
<file path=[Content_Types].xml><?xml version="1.0" encoding="utf-8"?>
<Types xmlns="http://schemas.openxmlformats.org/package/2006/content-types">
  <Default Extension="png" ContentType="image/png"/>
  <Default Extension="emf" ContentType="image/x-emf"/>
  <Default Extension="jpeg" ContentType="image/jpeg"/>
  <Default Extension="JPG" ContentType="image/.jpg"/>
  <Default Extension="wdp" ContentType="image/vnd.ms-photo"/>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0" r:id="rId3"/>
  </p:sldMasterIdLst>
  <p:notesMasterIdLst>
    <p:notesMasterId r:id="rId5"/>
  </p:notesMasterIdLst>
  <p:sldIdLst>
    <p:sldId id="283" r:id="rId4"/>
    <p:sldId id="286" r:id="rId6"/>
    <p:sldId id="267" r:id="rId7"/>
    <p:sldId id="284" r:id="rId8"/>
    <p:sldId id="325" r:id="rId9"/>
    <p:sldId id="293" r:id="rId10"/>
    <p:sldId id="303" r:id="rId11"/>
    <p:sldId id="309" r:id="rId12"/>
    <p:sldId id="296" r:id="rId13"/>
    <p:sldId id="324" r:id="rId14"/>
    <p:sldId id="484" r:id="rId15"/>
    <p:sldId id="485" r:id="rId16"/>
    <p:sldId id="487" r:id="rId17"/>
    <p:sldId id="488" r:id="rId18"/>
    <p:sldId id="385" r:id="rId19"/>
    <p:sldId id="386" r:id="rId20"/>
    <p:sldId id="387" r:id="rId21"/>
    <p:sldId id="388" r:id="rId22"/>
    <p:sldId id="389" r:id="rId23"/>
    <p:sldId id="390" r:id="rId24"/>
    <p:sldId id="435" r:id="rId25"/>
    <p:sldId id="436" r:id="rId26"/>
    <p:sldId id="481" r:id="rId27"/>
    <p:sldId id="482" r:id="rId28"/>
    <p:sldId id="483" r:id="rId29"/>
    <p:sldId id="391" r:id="rId30"/>
    <p:sldId id="392" r:id="rId31"/>
    <p:sldId id="393" r:id="rId32"/>
    <p:sldId id="394" r:id="rId33"/>
    <p:sldId id="395" r:id="rId34"/>
    <p:sldId id="396" r:id="rId35"/>
    <p:sldId id="397" r:id="rId36"/>
    <p:sldId id="398" r:id="rId37"/>
    <p:sldId id="399" r:id="rId38"/>
    <p:sldId id="400" r:id="rId39"/>
    <p:sldId id="401" r:id="rId40"/>
    <p:sldId id="402" r:id="rId41"/>
    <p:sldId id="403" r:id="rId42"/>
    <p:sldId id="404" r:id="rId43"/>
    <p:sldId id="405" r:id="rId44"/>
    <p:sldId id="406" r:id="rId45"/>
    <p:sldId id="407" r:id="rId46"/>
    <p:sldId id="408" r:id="rId47"/>
    <p:sldId id="409" r:id="rId48"/>
    <p:sldId id="410" r:id="rId49"/>
    <p:sldId id="295" r:id="rId50"/>
    <p:sldId id="297" r:id="rId51"/>
    <p:sldId id="299" r:id="rId52"/>
    <p:sldId id="319" r:id="rId53"/>
    <p:sldId id="310" r:id="rId54"/>
    <p:sldId id="305" r:id="rId55"/>
    <p:sldId id="306" r:id="rId56"/>
    <p:sldId id="331" r:id="rId57"/>
    <p:sldId id="333" r:id="rId58"/>
    <p:sldId id="332" r:id="rId59"/>
    <p:sldId id="334" r:id="rId60"/>
    <p:sldId id="335" r:id="rId61"/>
    <p:sldId id="311" r:id="rId62"/>
    <p:sldId id="307" r:id="rId63"/>
    <p:sldId id="308" r:id="rId64"/>
    <p:sldId id="313" r:id="rId65"/>
    <p:sldId id="314" r:id="rId66"/>
    <p:sldId id="302" r:id="rId67"/>
    <p:sldId id="316" r:id="rId68"/>
    <p:sldId id="323" r:id="rId69"/>
  </p:sldIdLst>
  <p:sldSz cx="12190095" cy="6858000"/>
  <p:notesSz cx="6858000" cy="9144000"/>
  <p:custDataLst>
    <p:tags r:id="rId7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00B0F0"/>
    <a:srgbClr val="31859C"/>
    <a:srgbClr val="00A1DA"/>
    <a:srgbClr val="558ED5"/>
    <a:srgbClr val="8EB4E3"/>
    <a:srgbClr val="7BC3C7"/>
    <a:srgbClr val="376092"/>
    <a:srgbClr val="19C3FF"/>
    <a:srgbClr val="00C0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14" autoAdjust="0"/>
    <p:restoredTop sz="94322" autoAdjust="0"/>
  </p:normalViewPr>
  <p:slideViewPr>
    <p:cSldViewPr showGuides="1">
      <p:cViewPr varScale="1">
        <p:scale>
          <a:sx n="112" d="100"/>
          <a:sy n="112" d="100"/>
        </p:scale>
        <p:origin x="126" y="270"/>
      </p:cViewPr>
      <p:guideLst>
        <p:guide orient="horz" pos="2199"/>
        <p:guide pos="3840"/>
      </p:guideLst>
    </p:cSldViewPr>
  </p:slideViewPr>
  <p:notesTextViewPr>
    <p:cViewPr>
      <p:scale>
        <a:sx n="100" d="100"/>
        <a:sy n="100" d="100"/>
      </p:scale>
      <p:origin x="0" y="0"/>
    </p:cViewPr>
  </p:notesTextViewPr>
  <p:sorterViewPr>
    <p:cViewPr>
      <p:scale>
        <a:sx n="100" d="100"/>
        <a:sy n="100" d="100"/>
      </p:scale>
      <p:origin x="0" y="130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3" Type="http://schemas.openxmlformats.org/officeDocument/2006/relationships/tags" Target="tags/tag1.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FAED0-7D10-4239-9B56-C55805060B8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47A23-5BA8-44CE-9215-79B767159C4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6200"/>
            <a:ext cx="8533289"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521" y="1600201"/>
            <a:ext cx="10971372"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6713"/>
            <a:ext cx="10361851"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12695" y="1600201"/>
            <a:ext cx="7210545"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8226413" y="1600201"/>
            <a:ext cx="721266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113"/>
            <a:ext cx="5386216"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4875"/>
            <a:ext cx="5386216"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1" y="1535113"/>
            <a:ext cx="538833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1" y="2174875"/>
            <a:ext cx="538833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8" name="页脚占位符 7"/>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4" name="页脚占位符 3"/>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3" name="页脚占位符 2"/>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3" y="273051"/>
            <a:ext cx="6814779"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1" y="1435101"/>
            <a:ext cx="4010562"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775"/>
            <a:ext cx="7314248"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1600201"/>
            <a:ext cx="10971372"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84067" y="274639"/>
            <a:ext cx="3655008"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12694" y="274639"/>
            <a:ext cx="10768198"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1613"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2813"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600" y="1600200"/>
            <a:ext cx="10971213"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1612"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613" y="2906713"/>
            <a:ext cx="10361612"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0613"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838"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838"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8" name="页脚占位符 7"/>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4" name="页脚占位符 3"/>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3" name="页脚占位符 2"/>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0025"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5675" y="273050"/>
            <a:ext cx="6815138"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0"/>
            <a:ext cx="10971213"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1613"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rot="10800000">
            <a:off x="-6898" y="-10666"/>
            <a:ext cx="12197310" cy="6868666"/>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矩形 1"/>
          <p:cNvSpPr/>
          <p:nvPr userDrawn="1"/>
        </p:nvSpPr>
        <p:spPr>
          <a:xfrm rot="10800000">
            <a:off x="-6898" y="-10666"/>
            <a:ext cx="12197310" cy="6868666"/>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1958117" y="5445224"/>
            <a:ext cx="246810" cy="72008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1958117" y="6165304"/>
            <a:ext cx="246810" cy="7200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userDrawn="1"/>
        </p:nvCxnSpPr>
        <p:spPr>
          <a:xfrm>
            <a:off x="560380" y="548680"/>
            <a:ext cx="11630032" cy="0"/>
          </a:xfrm>
          <a:prstGeom prst="line">
            <a:avLst/>
          </a:prstGeom>
          <a:ln w="28575">
            <a:solidFill>
              <a:schemeClr val="tx1"/>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9" name="矩形 8"/>
          <p:cNvSpPr/>
          <p:nvPr userDrawn="1"/>
        </p:nvSpPr>
        <p:spPr>
          <a:xfrm>
            <a:off x="313570" y="168029"/>
            <a:ext cx="246810" cy="2468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60380" y="414839"/>
            <a:ext cx="246810" cy="246810"/>
          </a:xfrm>
          <a:prstGeom prst="rect">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1.png"/><Relationship Id="rId2" Type="http://schemas.microsoft.com/office/2007/relationships/media" Target="../media/media1.m4a"/><Relationship Id="rId1" Type="http://schemas.openxmlformats.org/officeDocument/2006/relationships/audio" Target="../media/media1.m4a"/></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microsoft.com/office/2007/relationships/hdphoto" Target="../media/image3.wdp"/><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8.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8.xml"/><Relationship Id="rId4" Type="http://schemas.openxmlformats.org/officeDocument/2006/relationships/image" Target="../media/image10.png"/><Relationship Id="rId3" Type="http://schemas.openxmlformats.org/officeDocument/2006/relationships/image" Target="../media/image9.png"/><Relationship Id="rId2" Type="http://schemas.microsoft.com/office/2007/relationships/hdphoto" Target="../media/image8.wdp"/><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8.xml"/><Relationship Id="rId4" Type="http://schemas.openxmlformats.org/officeDocument/2006/relationships/image" Target="../media/image12.png"/><Relationship Id="rId3" Type="http://schemas.openxmlformats.org/officeDocument/2006/relationships/image" Target="../media/image11.png"/><Relationship Id="rId2" Type="http://schemas.microsoft.com/office/2007/relationships/hdphoto" Target="../media/image8.wdp"/><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8.xml"/><Relationship Id="rId4" Type="http://schemas.openxmlformats.org/officeDocument/2006/relationships/image" Target="../media/image14.png"/><Relationship Id="rId3" Type="http://schemas.openxmlformats.org/officeDocument/2006/relationships/image" Target="../media/image13.png"/><Relationship Id="rId2" Type="http://schemas.microsoft.com/office/2007/relationships/hdphoto" Target="../media/image8.wdp"/><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8.xml"/><Relationship Id="rId4" Type="http://schemas.openxmlformats.org/officeDocument/2006/relationships/image" Target="../media/image14.png"/><Relationship Id="rId3" Type="http://schemas.openxmlformats.org/officeDocument/2006/relationships/image" Target="../media/image13.png"/><Relationship Id="rId2" Type="http://schemas.microsoft.com/office/2007/relationships/hdphoto" Target="../media/image8.wdp"/><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8.xml"/><Relationship Id="rId4" Type="http://schemas.openxmlformats.org/officeDocument/2006/relationships/image" Target="../media/image16.png"/><Relationship Id="rId3" Type="http://schemas.openxmlformats.org/officeDocument/2006/relationships/image" Target="../media/image15.png"/><Relationship Id="rId2" Type="http://schemas.microsoft.com/office/2007/relationships/hdphoto" Target="../media/image8.wdp"/><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23.png"/><Relationship Id="rId1"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9.xml"/><Relationship Id="rId1"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6.png"/><Relationship Id="rId1"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8.png"/><Relationship Id="rId1" Type="http://schemas.openxmlformats.org/officeDocument/2006/relationships/image" Target="../media/image27.pn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image" Target="../media/image35.pn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43.jpeg"/><Relationship Id="rId1" Type="http://schemas.openxmlformats.org/officeDocument/2006/relationships/image" Target="../media/image42.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45.jpeg"/><Relationship Id="rId1" Type="http://schemas.openxmlformats.org/officeDocument/2006/relationships/image" Target="../media/image44.jpe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59.png"/></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69.png"/><Relationship Id="rId4" Type="http://schemas.openxmlformats.org/officeDocument/2006/relationships/image" Target="../media/image68.png"/><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image" Target="../media/image65.png"/></Relationships>
</file>

<file path=ppt/slides/_rels/slide41.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image" Target="../media/image76.png"/><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slides/_rels/slide42.xml.rels><?xml version="1.0" encoding="UTF-8" standalone="yes"?>
<Relationships xmlns="http://schemas.openxmlformats.org/package/2006/relationships"><Relationship Id="rId9" Type="http://schemas.openxmlformats.org/officeDocument/2006/relationships/image" Target="../media/image85.png"/><Relationship Id="rId8" Type="http://schemas.openxmlformats.org/officeDocument/2006/relationships/image" Target="../media/image84.png"/><Relationship Id="rId7" Type="http://schemas.openxmlformats.org/officeDocument/2006/relationships/image" Target="../media/image83.png"/><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3" Type="http://schemas.openxmlformats.org/officeDocument/2006/relationships/image" Target="../media/image79.png"/><Relationship Id="rId2" Type="http://schemas.openxmlformats.org/officeDocument/2006/relationships/image" Target="../media/image78.png"/><Relationship Id="rId18" Type="http://schemas.openxmlformats.org/officeDocument/2006/relationships/slideLayout" Target="../slideLayouts/slideLayout18.xml"/><Relationship Id="rId17" Type="http://schemas.openxmlformats.org/officeDocument/2006/relationships/image" Target="../media/image93.png"/><Relationship Id="rId16" Type="http://schemas.openxmlformats.org/officeDocument/2006/relationships/image" Target="../media/image92.emf"/><Relationship Id="rId15" Type="http://schemas.openxmlformats.org/officeDocument/2006/relationships/image" Target="../media/image91.emf"/><Relationship Id="rId14" Type="http://schemas.openxmlformats.org/officeDocument/2006/relationships/image" Target="../media/image90.emf"/><Relationship Id="rId13" Type="http://schemas.openxmlformats.org/officeDocument/2006/relationships/image" Target="../media/image89.emf"/><Relationship Id="rId12" Type="http://schemas.openxmlformats.org/officeDocument/2006/relationships/image" Target="../media/image88.png"/><Relationship Id="rId11" Type="http://schemas.openxmlformats.org/officeDocument/2006/relationships/image" Target="../media/image87.png"/><Relationship Id="rId10" Type="http://schemas.openxmlformats.org/officeDocument/2006/relationships/image" Target="../media/image86.png"/><Relationship Id="rId1" Type="http://schemas.openxmlformats.org/officeDocument/2006/relationships/image" Target="../media/image77.png"/></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98.png"/><Relationship Id="rId4" Type="http://schemas.openxmlformats.org/officeDocument/2006/relationships/image" Target="../media/image97.emf"/><Relationship Id="rId3" Type="http://schemas.openxmlformats.org/officeDocument/2006/relationships/image" Target="../media/image96.emf"/><Relationship Id="rId2" Type="http://schemas.openxmlformats.org/officeDocument/2006/relationships/image" Target="../media/image95.emf"/><Relationship Id="rId1" Type="http://schemas.openxmlformats.org/officeDocument/2006/relationships/image" Target="../media/image94.emf"/></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100.emf"/><Relationship Id="rId3" Type="http://schemas.openxmlformats.org/officeDocument/2006/relationships/image" Target="../media/image97.emf"/><Relationship Id="rId2" Type="http://schemas.openxmlformats.org/officeDocument/2006/relationships/image" Target="../media/image94.emf"/><Relationship Id="rId1" Type="http://schemas.openxmlformats.org/officeDocument/2006/relationships/image" Target="../media/image99.pn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02.png"/><Relationship Id="rId2" Type="http://schemas.openxmlformats.org/officeDocument/2006/relationships/image" Target="../media/image101.emf"/><Relationship Id="rId1" Type="http://schemas.openxmlformats.org/officeDocument/2006/relationships/image" Target="../media/image94.emf"/></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8.xml"/><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image" Target="../media/image103.jpe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8.xml"/><Relationship Id="rId2" Type="http://schemas.openxmlformats.org/officeDocument/2006/relationships/image" Target="../media/image107.jpeg"/><Relationship Id="rId1" Type="http://schemas.openxmlformats.org/officeDocument/2006/relationships/image" Target="../media/image106.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8.xml"/><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image" Target="../media/image108.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111.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image" Target="../media/image112.png"/></Relationships>
</file>

<file path=ppt/slides/_rels/slide52.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8.xml"/><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image" Target="../media/image113.jpeg"/></Relationships>
</file>

<file path=ppt/slides/_rels/slide53.xml.rels><?xml version="1.0" encoding="UTF-8" standalone="yes"?>
<Relationships xmlns="http://schemas.openxmlformats.org/package/2006/relationships"><Relationship Id="rId9" Type="http://schemas.openxmlformats.org/officeDocument/2006/relationships/image" Target="../media/image124.jpeg"/><Relationship Id="rId8" Type="http://schemas.openxmlformats.org/officeDocument/2006/relationships/image" Target="../media/image123.jpeg"/><Relationship Id="rId7" Type="http://schemas.openxmlformats.org/officeDocument/2006/relationships/image" Target="../media/image122.jpeg"/><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png"/><Relationship Id="rId3" Type="http://schemas.openxmlformats.org/officeDocument/2006/relationships/image" Target="../media/image118.png"/><Relationship Id="rId2" Type="http://schemas.openxmlformats.org/officeDocument/2006/relationships/image" Target="../media/image117.png"/><Relationship Id="rId11" Type="http://schemas.openxmlformats.org/officeDocument/2006/relationships/notesSlide" Target="../notesSlides/notesSlide24.xml"/><Relationship Id="rId10" Type="http://schemas.openxmlformats.org/officeDocument/2006/relationships/slideLayout" Target="../slideLayouts/slideLayout18.xml"/><Relationship Id="rId1" Type="http://schemas.openxmlformats.org/officeDocument/2006/relationships/image" Target="../media/image116.png"/></Relationships>
</file>

<file path=ppt/slides/_rels/slide54.xml.rels><?xml version="1.0" encoding="UTF-8" standalone="yes"?>
<Relationships xmlns="http://schemas.openxmlformats.org/package/2006/relationships"><Relationship Id="rId9" Type="http://schemas.openxmlformats.org/officeDocument/2006/relationships/image" Target="../media/image133.png"/><Relationship Id="rId8" Type="http://schemas.openxmlformats.org/officeDocument/2006/relationships/image" Target="../media/image132.png"/><Relationship Id="rId7" Type="http://schemas.openxmlformats.org/officeDocument/2006/relationships/image" Target="../media/image131.jpeg"/><Relationship Id="rId6" Type="http://schemas.openxmlformats.org/officeDocument/2006/relationships/image" Target="../media/image130.jpeg"/><Relationship Id="rId5" Type="http://schemas.openxmlformats.org/officeDocument/2006/relationships/image" Target="../media/image129.png"/><Relationship Id="rId4" Type="http://schemas.openxmlformats.org/officeDocument/2006/relationships/image" Target="../media/image128.jpeg"/><Relationship Id="rId3" Type="http://schemas.openxmlformats.org/officeDocument/2006/relationships/image" Target="../media/image127.jpeg"/><Relationship Id="rId2" Type="http://schemas.openxmlformats.org/officeDocument/2006/relationships/image" Target="../media/image126.jpeg"/><Relationship Id="rId11" Type="http://schemas.openxmlformats.org/officeDocument/2006/relationships/notesSlide" Target="../notesSlides/notesSlide25.xml"/><Relationship Id="rId10" Type="http://schemas.openxmlformats.org/officeDocument/2006/relationships/slideLayout" Target="../slideLayouts/slideLayout18.xml"/><Relationship Id="rId1" Type="http://schemas.openxmlformats.org/officeDocument/2006/relationships/image" Target="../media/image125.jpeg"/></Relationships>
</file>

<file path=ppt/slides/_rels/slide55.xml.rels><?xml version="1.0" encoding="UTF-8" standalone="yes"?>
<Relationships xmlns="http://schemas.openxmlformats.org/package/2006/relationships"><Relationship Id="rId9" Type="http://schemas.openxmlformats.org/officeDocument/2006/relationships/image" Target="../media/image120.jpeg"/><Relationship Id="rId8" Type="http://schemas.openxmlformats.org/officeDocument/2006/relationships/image" Target="../media/image141.jpeg"/><Relationship Id="rId7" Type="http://schemas.openxmlformats.org/officeDocument/2006/relationships/image" Target="../media/image140.jpeg"/><Relationship Id="rId6" Type="http://schemas.openxmlformats.org/officeDocument/2006/relationships/image" Target="../media/image139.jpeg"/><Relationship Id="rId5" Type="http://schemas.openxmlformats.org/officeDocument/2006/relationships/image" Target="../media/image138.png"/><Relationship Id="rId4" Type="http://schemas.openxmlformats.org/officeDocument/2006/relationships/image" Target="../media/image137.jpeg"/><Relationship Id="rId3" Type="http://schemas.openxmlformats.org/officeDocument/2006/relationships/image" Target="../media/image136.png"/><Relationship Id="rId2" Type="http://schemas.openxmlformats.org/officeDocument/2006/relationships/image" Target="../media/image135.jpeg"/><Relationship Id="rId11" Type="http://schemas.openxmlformats.org/officeDocument/2006/relationships/notesSlide" Target="../notesSlides/notesSlide26.xml"/><Relationship Id="rId10" Type="http://schemas.openxmlformats.org/officeDocument/2006/relationships/slideLayout" Target="../slideLayouts/slideLayout18.xml"/><Relationship Id="rId1" Type="http://schemas.openxmlformats.org/officeDocument/2006/relationships/image" Target="../media/image134.png"/></Relationships>
</file>

<file path=ppt/slides/_rels/slide56.xml.rels><?xml version="1.0" encoding="UTF-8" standalone="yes"?>
<Relationships xmlns="http://schemas.openxmlformats.org/package/2006/relationships"><Relationship Id="rId9" Type="http://schemas.openxmlformats.org/officeDocument/2006/relationships/image" Target="../media/image149.jpeg"/><Relationship Id="rId8" Type="http://schemas.openxmlformats.org/officeDocument/2006/relationships/image" Target="../media/image148.jpeg"/><Relationship Id="rId7" Type="http://schemas.openxmlformats.org/officeDocument/2006/relationships/image" Target="../media/image147.jpeg"/><Relationship Id="rId6" Type="http://schemas.openxmlformats.org/officeDocument/2006/relationships/image" Target="../media/image124.jpeg"/><Relationship Id="rId5" Type="http://schemas.openxmlformats.org/officeDocument/2006/relationships/image" Target="../media/image146.jpeg"/><Relationship Id="rId4" Type="http://schemas.openxmlformats.org/officeDocument/2006/relationships/image" Target="../media/image145.jpeg"/><Relationship Id="rId3" Type="http://schemas.openxmlformats.org/officeDocument/2006/relationships/image" Target="../media/image144.jpeg"/><Relationship Id="rId2" Type="http://schemas.openxmlformats.org/officeDocument/2006/relationships/image" Target="../media/image143.jpeg"/><Relationship Id="rId11" Type="http://schemas.openxmlformats.org/officeDocument/2006/relationships/notesSlide" Target="../notesSlides/notesSlide27.xml"/><Relationship Id="rId10" Type="http://schemas.openxmlformats.org/officeDocument/2006/relationships/slideLayout" Target="../slideLayouts/slideLayout18.xml"/><Relationship Id="rId1" Type="http://schemas.openxmlformats.org/officeDocument/2006/relationships/image" Target="../media/image142.jpeg"/></Relationships>
</file>

<file path=ppt/slides/_rels/slide57.xml.rels><?xml version="1.0" encoding="UTF-8" standalone="yes"?>
<Relationships xmlns="http://schemas.openxmlformats.org/package/2006/relationships"><Relationship Id="rId9" Type="http://schemas.openxmlformats.org/officeDocument/2006/relationships/image" Target="../media/image158.jpeg"/><Relationship Id="rId8" Type="http://schemas.openxmlformats.org/officeDocument/2006/relationships/image" Target="../media/image157.jpeg"/><Relationship Id="rId7" Type="http://schemas.openxmlformats.org/officeDocument/2006/relationships/image" Target="../media/image156.jpeg"/><Relationship Id="rId6" Type="http://schemas.openxmlformats.org/officeDocument/2006/relationships/image" Target="../media/image155.jpeg"/><Relationship Id="rId5" Type="http://schemas.openxmlformats.org/officeDocument/2006/relationships/image" Target="../media/image154.jpeg"/><Relationship Id="rId4" Type="http://schemas.openxmlformats.org/officeDocument/2006/relationships/image" Target="../media/image153.jpeg"/><Relationship Id="rId3" Type="http://schemas.openxmlformats.org/officeDocument/2006/relationships/image" Target="../media/image152.jpeg"/><Relationship Id="rId2" Type="http://schemas.openxmlformats.org/officeDocument/2006/relationships/image" Target="../media/image151.jpeg"/><Relationship Id="rId11" Type="http://schemas.openxmlformats.org/officeDocument/2006/relationships/notesSlide" Target="../notesSlides/notesSlide28.xml"/><Relationship Id="rId10" Type="http://schemas.openxmlformats.org/officeDocument/2006/relationships/slideLayout" Target="../slideLayouts/slideLayout18.xml"/><Relationship Id="rId1" Type="http://schemas.openxmlformats.org/officeDocument/2006/relationships/image" Target="../media/image150.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image" Target="../media/image159.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8.xml"/><Relationship Id="rId1" Type="http://schemas.openxmlformats.org/officeDocument/2006/relationships/image" Target="../media/image160.png"/></Relationships>
</file>

<file path=ppt/slides/_rels/slide61.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18.xml"/><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image" Target="../media/image161.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18.xml"/><Relationship Id="rId2" Type="http://schemas.openxmlformats.org/officeDocument/2006/relationships/image" Target="../media/image165.png"/><Relationship Id="rId1" Type="http://schemas.openxmlformats.org/officeDocument/2006/relationships/image" Target="../media/image164.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167.jpeg"/><Relationship Id="rId1" Type="http://schemas.openxmlformats.org/officeDocument/2006/relationships/image" Target="../media/image1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
          <p:cNvSpPr txBox="1"/>
          <p:nvPr/>
        </p:nvSpPr>
        <p:spPr>
          <a:xfrm>
            <a:off x="1222287" y="5517232"/>
            <a:ext cx="6274821" cy="400110"/>
          </a:xfrm>
          <a:prstGeom prst="rect">
            <a:avLst/>
          </a:prstGeom>
          <a:noFill/>
          <a:effectLst/>
        </p:spPr>
        <p:txBody>
          <a:bodyPr wrap="square" rtlCol="0">
            <a:spAutoFit/>
          </a:bodyPr>
          <a:lstStyle/>
          <a:p>
            <a:pPr algn="ctr"/>
            <a:r>
              <a:rPr lang="zh-CN" altLang="en-US"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广州泰基电子有限公司</a:t>
            </a:r>
            <a:endParaRPr lang="zh-CN" altLang="en-US"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9" name="流程图: 决策 8"/>
          <p:cNvSpPr/>
          <p:nvPr/>
        </p:nvSpPr>
        <p:spPr>
          <a:xfrm>
            <a:off x="8327454" y="2132398"/>
            <a:ext cx="2549085" cy="246411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决策 10"/>
          <p:cNvSpPr/>
          <p:nvPr/>
        </p:nvSpPr>
        <p:spPr>
          <a:xfrm>
            <a:off x="7255824" y="3347813"/>
            <a:ext cx="412034" cy="398300"/>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决策 13"/>
          <p:cNvSpPr/>
          <p:nvPr/>
        </p:nvSpPr>
        <p:spPr>
          <a:xfrm>
            <a:off x="7653393" y="3157659"/>
            <a:ext cx="824069" cy="796600"/>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决策 14"/>
          <p:cNvSpPr/>
          <p:nvPr/>
        </p:nvSpPr>
        <p:spPr>
          <a:xfrm>
            <a:off x="10095947" y="2123429"/>
            <a:ext cx="667662" cy="645407"/>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决策 16"/>
          <p:cNvSpPr/>
          <p:nvPr/>
        </p:nvSpPr>
        <p:spPr>
          <a:xfrm>
            <a:off x="10963661" y="1999108"/>
            <a:ext cx="257216" cy="248642"/>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3"/>
          <p:cNvSpPr txBox="1"/>
          <p:nvPr/>
        </p:nvSpPr>
        <p:spPr>
          <a:xfrm>
            <a:off x="3135561" y="2631086"/>
            <a:ext cx="2731576" cy="400110"/>
          </a:xfrm>
          <a:prstGeom prst="rect">
            <a:avLst/>
          </a:prstGeom>
          <a:noFill/>
          <a:effectLst/>
        </p:spPr>
        <p:txBody>
          <a:bodyPr wrap="square" rtlCol="0">
            <a:spAutoFit/>
          </a:bodyPr>
          <a:lstStyle/>
          <a:p>
            <a:r>
              <a:rPr lang="en-US" altLang="zh-CN"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r>
              <a:rPr lang="zh-CN" altLang="en-US"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专业 </a:t>
            </a:r>
            <a:r>
              <a:rPr lang="en-US" altLang="zh-CN"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r>
              <a:rPr lang="zh-CN" altLang="en-US"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品质 </a:t>
            </a:r>
            <a:r>
              <a:rPr lang="en-US" altLang="zh-CN"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r>
              <a:rPr lang="zh-CN" altLang="en-US"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诚信 </a:t>
            </a:r>
            <a:r>
              <a:rPr lang="en-US" altLang="zh-CN"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endParaRPr lang="zh-CN" altLang="en-US" sz="20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13" name="直接连接符 12"/>
          <p:cNvCxnSpPr/>
          <p:nvPr/>
        </p:nvCxnSpPr>
        <p:spPr>
          <a:xfrm>
            <a:off x="3072341" y="2639348"/>
            <a:ext cx="0" cy="1032885"/>
          </a:xfrm>
          <a:prstGeom prst="line">
            <a:avLst/>
          </a:prstGeom>
          <a:ln w="19050">
            <a:solidFill>
              <a:srgbClr val="0070C0"/>
            </a:solidFill>
          </a:ln>
          <a:effectLst/>
        </p:spPr>
        <p:style>
          <a:lnRef idx="1">
            <a:schemeClr val="accent1"/>
          </a:lnRef>
          <a:fillRef idx="0">
            <a:schemeClr val="accent1"/>
          </a:fillRef>
          <a:effectRef idx="0">
            <a:schemeClr val="accent1"/>
          </a:effectRef>
          <a:fontRef idx="minor">
            <a:schemeClr val="tx1"/>
          </a:fontRef>
        </p:style>
      </p:cxnSp>
      <p:sp>
        <p:nvSpPr>
          <p:cNvPr id="21" name="流程图: 决策 20"/>
          <p:cNvSpPr/>
          <p:nvPr/>
        </p:nvSpPr>
        <p:spPr>
          <a:xfrm>
            <a:off x="10513785" y="2321026"/>
            <a:ext cx="1156968" cy="1118403"/>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流程图: 决策 22"/>
          <p:cNvSpPr/>
          <p:nvPr/>
        </p:nvSpPr>
        <p:spPr>
          <a:xfrm>
            <a:off x="10763609" y="3735802"/>
            <a:ext cx="667662" cy="645407"/>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3"/>
          <p:cNvSpPr txBox="1"/>
          <p:nvPr/>
        </p:nvSpPr>
        <p:spPr>
          <a:xfrm>
            <a:off x="3158888" y="3364456"/>
            <a:ext cx="3451653" cy="307777"/>
          </a:xfrm>
          <a:prstGeom prst="rect">
            <a:avLst/>
          </a:prstGeom>
          <a:noFill/>
          <a:effectLst/>
        </p:spPr>
        <p:txBody>
          <a:bodyPr wrap="square" rtlCol="0">
            <a:spAutoFit/>
          </a:bodyPr>
          <a:lstStyle/>
          <a:p>
            <a:r>
              <a:rPr lang="en-US" altLang="zh-CN" sz="14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RCU</a:t>
            </a:r>
            <a:r>
              <a:rPr lang="zh-CN" altLang="en-US" sz="14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酒店客房控制管理系统</a:t>
            </a:r>
            <a:endParaRPr lang="zh-CN" altLang="en-US" sz="1400"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pic>
        <p:nvPicPr>
          <p:cNvPr id="4" name="Two Steps From Hell - Victory">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927854" y="63117"/>
            <a:ext cx="203862" cy="203862"/>
          </a:xfrm>
          <a:prstGeom prst="rect">
            <a:avLst/>
          </a:prstGeom>
        </p:spPr>
      </p:pic>
      <p:sp>
        <p:nvSpPr>
          <p:cNvPr id="3" name="文本框 2"/>
          <p:cNvSpPr txBox="1"/>
          <p:nvPr/>
        </p:nvSpPr>
        <p:spPr>
          <a:xfrm>
            <a:off x="3101627" y="1334791"/>
            <a:ext cx="2047676" cy="369332"/>
          </a:xfrm>
          <a:prstGeom prst="rect">
            <a:avLst/>
          </a:prstGeom>
          <a:noFill/>
        </p:spPr>
        <p:txBody>
          <a:bodyPr wrap="none" rtlCol="0">
            <a:spAutoFit/>
          </a:bodyPr>
          <a:lstStyle/>
          <a:p>
            <a:r>
              <a:rPr lang="en-US" altLang="zh-CN" dirty="0">
                <a:solidFill>
                  <a:srgbClr val="C00000"/>
                </a:solidFill>
              </a:rPr>
              <a:t>We make RCU easy!</a:t>
            </a:r>
            <a:endParaRPr lang="zh-CN" altLang="en-US" dirty="0">
              <a:solidFill>
                <a:srgbClr val="C00000"/>
              </a:solidFill>
            </a:endParaRPr>
          </a:p>
        </p:txBody>
      </p:sp>
      <p:sp>
        <p:nvSpPr>
          <p:cNvPr id="2" name="文本框 1"/>
          <p:cNvSpPr txBox="1"/>
          <p:nvPr/>
        </p:nvSpPr>
        <p:spPr>
          <a:xfrm>
            <a:off x="3646934" y="6021288"/>
            <a:ext cx="1333500" cy="368300"/>
          </a:xfrm>
          <a:prstGeom prst="rect">
            <a:avLst/>
          </a:prstGeom>
          <a:noFill/>
        </p:spPr>
        <p:txBody>
          <a:bodyPr wrap="none" rtlCol="0">
            <a:spAutoFit/>
          </a:bodyPr>
          <a:lstStyle/>
          <a:p>
            <a:r>
              <a:rPr lang="en-US" altLang="zh-CN" dirty="0"/>
              <a:t>2025</a:t>
            </a:r>
            <a:r>
              <a:rPr lang="zh-CN" altLang="en-US" dirty="0"/>
              <a:t>年</a:t>
            </a:r>
            <a:r>
              <a:rPr lang="en-US" altLang="zh-CN" dirty="0"/>
              <a:t>03</a:t>
            </a:r>
            <a:r>
              <a:rPr lang="zh-CN" altLang="en-US" dirty="0"/>
              <a:t>月</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23" presetClass="entr" presetSubtype="16"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250" fill="hold"/>
                                        <p:tgtEl>
                                          <p:spTgt spid="9"/>
                                        </p:tgtEl>
                                        <p:attrNameLst>
                                          <p:attrName>ppt_w</p:attrName>
                                        </p:attrNameLst>
                                      </p:cBhvr>
                                      <p:tavLst>
                                        <p:tav tm="0">
                                          <p:val>
                                            <p:fltVal val="0"/>
                                          </p:val>
                                        </p:tav>
                                        <p:tav tm="100000">
                                          <p:val>
                                            <p:strVal val="#ppt_w"/>
                                          </p:val>
                                        </p:tav>
                                      </p:tavLst>
                                    </p:anim>
                                    <p:anim calcmode="lin" valueType="num">
                                      <p:cBhvr>
                                        <p:cTn id="10" dur="1250" fill="hold"/>
                                        <p:tgtEl>
                                          <p:spTgt spid="9"/>
                                        </p:tgtEl>
                                        <p:attrNameLst>
                                          <p:attrName>ppt_h</p:attrName>
                                        </p:attrNameLst>
                                      </p:cBhvr>
                                      <p:tavLst>
                                        <p:tav tm="0">
                                          <p:val>
                                            <p:fltVal val="0"/>
                                          </p:val>
                                        </p:tav>
                                        <p:tav tm="100000">
                                          <p:val>
                                            <p:strVal val="#ppt_h"/>
                                          </p:val>
                                        </p:tav>
                                      </p:tavLst>
                                    </p:anim>
                                  </p:childTnLst>
                                </p:cTn>
                              </p:par>
                              <p:par>
                                <p:cTn id="11" presetID="23" presetClass="entr" presetSubtype="16"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250" fill="hold"/>
                                        <p:tgtEl>
                                          <p:spTgt spid="21"/>
                                        </p:tgtEl>
                                        <p:attrNameLst>
                                          <p:attrName>ppt_w</p:attrName>
                                        </p:attrNameLst>
                                      </p:cBhvr>
                                      <p:tavLst>
                                        <p:tav tm="0">
                                          <p:val>
                                            <p:fltVal val="0"/>
                                          </p:val>
                                        </p:tav>
                                        <p:tav tm="100000">
                                          <p:val>
                                            <p:strVal val="#ppt_w"/>
                                          </p:val>
                                        </p:tav>
                                      </p:tavLst>
                                    </p:anim>
                                    <p:anim calcmode="lin" valueType="num">
                                      <p:cBhvr>
                                        <p:cTn id="14" dur="1250" fill="hold"/>
                                        <p:tgtEl>
                                          <p:spTgt spid="21"/>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250" fill="hold"/>
                                        <p:tgtEl>
                                          <p:spTgt spid="15"/>
                                        </p:tgtEl>
                                        <p:attrNameLst>
                                          <p:attrName>ppt_w</p:attrName>
                                        </p:attrNameLst>
                                      </p:cBhvr>
                                      <p:tavLst>
                                        <p:tav tm="0">
                                          <p:val>
                                            <p:fltVal val="0"/>
                                          </p:val>
                                        </p:tav>
                                        <p:tav tm="100000">
                                          <p:val>
                                            <p:strVal val="#ppt_w"/>
                                          </p:val>
                                        </p:tav>
                                      </p:tavLst>
                                    </p:anim>
                                    <p:anim calcmode="lin" valueType="num">
                                      <p:cBhvr>
                                        <p:cTn id="18" dur="1250" fill="hold"/>
                                        <p:tgtEl>
                                          <p:spTgt spid="15"/>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250" fill="hold"/>
                                        <p:tgtEl>
                                          <p:spTgt spid="14"/>
                                        </p:tgtEl>
                                        <p:attrNameLst>
                                          <p:attrName>ppt_w</p:attrName>
                                        </p:attrNameLst>
                                      </p:cBhvr>
                                      <p:tavLst>
                                        <p:tav tm="0">
                                          <p:val>
                                            <p:fltVal val="0"/>
                                          </p:val>
                                        </p:tav>
                                        <p:tav tm="100000">
                                          <p:val>
                                            <p:strVal val="#ppt_w"/>
                                          </p:val>
                                        </p:tav>
                                      </p:tavLst>
                                    </p:anim>
                                    <p:anim calcmode="lin" valueType="num">
                                      <p:cBhvr>
                                        <p:cTn id="22" dur="1250" fill="hold"/>
                                        <p:tgtEl>
                                          <p:spTgt spid="14"/>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250" fill="hold"/>
                                        <p:tgtEl>
                                          <p:spTgt spid="23"/>
                                        </p:tgtEl>
                                        <p:attrNameLst>
                                          <p:attrName>ppt_w</p:attrName>
                                        </p:attrNameLst>
                                      </p:cBhvr>
                                      <p:tavLst>
                                        <p:tav tm="0">
                                          <p:val>
                                            <p:fltVal val="0"/>
                                          </p:val>
                                        </p:tav>
                                        <p:tav tm="100000">
                                          <p:val>
                                            <p:strVal val="#ppt_w"/>
                                          </p:val>
                                        </p:tav>
                                      </p:tavLst>
                                    </p:anim>
                                    <p:anim calcmode="lin" valueType="num">
                                      <p:cBhvr>
                                        <p:cTn id="26" dur="1250" fill="hold"/>
                                        <p:tgtEl>
                                          <p:spTgt spid="23"/>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250" fill="hold"/>
                                        <p:tgtEl>
                                          <p:spTgt spid="11"/>
                                        </p:tgtEl>
                                        <p:attrNameLst>
                                          <p:attrName>ppt_w</p:attrName>
                                        </p:attrNameLst>
                                      </p:cBhvr>
                                      <p:tavLst>
                                        <p:tav tm="0">
                                          <p:val>
                                            <p:fltVal val="0"/>
                                          </p:val>
                                        </p:tav>
                                        <p:tav tm="100000">
                                          <p:val>
                                            <p:strVal val="#ppt_w"/>
                                          </p:val>
                                        </p:tav>
                                      </p:tavLst>
                                    </p:anim>
                                    <p:anim calcmode="lin" valueType="num">
                                      <p:cBhvr>
                                        <p:cTn id="30" dur="1250" fill="hold"/>
                                        <p:tgtEl>
                                          <p:spTgt spid="1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1750" fill="hold"/>
                                        <p:tgtEl>
                                          <p:spTgt spid="17"/>
                                        </p:tgtEl>
                                        <p:attrNameLst>
                                          <p:attrName>ppt_w</p:attrName>
                                        </p:attrNameLst>
                                      </p:cBhvr>
                                      <p:tavLst>
                                        <p:tav tm="0">
                                          <p:val>
                                            <p:fltVal val="0"/>
                                          </p:val>
                                        </p:tav>
                                        <p:tav tm="100000">
                                          <p:val>
                                            <p:strVal val="#ppt_w"/>
                                          </p:val>
                                        </p:tav>
                                      </p:tavLst>
                                    </p:anim>
                                    <p:anim calcmode="lin" valueType="num">
                                      <p:cBhvr>
                                        <p:cTn id="34" dur="1750" fill="hold"/>
                                        <p:tgtEl>
                                          <p:spTgt spid="17"/>
                                        </p:tgtEl>
                                        <p:attrNameLst>
                                          <p:attrName>ppt_h</p:attrName>
                                        </p:attrNameLst>
                                      </p:cBhvr>
                                      <p:tavLst>
                                        <p:tav tm="0">
                                          <p:val>
                                            <p:fltVal val="0"/>
                                          </p:val>
                                        </p:tav>
                                        <p:tav tm="100000">
                                          <p:val>
                                            <p:strVal val="#ppt_h"/>
                                          </p:val>
                                        </p:tav>
                                      </p:tavLst>
                                    </p:anim>
                                  </p:childTnLst>
                                </p:cTn>
                              </p:par>
                            </p:childTnLst>
                          </p:cTn>
                        </p:par>
                        <p:par>
                          <p:cTn id="35" fill="hold">
                            <p:stCondLst>
                              <p:cond delay="0"/>
                            </p:stCondLst>
                            <p:childTnLst>
                              <p:par>
                                <p:cTn id="36" presetID="16" presetClass="entr" presetSubtype="42"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outHorizontal)">
                                      <p:cBhvr>
                                        <p:cTn id="38" dur="500"/>
                                        <p:tgtEl>
                                          <p:spTgt spid="13"/>
                                        </p:tgtEl>
                                      </p:cBhvr>
                                    </p:animEffect>
                                  </p:childTnLst>
                                </p:cTn>
                              </p:par>
                            </p:childTnLst>
                          </p:cTn>
                        </p:par>
                        <p:par>
                          <p:cTn id="39" fill="hold">
                            <p:stCondLst>
                              <p:cond delay="500"/>
                            </p:stCondLst>
                            <p:childTnLst>
                              <p:par>
                                <p:cTn id="40" presetID="12" presetClass="entr" presetSubtype="2" fill="hold" grpId="0" nodeType="afterEffect">
                                  <p:stCondLst>
                                    <p:cond delay="0"/>
                                  </p:stCondLst>
                                  <p:iterate type="lt">
                                    <p:tmPct val="10000"/>
                                  </p:iterate>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left)">
                                      <p:cBhvr>
                                        <p:cTn id="43" dur="500"/>
                                        <p:tgtEl>
                                          <p:spTgt spid="18"/>
                                        </p:tgtEl>
                                      </p:cBhvr>
                                    </p:animEffect>
                                  </p:childTnLst>
                                </p:cTn>
                              </p:par>
                            </p:childTnLst>
                          </p:cTn>
                        </p:par>
                        <p:par>
                          <p:cTn id="44" fill="hold">
                            <p:stCondLst>
                              <p:cond delay="3500"/>
                            </p:stCondLst>
                            <p:childTnLst>
                              <p:par>
                                <p:cTn id="45" presetID="12" presetClass="entr" presetSubtype="2" fill="hold" grpId="0" nodeType="afterEffect">
                                  <p:stCondLst>
                                    <p:cond delay="0"/>
                                  </p:stCondLst>
                                  <p:iterate type="lt">
                                    <p:tmPct val="10000"/>
                                  </p:iterate>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p:tgtEl>
                                          <p:spTgt spid="22"/>
                                        </p:tgtEl>
                                        <p:attrNameLst>
                                          <p:attrName>ppt_x</p:attrName>
                                        </p:attrNameLst>
                                      </p:cBhvr>
                                      <p:tavLst>
                                        <p:tav tm="0">
                                          <p:val>
                                            <p:strVal val="#ppt_x+#ppt_w*1.125000"/>
                                          </p:val>
                                        </p:tav>
                                        <p:tav tm="100000">
                                          <p:val>
                                            <p:strVal val="#ppt_x"/>
                                          </p:val>
                                        </p:tav>
                                      </p:tavLst>
                                    </p:anim>
                                    <p:animEffect transition="in" filter="wipe(left)">
                                      <p:cBhvr>
                                        <p:cTn id="48" dur="500"/>
                                        <p:tgtEl>
                                          <p:spTgt spid="22"/>
                                        </p:tgtEl>
                                      </p:cBhvr>
                                    </p:animEffect>
                                  </p:childTnLst>
                                </p:cTn>
                              </p:par>
                            </p:childTnLst>
                          </p:cTn>
                        </p:par>
                        <p:par>
                          <p:cTn id="49" fill="hold">
                            <p:stCondLst>
                              <p:cond delay="4599"/>
                            </p:stCondLst>
                            <p:childTnLst>
                              <p:par>
                                <p:cTn id="50" presetID="2" presetClass="entr" presetSubtype="4" fill="hold" grpId="0" nodeType="afterEffect">
                                  <p:stCondLst>
                                    <p:cond delay="0"/>
                                  </p:stCondLst>
                                  <p:iterate type="lt">
                                    <p:tmPct val="10000"/>
                                  </p:iterate>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par>
                                <p:cTn id="54" presetID="27" presetClass="emph" presetSubtype="0" repeatCount="3000" fill="remove" grpId="1" nodeType="withEffect">
                                  <p:stCondLst>
                                    <p:cond delay="0"/>
                                  </p:stCondLst>
                                  <p:childTnLst>
                                    <p:animClr clrSpc="rgb" dir="cw">
                                      <p:cBhvr override="childStyle">
                                        <p:cTn id="55" dur="250" autoRev="1" fill="remove"/>
                                        <p:tgtEl>
                                          <p:spTgt spid="9"/>
                                        </p:tgtEl>
                                        <p:attrNameLst>
                                          <p:attrName>style.color</p:attrName>
                                        </p:attrNameLst>
                                      </p:cBhvr>
                                      <p:to>
                                        <a:schemeClr val="bg1"/>
                                      </p:to>
                                    </p:animClr>
                                    <p:animClr clrSpc="rgb" dir="cw">
                                      <p:cBhvr>
                                        <p:cTn id="56" dur="250" autoRev="1" fill="remove"/>
                                        <p:tgtEl>
                                          <p:spTgt spid="9"/>
                                        </p:tgtEl>
                                        <p:attrNameLst>
                                          <p:attrName>fillcolor</p:attrName>
                                        </p:attrNameLst>
                                      </p:cBhvr>
                                      <p:to>
                                        <a:schemeClr val="bg1"/>
                                      </p:to>
                                    </p:animClr>
                                    <p:set>
                                      <p:cBhvr>
                                        <p:cTn id="57" dur="250" autoRev="1" fill="remove"/>
                                        <p:tgtEl>
                                          <p:spTgt spid="9"/>
                                        </p:tgtEl>
                                        <p:attrNameLst>
                                          <p:attrName>fill.type</p:attrName>
                                        </p:attrNameLst>
                                      </p:cBhvr>
                                      <p:to>
                                        <p:strVal val="solid"/>
                                      </p:to>
                                    </p:set>
                                    <p:set>
                                      <p:cBhvr>
                                        <p:cTn id="58" dur="250" autoRev="1" fill="remove"/>
                                        <p:tgtEl>
                                          <p:spTgt spid="9"/>
                                        </p:tgtEl>
                                        <p:attrNameLst>
                                          <p:attrName>fill.on</p:attrName>
                                        </p:attrNameLst>
                                      </p:cBhvr>
                                      <p:to>
                                        <p:strVal val="true"/>
                                      </p:to>
                                    </p:set>
                                  </p:childTnLst>
                                </p:cTn>
                              </p:par>
                              <p:par>
                                <p:cTn id="59" presetID="27" presetClass="emph" presetSubtype="0" repeatCount="3000" fill="remove" grpId="1" nodeType="withEffect">
                                  <p:stCondLst>
                                    <p:cond delay="0"/>
                                  </p:stCondLst>
                                  <p:childTnLst>
                                    <p:animClr clrSpc="rgb" dir="cw">
                                      <p:cBhvr override="childStyle">
                                        <p:cTn id="60" dur="375" autoRev="1" fill="remove"/>
                                        <p:tgtEl>
                                          <p:spTgt spid="14"/>
                                        </p:tgtEl>
                                        <p:attrNameLst>
                                          <p:attrName>style.color</p:attrName>
                                        </p:attrNameLst>
                                      </p:cBhvr>
                                      <p:to>
                                        <a:schemeClr val="bg1"/>
                                      </p:to>
                                    </p:animClr>
                                    <p:animClr clrSpc="rgb" dir="cw">
                                      <p:cBhvr>
                                        <p:cTn id="61" dur="375" autoRev="1" fill="remove"/>
                                        <p:tgtEl>
                                          <p:spTgt spid="14"/>
                                        </p:tgtEl>
                                        <p:attrNameLst>
                                          <p:attrName>fillcolor</p:attrName>
                                        </p:attrNameLst>
                                      </p:cBhvr>
                                      <p:to>
                                        <a:schemeClr val="bg1"/>
                                      </p:to>
                                    </p:animClr>
                                    <p:set>
                                      <p:cBhvr>
                                        <p:cTn id="62" dur="375" autoRev="1" fill="remove"/>
                                        <p:tgtEl>
                                          <p:spTgt spid="14"/>
                                        </p:tgtEl>
                                        <p:attrNameLst>
                                          <p:attrName>fill.type</p:attrName>
                                        </p:attrNameLst>
                                      </p:cBhvr>
                                      <p:to>
                                        <p:strVal val="solid"/>
                                      </p:to>
                                    </p:set>
                                    <p:set>
                                      <p:cBhvr>
                                        <p:cTn id="63" dur="375" autoRev="1" fill="remove"/>
                                        <p:tgtEl>
                                          <p:spTgt spid="14"/>
                                        </p:tgtEl>
                                        <p:attrNameLst>
                                          <p:attrName>fill.on</p:attrName>
                                        </p:attrNameLst>
                                      </p:cBhvr>
                                      <p:to>
                                        <p:strVal val="true"/>
                                      </p:to>
                                    </p:set>
                                  </p:childTnLst>
                                </p:cTn>
                              </p:par>
                              <p:par>
                                <p:cTn id="64" presetID="26" presetClass="emph" presetSubtype="0" repeatCount="3000" fill="hold" grpId="1" nodeType="withEffect">
                                  <p:stCondLst>
                                    <p:cond delay="0"/>
                                  </p:stCondLst>
                                  <p:childTnLst>
                                    <p:animEffect transition="out" filter="fade">
                                      <p:cBhvr>
                                        <p:cTn id="65" dur="500" tmFilter="0, 0; .2, .5; .8, .5; 1, 0"/>
                                        <p:tgtEl>
                                          <p:spTgt spid="15"/>
                                        </p:tgtEl>
                                      </p:cBhvr>
                                    </p:animEffect>
                                    <p:animScale>
                                      <p:cBhvr>
                                        <p:cTn id="66" dur="250" autoRev="1" fill="hold"/>
                                        <p:tgtEl>
                                          <p:spTgt spid="15"/>
                                        </p:tgtEl>
                                      </p:cBhvr>
                                      <p:by x="105000" y="105000"/>
                                    </p:animScale>
                                  </p:childTnLst>
                                </p:cTn>
                              </p:par>
                              <p:par>
                                <p:cTn id="67" presetID="27" presetClass="emph" presetSubtype="0" repeatCount="3000" fill="remove" grpId="1" nodeType="withEffect">
                                  <p:stCondLst>
                                    <p:cond delay="0"/>
                                  </p:stCondLst>
                                  <p:childTnLst>
                                    <p:animClr clrSpc="rgb" dir="cw">
                                      <p:cBhvr override="childStyle">
                                        <p:cTn id="68" dur="250" autoRev="1" fill="remove"/>
                                        <p:tgtEl>
                                          <p:spTgt spid="23"/>
                                        </p:tgtEl>
                                        <p:attrNameLst>
                                          <p:attrName>style.color</p:attrName>
                                        </p:attrNameLst>
                                      </p:cBhvr>
                                      <p:to>
                                        <a:schemeClr val="bg1"/>
                                      </p:to>
                                    </p:animClr>
                                    <p:animClr clrSpc="rgb" dir="cw">
                                      <p:cBhvr>
                                        <p:cTn id="69" dur="250" autoRev="1" fill="remove"/>
                                        <p:tgtEl>
                                          <p:spTgt spid="23"/>
                                        </p:tgtEl>
                                        <p:attrNameLst>
                                          <p:attrName>fillcolor</p:attrName>
                                        </p:attrNameLst>
                                      </p:cBhvr>
                                      <p:to>
                                        <a:schemeClr val="bg1"/>
                                      </p:to>
                                    </p:animClr>
                                    <p:set>
                                      <p:cBhvr>
                                        <p:cTn id="70" dur="250" autoRev="1" fill="remove"/>
                                        <p:tgtEl>
                                          <p:spTgt spid="23"/>
                                        </p:tgtEl>
                                        <p:attrNameLst>
                                          <p:attrName>fill.type</p:attrName>
                                        </p:attrNameLst>
                                      </p:cBhvr>
                                      <p:to>
                                        <p:strVal val="solid"/>
                                      </p:to>
                                    </p:set>
                                    <p:set>
                                      <p:cBhvr>
                                        <p:cTn id="71" dur="250" autoRev="1" fill="remove"/>
                                        <p:tgtEl>
                                          <p:spTgt spid="23"/>
                                        </p:tgtEl>
                                        <p:attrNameLst>
                                          <p:attrName>fill.on</p:attrName>
                                        </p:attrNameLst>
                                      </p:cBhvr>
                                      <p:to>
                                        <p:strVal val="true"/>
                                      </p:to>
                                    </p:set>
                                  </p:childTnLst>
                                </p:cTn>
                              </p:par>
                              <p:par>
                                <p:cTn id="72" presetID="27" presetClass="emph" presetSubtype="0" repeatCount="3000" fill="remove" grpId="1" nodeType="withEffect">
                                  <p:stCondLst>
                                    <p:cond delay="0"/>
                                  </p:stCondLst>
                                  <p:childTnLst>
                                    <p:animClr clrSpc="rgb" dir="cw">
                                      <p:cBhvr override="childStyle">
                                        <p:cTn id="73" dur="250" autoRev="1" fill="remove"/>
                                        <p:tgtEl>
                                          <p:spTgt spid="17"/>
                                        </p:tgtEl>
                                        <p:attrNameLst>
                                          <p:attrName>style.color</p:attrName>
                                        </p:attrNameLst>
                                      </p:cBhvr>
                                      <p:to>
                                        <a:schemeClr val="bg1"/>
                                      </p:to>
                                    </p:animClr>
                                    <p:animClr clrSpc="rgb" dir="cw">
                                      <p:cBhvr>
                                        <p:cTn id="74" dur="250" autoRev="1" fill="remove"/>
                                        <p:tgtEl>
                                          <p:spTgt spid="17"/>
                                        </p:tgtEl>
                                        <p:attrNameLst>
                                          <p:attrName>fillcolor</p:attrName>
                                        </p:attrNameLst>
                                      </p:cBhvr>
                                      <p:to>
                                        <a:schemeClr val="bg1"/>
                                      </p:to>
                                    </p:animClr>
                                    <p:set>
                                      <p:cBhvr>
                                        <p:cTn id="75" dur="250" autoRev="1" fill="remove"/>
                                        <p:tgtEl>
                                          <p:spTgt spid="17"/>
                                        </p:tgtEl>
                                        <p:attrNameLst>
                                          <p:attrName>fill.type</p:attrName>
                                        </p:attrNameLst>
                                      </p:cBhvr>
                                      <p:to>
                                        <p:strVal val="solid"/>
                                      </p:to>
                                    </p:set>
                                    <p:set>
                                      <p:cBhvr>
                                        <p:cTn id="76" dur="250" autoRev="1" fill="remove"/>
                                        <p:tgtEl>
                                          <p:spTgt spid="17"/>
                                        </p:tgtEl>
                                        <p:attrNameLst>
                                          <p:attrName>fill.on</p:attrName>
                                        </p:attrNameLst>
                                      </p:cBhvr>
                                      <p:to>
                                        <p:strVal val="true"/>
                                      </p:to>
                                    </p:set>
                                  </p:childTnLst>
                                </p:cTn>
                              </p:par>
                              <p:par>
                                <p:cTn id="77" presetID="26" presetClass="emph" presetSubtype="0" repeatCount="3000" fill="hold" grpId="1" nodeType="withEffect">
                                  <p:stCondLst>
                                    <p:cond delay="0"/>
                                  </p:stCondLst>
                                  <p:childTnLst>
                                    <p:animEffect transition="out" filter="fade">
                                      <p:cBhvr>
                                        <p:cTn id="78" dur="500" tmFilter="0, 0; .2, .5; .8, .5; 1, 0"/>
                                        <p:tgtEl>
                                          <p:spTgt spid="11"/>
                                        </p:tgtEl>
                                      </p:cBhvr>
                                    </p:animEffect>
                                    <p:animScale>
                                      <p:cBhvr>
                                        <p:cTn id="79"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34800" numSld="999" showWhenStopped="0">
                <p:cTn id="80" repeatCount="indefinite" fill="hold" display="0">
                  <p:stCondLst>
                    <p:cond delay="indefinite"/>
                  </p:stCondLst>
                  <p:endCondLst>
                    <p:cond evt="onStopAudio" delay="0">
                      <p:tgtEl>
                        <p:sldTgt/>
                      </p:tgtEl>
                    </p:cond>
                  </p:endCondLst>
                </p:cTn>
                <p:tgtEl>
                  <p:spTgt spid="4"/>
                </p:tgtEl>
              </p:cMediaNode>
            </p:audio>
          </p:childTnLst>
        </p:cTn>
      </p:par>
    </p:tnLst>
    <p:bldLst>
      <p:bldP spid="6" grpId="0"/>
      <p:bldP spid="9" grpId="0" animBg="1"/>
      <p:bldP spid="9" grpId="1" animBg="1"/>
      <p:bldP spid="11" grpId="0" animBg="1"/>
      <p:bldP spid="11" grpId="1" animBg="1"/>
      <p:bldP spid="14" grpId="0" animBg="1"/>
      <p:bldP spid="14" grpId="1" animBg="1"/>
      <p:bldP spid="15" grpId="0" animBg="1"/>
      <p:bldP spid="15" grpId="1" animBg="1"/>
      <p:bldP spid="17" grpId="0" animBg="1"/>
      <p:bldP spid="17" grpId="1" animBg="1"/>
      <p:bldP spid="18" grpId="0"/>
      <p:bldP spid="21" grpId="0" animBg="1"/>
      <p:bldP spid="23" grpId="0" animBg="1"/>
      <p:bldP spid="23" grpId="1"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01340" y="5435168"/>
            <a:ext cx="1620957" cy="523220"/>
          </a:xfrm>
          <a:prstGeom prst="rect">
            <a:avLst/>
          </a:prstGeom>
        </p:spPr>
        <p:txBody>
          <a:bodyPr wrap="none">
            <a:spAutoFit/>
          </a:bodyPr>
          <a:lstStyle/>
          <a:p>
            <a:pPr lvl="0"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公司介绍</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3808323" y="5435168"/>
            <a:ext cx="1980029" cy="523220"/>
          </a:xfrm>
          <a:prstGeom prst="rect">
            <a:avLst/>
          </a:prstGeom>
        </p:spPr>
        <p:txBody>
          <a:bodyPr wrap="none">
            <a:spAutoFit/>
          </a:bodyPr>
          <a:lstStyle/>
          <a:p>
            <a:pPr lvl="0"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产品及服务</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616636" y="5435168"/>
            <a:ext cx="1980030" cy="523220"/>
          </a:xfrm>
          <a:prstGeom prst="rect">
            <a:avLst/>
          </a:prstGeom>
        </p:spPr>
        <p:txBody>
          <a:bodyPr wrap="none">
            <a:spAutoFit/>
          </a:bodyPr>
          <a:lstStyle/>
          <a:p>
            <a:pPr lvl="0"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业绩及荣誉</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9071285" y="5435168"/>
            <a:ext cx="1980029" cy="523220"/>
          </a:xfrm>
          <a:prstGeom prst="rect">
            <a:avLst/>
          </a:prstGeom>
        </p:spPr>
        <p:txBody>
          <a:bodyPr wrap="none">
            <a:spAutoFit/>
          </a:bodyPr>
          <a:lstStyle/>
          <a:p>
            <a:pPr lvl="0"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评价及售后</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458788" y="3928876"/>
            <a:ext cx="1297399" cy="1284485"/>
            <a:chOff x="1486694" y="2665507"/>
            <a:chExt cx="1297399" cy="1284485"/>
          </a:xfrm>
        </p:grpSpPr>
        <p:sp>
          <p:nvSpPr>
            <p:cNvPr id="11" name="Freeform 5"/>
            <p:cNvSpPr/>
            <p:nvPr/>
          </p:nvSpPr>
          <p:spPr bwMode="auto">
            <a:xfrm rot="5400000">
              <a:off x="1476182" y="2728182"/>
              <a:ext cx="1284485" cy="115913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800" dirty="0"/>
            </a:p>
          </p:txBody>
        </p:sp>
        <p:sp>
          <p:nvSpPr>
            <p:cNvPr id="12" name="矩形 11"/>
            <p:cNvSpPr/>
            <p:nvPr/>
          </p:nvSpPr>
          <p:spPr>
            <a:xfrm>
              <a:off x="1486694" y="3047437"/>
              <a:ext cx="1297399" cy="432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800" dirty="0"/>
                <a:t>01</a:t>
              </a:r>
              <a:endParaRPr lang="zh-CN" altLang="en-US" sz="4800" dirty="0"/>
            </a:p>
          </p:txBody>
        </p:sp>
      </p:grpSp>
      <p:grpSp>
        <p:nvGrpSpPr>
          <p:cNvPr id="13" name="组合 12"/>
          <p:cNvGrpSpPr/>
          <p:nvPr/>
        </p:nvGrpSpPr>
        <p:grpSpPr>
          <a:xfrm>
            <a:off x="4195092" y="3928876"/>
            <a:ext cx="1297399" cy="1284485"/>
            <a:chOff x="4222998" y="2665507"/>
            <a:chExt cx="1297399" cy="1284485"/>
          </a:xfrm>
        </p:grpSpPr>
        <p:sp>
          <p:nvSpPr>
            <p:cNvPr id="14" name="Freeform 5"/>
            <p:cNvSpPr/>
            <p:nvPr/>
          </p:nvSpPr>
          <p:spPr bwMode="auto">
            <a:xfrm rot="5400000">
              <a:off x="4226425" y="2728182"/>
              <a:ext cx="1284485" cy="115913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800" dirty="0"/>
            </a:p>
          </p:txBody>
        </p:sp>
        <p:sp>
          <p:nvSpPr>
            <p:cNvPr id="15" name="矩形 14"/>
            <p:cNvSpPr/>
            <p:nvPr/>
          </p:nvSpPr>
          <p:spPr>
            <a:xfrm>
              <a:off x="4222998" y="3078969"/>
              <a:ext cx="1297399" cy="432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800" dirty="0"/>
                <a:t>02</a:t>
              </a:r>
              <a:endParaRPr lang="zh-CN" altLang="en-US" sz="4800" dirty="0"/>
            </a:p>
          </p:txBody>
        </p:sp>
      </p:grpSp>
      <p:grpSp>
        <p:nvGrpSpPr>
          <p:cNvPr id="16" name="组合 15"/>
          <p:cNvGrpSpPr/>
          <p:nvPr/>
        </p:nvGrpSpPr>
        <p:grpSpPr>
          <a:xfrm>
            <a:off x="6912346" y="3928876"/>
            <a:ext cx="1297399" cy="1284485"/>
            <a:chOff x="6940252" y="2689493"/>
            <a:chExt cx="1297399" cy="1284485"/>
          </a:xfrm>
        </p:grpSpPr>
        <p:sp>
          <p:nvSpPr>
            <p:cNvPr id="17" name="Freeform 5"/>
            <p:cNvSpPr/>
            <p:nvPr/>
          </p:nvSpPr>
          <p:spPr bwMode="auto">
            <a:xfrm rot="5400000">
              <a:off x="6967655" y="2752168"/>
              <a:ext cx="1284485" cy="115913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800" dirty="0"/>
            </a:p>
          </p:txBody>
        </p:sp>
        <p:sp>
          <p:nvSpPr>
            <p:cNvPr id="18" name="矩形 17"/>
            <p:cNvSpPr/>
            <p:nvPr/>
          </p:nvSpPr>
          <p:spPr>
            <a:xfrm>
              <a:off x="6940252" y="3087353"/>
              <a:ext cx="1297399" cy="432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800" dirty="0"/>
                <a:t>03</a:t>
              </a:r>
              <a:endParaRPr lang="zh-CN" altLang="en-US" sz="4800" dirty="0"/>
            </a:p>
          </p:txBody>
        </p:sp>
      </p:grpSp>
      <p:grpSp>
        <p:nvGrpSpPr>
          <p:cNvPr id="19" name="组合 18"/>
          <p:cNvGrpSpPr/>
          <p:nvPr/>
        </p:nvGrpSpPr>
        <p:grpSpPr>
          <a:xfrm>
            <a:off x="9413576" y="3928876"/>
            <a:ext cx="1297399" cy="1284485"/>
            <a:chOff x="9441482" y="2562069"/>
            <a:chExt cx="1297399" cy="1284485"/>
          </a:xfrm>
        </p:grpSpPr>
        <p:sp>
          <p:nvSpPr>
            <p:cNvPr id="20" name="Freeform 5"/>
            <p:cNvSpPr/>
            <p:nvPr/>
          </p:nvSpPr>
          <p:spPr bwMode="auto">
            <a:xfrm rot="5400000">
              <a:off x="9456528" y="2624744"/>
              <a:ext cx="1284485" cy="115913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800" dirty="0"/>
            </a:p>
          </p:txBody>
        </p:sp>
        <p:sp>
          <p:nvSpPr>
            <p:cNvPr id="21" name="矩形 20"/>
            <p:cNvSpPr/>
            <p:nvPr/>
          </p:nvSpPr>
          <p:spPr>
            <a:xfrm>
              <a:off x="9441482" y="2996952"/>
              <a:ext cx="1297399" cy="432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800" dirty="0"/>
                <a:t>04</a:t>
              </a:r>
              <a:endParaRPr lang="zh-CN" altLang="en-US" sz="4800" dirty="0"/>
            </a:p>
          </p:txBody>
        </p:sp>
      </p:grpSp>
      <p:grpSp>
        <p:nvGrpSpPr>
          <p:cNvPr id="2" name="组合 1"/>
          <p:cNvGrpSpPr/>
          <p:nvPr/>
        </p:nvGrpSpPr>
        <p:grpSpPr>
          <a:xfrm>
            <a:off x="0" y="-19424"/>
            <a:ext cx="6840760" cy="1284643"/>
            <a:chOff x="0" y="908720"/>
            <a:chExt cx="6840760" cy="1284643"/>
          </a:xfrm>
        </p:grpSpPr>
        <p:sp>
          <p:nvSpPr>
            <p:cNvPr id="28" name="流程图: 决策 27"/>
            <p:cNvSpPr/>
            <p:nvPr/>
          </p:nvSpPr>
          <p:spPr>
            <a:xfrm flipV="1">
              <a:off x="0" y="908720"/>
              <a:ext cx="6840760" cy="1284643"/>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635681" y="1648386"/>
              <a:ext cx="3682058"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 name="文本框 3"/>
            <p:cNvSpPr txBox="1"/>
            <p:nvPr/>
          </p:nvSpPr>
          <p:spPr>
            <a:xfrm>
              <a:off x="2644315" y="1052621"/>
              <a:ext cx="1800200" cy="646331"/>
            </a:xfrm>
            <a:prstGeom prst="rect">
              <a:avLst/>
            </a:prstGeom>
            <a:noFill/>
            <a:effectLst/>
          </p:spPr>
          <p:txBody>
            <a:bodyPr wrap="square" rtlCol="0">
              <a:spAutoFit/>
            </a:bodyPr>
            <a:lstStyle/>
            <a:p>
              <a:pPr algn="ctr"/>
              <a:r>
                <a:rPr lang="zh-CN" altLang="en-US" sz="3600" b="1" spc="600" dirty="0">
                  <a:solidFill>
                    <a:schemeClr val="bg1"/>
                  </a:solidFill>
                  <a:latin typeface="Arial Black" panose="020B0A04020102020204" pitchFamily="34" charset="0"/>
                  <a:ea typeface="微软雅黑" panose="020B0503020204020204" pitchFamily="34" charset="-122"/>
                </a:rPr>
                <a:t>目录</a:t>
              </a:r>
              <a:endParaRPr lang="zh-CN" altLang="en-US" sz="3600" b="1" spc="600" dirty="0">
                <a:solidFill>
                  <a:schemeClr val="bg1"/>
                </a:solidFill>
                <a:latin typeface="Arial Black" panose="020B0A0402010202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360"/>
                                          </p:val>
                                        </p:tav>
                                        <p:tav tm="100000">
                                          <p:val>
                                            <p:fltVal val="0"/>
                                          </p:val>
                                        </p:tav>
                                      </p:tavLst>
                                    </p:anim>
                                    <p:animEffect transition="in" filter="fade">
                                      <p:cBhvr>
                                        <p:cTn id="16" dur="1000"/>
                                        <p:tgtEl>
                                          <p:spTgt spid="10"/>
                                        </p:tgtEl>
                                      </p:cBhvr>
                                    </p:animEffect>
                                  </p:childTnLst>
                                </p:cTn>
                              </p:par>
                            </p:childTnLst>
                          </p:cTn>
                        </p:par>
                        <p:par>
                          <p:cTn id="17" fill="hold">
                            <p:stCondLst>
                              <p:cond delay="10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fltVal val="0"/>
                                          </p:val>
                                        </p:tav>
                                        <p:tav tm="100000">
                                          <p:val>
                                            <p:strVal val="#ppt_w"/>
                                          </p:val>
                                        </p:tav>
                                      </p:tavLst>
                                    </p:anim>
                                    <p:anim calcmode="lin" valueType="num">
                                      <p:cBhvr>
                                        <p:cTn id="27" dur="1000" fill="hold"/>
                                        <p:tgtEl>
                                          <p:spTgt spid="13"/>
                                        </p:tgtEl>
                                        <p:attrNameLst>
                                          <p:attrName>ppt_h</p:attrName>
                                        </p:attrNameLst>
                                      </p:cBhvr>
                                      <p:tavLst>
                                        <p:tav tm="0">
                                          <p:val>
                                            <p:fltVal val="0"/>
                                          </p:val>
                                        </p:tav>
                                        <p:tav tm="100000">
                                          <p:val>
                                            <p:strVal val="#ppt_h"/>
                                          </p:val>
                                        </p:tav>
                                      </p:tavLst>
                                    </p:anim>
                                    <p:anim calcmode="lin" valueType="num">
                                      <p:cBhvr>
                                        <p:cTn id="28" dur="1000" fill="hold"/>
                                        <p:tgtEl>
                                          <p:spTgt spid="13"/>
                                        </p:tgtEl>
                                        <p:attrNameLst>
                                          <p:attrName>style.rotation</p:attrName>
                                        </p:attrNameLst>
                                      </p:cBhvr>
                                      <p:tavLst>
                                        <p:tav tm="0">
                                          <p:val>
                                            <p:fltVal val="360"/>
                                          </p:val>
                                        </p:tav>
                                        <p:tav tm="100000">
                                          <p:val>
                                            <p:fltVal val="0"/>
                                          </p:val>
                                        </p:tav>
                                      </p:tavLst>
                                    </p:anim>
                                    <p:animEffect transition="in" filter="fade">
                                      <p:cBhvr>
                                        <p:cTn id="29" dur="1000"/>
                                        <p:tgtEl>
                                          <p:spTgt spid="13"/>
                                        </p:tgtEl>
                                      </p:cBhvr>
                                    </p:animEffect>
                                  </p:childTnLst>
                                </p:cTn>
                              </p:par>
                            </p:childTnLst>
                          </p:cTn>
                        </p:par>
                        <p:par>
                          <p:cTn id="30" fill="hold">
                            <p:stCondLst>
                              <p:cond delay="1000"/>
                            </p:stCondLst>
                            <p:childTnLst>
                              <p:par>
                                <p:cTn id="31" presetID="2" presetClass="entr" presetSubtype="2" fill="hold" grpId="0" nodeType="afterEffect">
                                  <p:stCondLst>
                                    <p:cond delay="0"/>
                                  </p:stCondLst>
                                  <p:iterate type="lt">
                                    <p:tmPct val="10000"/>
                                  </p:iterate>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0" fill="hold"/>
                                        <p:tgtEl>
                                          <p:spTgt spid="16"/>
                                        </p:tgtEl>
                                        <p:attrNameLst>
                                          <p:attrName>ppt_w</p:attrName>
                                        </p:attrNameLst>
                                      </p:cBhvr>
                                      <p:tavLst>
                                        <p:tav tm="0">
                                          <p:val>
                                            <p:fltVal val="0"/>
                                          </p:val>
                                        </p:tav>
                                        <p:tav tm="100000">
                                          <p:val>
                                            <p:strVal val="#ppt_w"/>
                                          </p:val>
                                        </p:tav>
                                      </p:tavLst>
                                    </p:anim>
                                    <p:anim calcmode="lin" valueType="num">
                                      <p:cBhvr>
                                        <p:cTn id="40" dur="1000" fill="hold"/>
                                        <p:tgtEl>
                                          <p:spTgt spid="16"/>
                                        </p:tgtEl>
                                        <p:attrNameLst>
                                          <p:attrName>ppt_h</p:attrName>
                                        </p:attrNameLst>
                                      </p:cBhvr>
                                      <p:tavLst>
                                        <p:tav tm="0">
                                          <p:val>
                                            <p:fltVal val="0"/>
                                          </p:val>
                                        </p:tav>
                                        <p:tav tm="100000">
                                          <p:val>
                                            <p:strVal val="#ppt_h"/>
                                          </p:val>
                                        </p:tav>
                                      </p:tavLst>
                                    </p:anim>
                                    <p:anim calcmode="lin" valueType="num">
                                      <p:cBhvr>
                                        <p:cTn id="41" dur="1000" fill="hold"/>
                                        <p:tgtEl>
                                          <p:spTgt spid="16"/>
                                        </p:tgtEl>
                                        <p:attrNameLst>
                                          <p:attrName>style.rotation</p:attrName>
                                        </p:attrNameLst>
                                      </p:cBhvr>
                                      <p:tavLst>
                                        <p:tav tm="0">
                                          <p:val>
                                            <p:fltVal val="360"/>
                                          </p:val>
                                        </p:tav>
                                        <p:tav tm="100000">
                                          <p:val>
                                            <p:fltVal val="0"/>
                                          </p:val>
                                        </p:tav>
                                      </p:tavLst>
                                    </p:anim>
                                    <p:animEffect transition="in" filter="fade">
                                      <p:cBhvr>
                                        <p:cTn id="42" dur="1000"/>
                                        <p:tgtEl>
                                          <p:spTgt spid="16"/>
                                        </p:tgtEl>
                                      </p:cBhvr>
                                    </p:animEffect>
                                  </p:childTnLst>
                                </p:cTn>
                              </p:par>
                            </p:childTnLst>
                          </p:cTn>
                        </p:par>
                        <p:par>
                          <p:cTn id="43" fill="hold">
                            <p:stCondLst>
                              <p:cond delay="1000"/>
                            </p:stCondLst>
                            <p:childTnLst>
                              <p:par>
                                <p:cTn id="44" presetID="2" presetClass="entr" presetSubtype="2" fill="hold" grpId="0" nodeType="afterEffect">
                                  <p:stCondLst>
                                    <p:cond delay="0"/>
                                  </p:stCondLst>
                                  <p:iterate type="lt">
                                    <p:tmPct val="10000"/>
                                  </p:iterate>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9" presetClass="entr" presetSubtype="0" decel="100000"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fltVal val="0"/>
                                          </p:val>
                                        </p:tav>
                                        <p:tav tm="100000">
                                          <p:val>
                                            <p:strVal val="#ppt_w"/>
                                          </p:val>
                                        </p:tav>
                                      </p:tavLst>
                                    </p:anim>
                                    <p:anim calcmode="lin" valueType="num">
                                      <p:cBhvr>
                                        <p:cTn id="53" dur="1000" fill="hold"/>
                                        <p:tgtEl>
                                          <p:spTgt spid="19"/>
                                        </p:tgtEl>
                                        <p:attrNameLst>
                                          <p:attrName>ppt_h</p:attrName>
                                        </p:attrNameLst>
                                      </p:cBhvr>
                                      <p:tavLst>
                                        <p:tav tm="0">
                                          <p:val>
                                            <p:fltVal val="0"/>
                                          </p:val>
                                        </p:tav>
                                        <p:tav tm="100000">
                                          <p:val>
                                            <p:strVal val="#ppt_h"/>
                                          </p:val>
                                        </p:tav>
                                      </p:tavLst>
                                    </p:anim>
                                    <p:anim calcmode="lin" valueType="num">
                                      <p:cBhvr>
                                        <p:cTn id="54" dur="1000" fill="hold"/>
                                        <p:tgtEl>
                                          <p:spTgt spid="19"/>
                                        </p:tgtEl>
                                        <p:attrNameLst>
                                          <p:attrName>style.rotation</p:attrName>
                                        </p:attrNameLst>
                                      </p:cBhvr>
                                      <p:tavLst>
                                        <p:tav tm="0">
                                          <p:val>
                                            <p:fltVal val="360"/>
                                          </p:val>
                                        </p:tav>
                                        <p:tav tm="100000">
                                          <p:val>
                                            <p:fltVal val="0"/>
                                          </p:val>
                                        </p:tav>
                                      </p:tavLst>
                                    </p:anim>
                                    <p:animEffect transition="in" filter="fade">
                                      <p:cBhvr>
                                        <p:cTn id="55" dur="1000"/>
                                        <p:tgtEl>
                                          <p:spTgt spid="19"/>
                                        </p:tgtEl>
                                      </p:cBhvr>
                                    </p:animEffect>
                                  </p:childTnLst>
                                </p:cTn>
                              </p:par>
                            </p:childTnLst>
                          </p:cTn>
                        </p:par>
                        <p:par>
                          <p:cTn id="56" fill="hold">
                            <p:stCondLst>
                              <p:cond delay="1000"/>
                            </p:stCondLst>
                            <p:childTnLst>
                              <p:par>
                                <p:cTn id="57" presetID="2" presetClass="entr" presetSubtype="2" fill="hold" grpId="0" nodeType="afterEffect">
                                  <p:stCondLst>
                                    <p:cond delay="0"/>
                                  </p:stCondLst>
                                  <p:iterate type="lt">
                                    <p:tmPct val="10000"/>
                                  </p:iterate>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1+#ppt_w/2"/>
                                          </p:val>
                                        </p:tav>
                                        <p:tav tm="100000">
                                          <p:val>
                                            <p:strVal val="#ppt_x"/>
                                          </p:val>
                                        </p:tav>
                                      </p:tavLst>
                                    </p:anim>
                                    <p:anim calcmode="lin" valueType="num">
                                      <p:cBhvr additive="base">
                                        <p:cTn id="6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645" y="-103160"/>
            <a:ext cx="12207058" cy="2956096"/>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cstate="print">
            <a:lum bright="70000" contrast="-70000"/>
            <a:extLst>
              <a:ext uri="{BEBA8EAE-BF5A-486C-A8C5-ECC9F3942E4B}">
                <a14:imgProps xmlns:a14="http://schemas.microsoft.com/office/drawing/2010/main">
                  <a14:imgLayer r:embed="rId2">
                    <a14:imgEffect>
                      <a14:saturation sat="400000"/>
                    </a14:imgEffect>
                  </a14:imgLayer>
                </a14:imgProps>
              </a:ext>
              <a:ext uri="{28A0092B-C50C-407E-A947-70E740481C1C}">
                <a14:useLocalDpi xmlns:a14="http://schemas.microsoft.com/office/drawing/2010/main" val="0"/>
              </a:ext>
            </a:extLst>
          </a:blip>
          <a:stretch>
            <a:fillRect/>
          </a:stretch>
        </p:blipFill>
        <p:spPr>
          <a:xfrm>
            <a:off x="4646290" y="131203"/>
            <a:ext cx="2899420" cy="1876327"/>
          </a:xfrm>
          <a:prstGeom prst="rect">
            <a:avLst/>
          </a:prstGeom>
        </p:spPr>
      </p:pic>
      <p:sp>
        <p:nvSpPr>
          <p:cNvPr id="6" name="流程图: 决策 5"/>
          <p:cNvSpPr/>
          <p:nvPr/>
        </p:nvSpPr>
        <p:spPr>
          <a:xfrm flipV="1">
            <a:off x="2566814" y="2007530"/>
            <a:ext cx="6840760" cy="1690812"/>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862748" y="3103540"/>
            <a:ext cx="2448272"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a:t>
            </a:r>
            <a:r>
              <a:rPr lang="zh-CN" altLang="en-US" sz="1400" b="1" dirty="0">
                <a:solidFill>
                  <a:schemeClr val="bg1"/>
                </a:solidFill>
                <a:latin typeface="微软雅黑" panose="020B0503020204020204" pitchFamily="34" charset="-122"/>
                <a:ea typeface="微软雅黑" panose="020B0503020204020204" pitchFamily="34" charset="-122"/>
              </a:rPr>
              <a:t>欢迎</a:t>
            </a:r>
            <a:r>
              <a:rPr lang="en-US" altLang="zh-CN" sz="1400" b="1" dirty="0">
                <a:solidFill>
                  <a:schemeClr val="bg1"/>
                </a:solidFill>
                <a:latin typeface="微软雅黑" panose="020B0503020204020204" pitchFamily="34" charset="-122"/>
                <a:ea typeface="微软雅黑" panose="020B0503020204020204" pitchFamily="34" charset="-122"/>
              </a:rPr>
              <a:t>——</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 name="文本框 3"/>
          <p:cNvSpPr txBox="1"/>
          <p:nvPr/>
        </p:nvSpPr>
        <p:spPr>
          <a:xfrm>
            <a:off x="4002703" y="2540240"/>
            <a:ext cx="4186594" cy="584775"/>
          </a:xfrm>
          <a:prstGeom prst="rect">
            <a:avLst/>
          </a:prstGeom>
          <a:noFill/>
          <a:effectLst/>
        </p:spPr>
        <p:txBody>
          <a:bodyPr wrap="square" rtlCol="0">
            <a:spAutoFit/>
          </a:bodyPr>
          <a:lstStyle/>
          <a:p>
            <a:pPr algn="ctr"/>
            <a:r>
              <a:rPr lang="en-US" altLang="zh-CN" sz="3200" spc="600" dirty="0">
                <a:solidFill>
                  <a:schemeClr val="bg1"/>
                </a:solidFill>
                <a:latin typeface="Arial Black" panose="020B0A04020102020204" pitchFamily="34" charset="0"/>
                <a:ea typeface="微软雅黑" panose="020B0503020204020204" pitchFamily="34" charset="-122"/>
              </a:rPr>
              <a:t>WELCOME</a:t>
            </a:r>
            <a:endParaRPr lang="zh-CN" altLang="en-US" sz="3200" spc="600" dirty="0">
              <a:solidFill>
                <a:schemeClr val="bg1"/>
              </a:solidFill>
              <a:latin typeface="Arial Black" panose="020B0A04020102020204" pitchFamily="34" charset="0"/>
              <a:ea typeface="微软雅黑" panose="020B0503020204020204" pitchFamily="34" charset="-122"/>
            </a:endParaRPr>
          </a:p>
        </p:txBody>
      </p:sp>
      <p:sp>
        <p:nvSpPr>
          <p:cNvPr id="10" name="TextBox 18"/>
          <p:cNvSpPr>
            <a:spLocks noChangeArrowheads="1"/>
          </p:cNvSpPr>
          <p:nvPr/>
        </p:nvSpPr>
        <p:spPr bwMode="auto">
          <a:xfrm>
            <a:off x="1270670" y="3698342"/>
            <a:ext cx="9433048" cy="2767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nSpc>
                <a:spcPct val="300000"/>
              </a:lnSpc>
            </a:pPr>
            <a:r>
              <a:rPr lang="zh-CN" altLang="en-US" sz="1200" dirty="0">
                <a:latin typeface="阿里巴巴普惠体" panose="00020600040101010101" pitchFamily="18" charset="-122"/>
                <a:ea typeface="阿里巴巴普惠体" panose="00020600040101010101" pitchFamily="18" charset="-122"/>
                <a:cs typeface="阿里巴巴普惠体" panose="00020600040101010101" pitchFamily="18" charset="-122"/>
              </a:rPr>
              <a:t>广州泰基电子有限公司是一家专业从事酒店客房节能及控制管理系统的高科技公司。公司集产品研发、设计、生产、销售、工程实施为一体。自公司成立以来，</a:t>
            </a:r>
            <a:r>
              <a:rPr lang="en-US" altLang="zh-CN" sz="12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200" i="1" dirty="0" err="1">
                <a:latin typeface="阿里巴巴普惠体" panose="00020600040101010101" pitchFamily="18" charset="-122"/>
                <a:ea typeface="阿里巴巴普惠体" panose="00020600040101010101" pitchFamily="18" charset="-122"/>
                <a:cs typeface="阿里巴巴普惠体" panose="00020600040101010101" pitchFamily="18" charset="-122"/>
              </a:rPr>
              <a:t>hotekey</a:t>
            </a:r>
            <a:r>
              <a:rPr lang="en-US" altLang="zh-CN" sz="12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200" dirty="0">
                <a:latin typeface="阿里巴巴普惠体" panose="00020600040101010101" pitchFamily="18" charset="-122"/>
                <a:ea typeface="阿里巴巴普惠体" panose="00020600040101010101" pitchFamily="18" charset="-122"/>
                <a:cs typeface="阿里巴巴普惠体" panose="00020600040101010101" pitchFamily="18" charset="-122"/>
              </a:rPr>
              <a:t>系列智慧型客房控制管理系统产品，在国内同业中具有领先地位，受到各大知名国际酒店管理集团公司的推崇，并广泛应用于全国</a:t>
            </a:r>
            <a:r>
              <a:rPr lang="en-US" altLang="zh-CN" sz="1200" dirty="0">
                <a:latin typeface="阿里巴巴普惠体" panose="00020600040101010101" pitchFamily="18" charset="-122"/>
                <a:ea typeface="阿里巴巴普惠体" panose="00020600040101010101" pitchFamily="18" charset="-122"/>
                <a:cs typeface="阿里巴巴普惠体" panose="00020600040101010101" pitchFamily="18" charset="-122"/>
              </a:rPr>
              <a:t>700</a:t>
            </a:r>
            <a:r>
              <a:rPr lang="zh-CN" altLang="en-US" sz="1200" dirty="0">
                <a:latin typeface="阿里巴巴普惠体" panose="00020600040101010101" pitchFamily="18" charset="-122"/>
                <a:ea typeface="阿里巴巴普惠体" panose="00020600040101010101" pitchFamily="18" charset="-122"/>
                <a:cs typeface="阿里巴巴普惠体" panose="00020600040101010101" pitchFamily="18" charset="-122"/>
              </a:rPr>
              <a:t>多家高星级酒店。公司在日益壮大的同时，特别注重自身软硬环境设施的建设，以一流的设计开发能力，严格的质量管理体系，高效有序的员工队伍，完善细致的售前、售中、售后服务体系以及灵活的经营机制，保证客户能够以合理的价格得到优质的产品并享受到完善的服务。通过近十年不懈地努力，公司已成为同业中拥有大量五星级酒店工程案例的行业骨干企业。</a:t>
            </a:r>
            <a:r>
              <a:rPr lang="en-US" altLang="zh-CN" sz="1200" dirty="0">
                <a:latin typeface="阿里巴巴普惠体" panose="00020600040101010101" pitchFamily="18" charset="-122"/>
                <a:ea typeface="阿里巴巴普惠体" panose="00020600040101010101" pitchFamily="18" charset="-122"/>
                <a:cs typeface="阿里巴巴普惠体" panose="00020600040101010101" pitchFamily="18" charset="-122"/>
              </a:rPr>
              <a:t> </a:t>
            </a:r>
            <a:endParaRPr lang="zh-CN" altLang="en-US" sz="1200" b="1"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push dir="d"/>
      </p:transition>
    </mc:Choice>
    <mc:Fallback>
      <p:transition spd="slow">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360"/>
                                          </p:val>
                                        </p:tav>
                                        <p:tav tm="100000">
                                          <p:val>
                                            <p:fltVal val="0"/>
                                          </p:val>
                                        </p:tav>
                                      </p:tavLst>
                                    </p:anim>
                                    <p:animEffect transition="in" filter="fade">
                                      <p:cBhvr>
                                        <p:cTn id="16" dur="500"/>
                                        <p:tgtEl>
                                          <p:spTgt spid="9"/>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iterate type="wd">
                                    <p:tmPct val="10000"/>
                                  </p:iterate>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3"/>
          <p:cNvSpPr txBox="1"/>
          <p:nvPr/>
        </p:nvSpPr>
        <p:spPr>
          <a:xfrm>
            <a:off x="9148149" y="4532203"/>
            <a:ext cx="2160240" cy="338554"/>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团队点滴</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7160620" y="3502508"/>
            <a:ext cx="1467068" cy="338554"/>
          </a:xfrm>
          <a:prstGeom prst="rect">
            <a:avLst/>
          </a:prstGeom>
        </p:spPr>
        <p:txBody>
          <a:bodyPr wrap="none">
            <a:spAutoFit/>
          </a:bodyPr>
          <a:lstStyle/>
          <a:p>
            <a:pPr marL="457200" lvl="0" indent="-457200">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公司简介</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9142148" y="3483458"/>
            <a:ext cx="1467068" cy="338554"/>
          </a:xfrm>
          <a:prstGeom prst="rect">
            <a:avLst/>
          </a:prstGeom>
        </p:spPr>
        <p:txBody>
          <a:bodyPr wrap="none">
            <a:spAutoFit/>
          </a:bodyPr>
          <a:lstStyle/>
          <a:p>
            <a:pPr marL="457200" lvl="0" indent="-457200">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发展历程</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9142147" y="4010251"/>
            <a:ext cx="1467068" cy="338554"/>
          </a:xfrm>
          <a:prstGeom prst="rect">
            <a:avLst/>
          </a:prstGeom>
        </p:spPr>
        <p:txBody>
          <a:bodyPr wrap="none">
            <a:spAutoFit/>
          </a:bodyPr>
          <a:lstStyle/>
          <a:p>
            <a:pPr marL="457200" lvl="0" indent="-457200">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分支机构</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7247334" y="2780928"/>
            <a:ext cx="2046329" cy="338554"/>
          </a:xfrm>
          <a:prstGeom prst="rect">
            <a:avLst/>
          </a:prstGeom>
        </p:spPr>
        <p:txBody>
          <a:bodyPr wrap="none">
            <a:spAutoFit/>
          </a:bodyPr>
          <a:lstStyle/>
          <a:p>
            <a:r>
              <a:rPr lang="en-US" altLang="zh-CN" sz="1600" dirty="0">
                <a:solidFill>
                  <a:schemeClr val="accent5">
                    <a:lumMod val="50000"/>
                  </a:schemeClr>
                </a:solidFill>
              </a:rPr>
              <a:t>Company introduction</a:t>
            </a:r>
            <a:endParaRPr lang="zh-CN" altLang="en-US" sz="1600" dirty="0">
              <a:solidFill>
                <a:schemeClr val="accent5">
                  <a:lumMod val="50000"/>
                </a:schemeClr>
              </a:solidFill>
            </a:endParaRPr>
          </a:p>
        </p:txBody>
      </p:sp>
      <p:grpSp>
        <p:nvGrpSpPr>
          <p:cNvPr id="34" name="组合 33"/>
          <p:cNvGrpSpPr/>
          <p:nvPr/>
        </p:nvGrpSpPr>
        <p:grpSpPr>
          <a:xfrm>
            <a:off x="9594954" y="2926444"/>
            <a:ext cx="1252780" cy="113577"/>
            <a:chOff x="9306922" y="3016002"/>
            <a:chExt cx="1252780" cy="113577"/>
          </a:xfrm>
        </p:grpSpPr>
        <p:sp>
          <p:nvSpPr>
            <p:cNvPr id="25" name="矩形 24"/>
            <p:cNvSpPr/>
            <p:nvPr/>
          </p:nvSpPr>
          <p:spPr>
            <a:xfrm flipV="1">
              <a:off x="9306922" y="3016002"/>
              <a:ext cx="638991" cy="11357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矩形 25"/>
            <p:cNvSpPr/>
            <p:nvPr/>
          </p:nvSpPr>
          <p:spPr>
            <a:xfrm flipV="1">
              <a:off x="9920711" y="3016002"/>
              <a:ext cx="638991" cy="1135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33" name="组合 32"/>
          <p:cNvGrpSpPr/>
          <p:nvPr/>
        </p:nvGrpSpPr>
        <p:grpSpPr>
          <a:xfrm>
            <a:off x="725015" y="3649216"/>
            <a:ext cx="5230367" cy="1565126"/>
            <a:chOff x="725015" y="3649216"/>
            <a:chExt cx="5230367" cy="1565126"/>
          </a:xfrm>
        </p:grpSpPr>
        <p:sp>
          <p:nvSpPr>
            <p:cNvPr id="4" name="流程图: 决策 3"/>
            <p:cNvSpPr/>
            <p:nvPr/>
          </p:nvSpPr>
          <p:spPr>
            <a:xfrm flipV="1">
              <a:off x="725015" y="3649216"/>
              <a:ext cx="5230367" cy="156512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3"/>
            <p:cNvSpPr txBox="1"/>
            <p:nvPr/>
          </p:nvSpPr>
          <p:spPr>
            <a:xfrm>
              <a:off x="2691779" y="3717032"/>
              <a:ext cx="1296145" cy="769441"/>
            </a:xfrm>
            <a:prstGeom prst="rect">
              <a:avLst/>
            </a:prstGeom>
            <a:noFill/>
            <a:effectLst/>
          </p:spPr>
          <p:txBody>
            <a:bodyPr wrap="square" rtlCol="0">
              <a:spAutoFit/>
            </a:bodyPr>
            <a:lstStyle/>
            <a:p>
              <a:pPr algn="ctr"/>
              <a:r>
                <a:rPr lang="en-US" altLang="zh-CN" sz="4400" b="1" dirty="0">
                  <a:solidFill>
                    <a:schemeClr val="bg1"/>
                  </a:solidFill>
                  <a:latin typeface="锐字荣光黑简1.0" pitchFamily="2" charset="-122"/>
                  <a:ea typeface="锐字荣光黑简1.0" pitchFamily="2" charset="-122"/>
                </a:rPr>
                <a:t>01</a:t>
              </a:r>
              <a:endParaRPr lang="zh-CN" altLang="en-US" sz="4400" b="1" dirty="0">
                <a:solidFill>
                  <a:schemeClr val="bg1"/>
                </a:solidFill>
                <a:latin typeface="锐字荣光黑简1.0" pitchFamily="2" charset="-122"/>
                <a:ea typeface="锐字荣光黑简1.0" pitchFamily="2" charset="-122"/>
              </a:endParaRPr>
            </a:p>
          </p:txBody>
        </p:sp>
        <p:sp>
          <p:nvSpPr>
            <p:cNvPr id="22" name="等腰三角形 21"/>
            <p:cNvSpPr/>
            <p:nvPr/>
          </p:nvSpPr>
          <p:spPr>
            <a:xfrm flipV="1">
              <a:off x="3161496" y="4793905"/>
              <a:ext cx="306359" cy="1324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
            <p:cNvSpPr txBox="1"/>
            <p:nvPr/>
          </p:nvSpPr>
          <p:spPr>
            <a:xfrm>
              <a:off x="2278782" y="4387416"/>
              <a:ext cx="2021717"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3"/>
          <p:cNvSpPr txBox="1"/>
          <p:nvPr/>
        </p:nvSpPr>
        <p:spPr>
          <a:xfrm>
            <a:off x="6887294" y="1309883"/>
            <a:ext cx="4186594" cy="646331"/>
          </a:xfrm>
          <a:prstGeom prst="rect">
            <a:avLst/>
          </a:prstGeom>
          <a:noFill/>
          <a:effectLst/>
        </p:spPr>
        <p:txBody>
          <a:bodyPr wrap="square" rtlCol="0">
            <a:spAutoFit/>
          </a:bodyPr>
          <a:lstStyle/>
          <a:p>
            <a:pPr algn="ctr"/>
            <a:r>
              <a:rPr lang="zh-CN" altLang="en-US" sz="3600" b="1" dirty="0">
                <a:solidFill>
                  <a:srgbClr val="0070C0"/>
                </a:solidFill>
                <a:latin typeface="微软雅黑" panose="020B0503020204020204" pitchFamily="34" charset="-122"/>
                <a:ea typeface="微软雅黑" panose="020B0503020204020204" pitchFamily="34" charset="-122"/>
              </a:rPr>
              <a:t>公 司 介 绍</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18" name="矩形 17"/>
          <p:cNvSpPr/>
          <p:nvPr/>
        </p:nvSpPr>
        <p:spPr>
          <a:xfrm>
            <a:off x="7160620" y="4021025"/>
            <a:ext cx="1467068" cy="338554"/>
          </a:xfrm>
          <a:prstGeom prst="rect">
            <a:avLst/>
          </a:prstGeom>
        </p:spPr>
        <p:txBody>
          <a:bodyPr wrap="none">
            <a:spAutoFit/>
          </a:bodyPr>
          <a:lstStyle/>
          <a:p>
            <a:pPr marL="457200" lvl="0" indent="-457200">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产业结构</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3"/>
          <p:cNvSpPr txBox="1"/>
          <p:nvPr/>
        </p:nvSpPr>
        <p:spPr>
          <a:xfrm>
            <a:off x="7160620" y="4528768"/>
            <a:ext cx="2160240" cy="338554"/>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核心成员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3"/>
          <p:cNvSpPr txBox="1"/>
          <p:nvPr/>
        </p:nvSpPr>
        <p:spPr>
          <a:xfrm>
            <a:off x="7160620" y="5036511"/>
            <a:ext cx="2160240" cy="338554"/>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组织机构</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3"/>
          <p:cNvSpPr txBox="1"/>
          <p:nvPr/>
        </p:nvSpPr>
        <p:spPr>
          <a:xfrm>
            <a:off x="9148149" y="5054155"/>
            <a:ext cx="2160240" cy="338554"/>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经营理念</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5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1+#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childTnLst>
                          </p:cTn>
                        </p:par>
                        <p:par>
                          <p:cTn id="15" fill="hold">
                            <p:stCondLst>
                              <p:cond delay="1299"/>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1+#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2750"/>
                            </p:stCondLst>
                            <p:childTnLst>
                              <p:par>
                                <p:cTn id="21" presetID="49" presetClass="entr" presetSubtype="0" decel="100000"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250" fill="hold"/>
                                        <p:tgtEl>
                                          <p:spTgt spid="34"/>
                                        </p:tgtEl>
                                        <p:attrNameLst>
                                          <p:attrName>ppt_w</p:attrName>
                                        </p:attrNameLst>
                                      </p:cBhvr>
                                      <p:tavLst>
                                        <p:tav tm="0">
                                          <p:val>
                                            <p:fltVal val="0"/>
                                          </p:val>
                                        </p:tav>
                                        <p:tav tm="100000">
                                          <p:val>
                                            <p:strVal val="#ppt_w"/>
                                          </p:val>
                                        </p:tav>
                                      </p:tavLst>
                                    </p:anim>
                                    <p:anim calcmode="lin" valueType="num">
                                      <p:cBhvr>
                                        <p:cTn id="24" dur="250" fill="hold"/>
                                        <p:tgtEl>
                                          <p:spTgt spid="34"/>
                                        </p:tgtEl>
                                        <p:attrNameLst>
                                          <p:attrName>ppt_h</p:attrName>
                                        </p:attrNameLst>
                                      </p:cBhvr>
                                      <p:tavLst>
                                        <p:tav tm="0">
                                          <p:val>
                                            <p:fltVal val="0"/>
                                          </p:val>
                                        </p:tav>
                                        <p:tav tm="100000">
                                          <p:val>
                                            <p:strVal val="#ppt_h"/>
                                          </p:val>
                                        </p:tav>
                                      </p:tavLst>
                                    </p:anim>
                                    <p:anim calcmode="lin" valueType="num">
                                      <p:cBhvr>
                                        <p:cTn id="25" dur="250" fill="hold"/>
                                        <p:tgtEl>
                                          <p:spTgt spid="34"/>
                                        </p:tgtEl>
                                        <p:attrNameLst>
                                          <p:attrName>style.rotation</p:attrName>
                                        </p:attrNameLst>
                                      </p:cBhvr>
                                      <p:tavLst>
                                        <p:tav tm="0">
                                          <p:val>
                                            <p:fltVal val="360"/>
                                          </p:val>
                                        </p:tav>
                                        <p:tav tm="100000">
                                          <p:val>
                                            <p:fltVal val="0"/>
                                          </p:val>
                                        </p:tav>
                                      </p:tavLst>
                                    </p:anim>
                                    <p:animEffect transition="in" filter="fade">
                                      <p:cBhvr>
                                        <p:cTn id="26" dur="250"/>
                                        <p:tgtEl>
                                          <p:spTgt spid="34"/>
                                        </p:tgtEl>
                                      </p:cBhvr>
                                    </p:animEffect>
                                  </p:childTnLst>
                                </p:cTn>
                              </p:par>
                              <p:par>
                                <p:cTn id="27" presetID="47" presetClass="entr" presetSubtype="0" fill="hold" grpId="0" nodeType="with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anim calcmode="lin" valueType="num">
                                      <p:cBhvr>
                                        <p:cTn id="30" dur="1250" fill="hold"/>
                                        <p:tgtEl>
                                          <p:spTgt spid="9"/>
                                        </p:tgtEl>
                                        <p:attrNameLst>
                                          <p:attrName>ppt_x</p:attrName>
                                        </p:attrNameLst>
                                      </p:cBhvr>
                                      <p:tavLst>
                                        <p:tav tm="0">
                                          <p:val>
                                            <p:strVal val="#ppt_x"/>
                                          </p:val>
                                        </p:tav>
                                        <p:tav tm="100000">
                                          <p:val>
                                            <p:strVal val="#ppt_x"/>
                                          </p:val>
                                        </p:tav>
                                      </p:tavLst>
                                    </p:anim>
                                    <p:anim calcmode="lin" valueType="num">
                                      <p:cBhvr>
                                        <p:cTn id="31" dur="1250" fill="hold"/>
                                        <p:tgtEl>
                                          <p:spTgt spid="9"/>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iterate type="lt">
                                    <p:tmPct val="10000"/>
                                  </p:iterate>
                                  <p:childTnLst>
                                    <p:set>
                                      <p:cBhvr>
                                        <p:cTn id="33" dur="1" fill="hold">
                                          <p:stCondLst>
                                            <p:cond delay="0"/>
                                          </p:stCondLst>
                                        </p:cTn>
                                        <p:tgtEl>
                                          <p:spTgt spid="10"/>
                                        </p:tgtEl>
                                        <p:attrNameLst>
                                          <p:attrName>style.visibility</p:attrName>
                                        </p:attrNameLst>
                                      </p:cBhvr>
                                      <p:to>
                                        <p:strVal val="visible"/>
                                      </p:to>
                                    </p:set>
                                    <p:animEffect transition="in" filter="fade">
                                      <p:cBhvr>
                                        <p:cTn id="34" dur="1250"/>
                                        <p:tgtEl>
                                          <p:spTgt spid="10"/>
                                        </p:tgtEl>
                                      </p:cBhvr>
                                    </p:animEffect>
                                    <p:anim calcmode="lin" valueType="num">
                                      <p:cBhvr>
                                        <p:cTn id="35" dur="1250" fill="hold"/>
                                        <p:tgtEl>
                                          <p:spTgt spid="10"/>
                                        </p:tgtEl>
                                        <p:attrNameLst>
                                          <p:attrName>ppt_x</p:attrName>
                                        </p:attrNameLst>
                                      </p:cBhvr>
                                      <p:tavLst>
                                        <p:tav tm="0">
                                          <p:val>
                                            <p:strVal val="#ppt_x"/>
                                          </p:val>
                                        </p:tav>
                                        <p:tav tm="100000">
                                          <p:val>
                                            <p:strVal val="#ppt_x"/>
                                          </p:val>
                                        </p:tav>
                                      </p:tavLst>
                                    </p:anim>
                                    <p:anim calcmode="lin" valueType="num">
                                      <p:cBhvr>
                                        <p:cTn id="36" dur="1250" fill="hold"/>
                                        <p:tgtEl>
                                          <p:spTgt spid="10"/>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iterate type="lt">
                                    <p:tmPct val="10000"/>
                                  </p:iterate>
                                  <p:childTnLst>
                                    <p:set>
                                      <p:cBhvr>
                                        <p:cTn id="38" dur="1" fill="hold">
                                          <p:stCondLst>
                                            <p:cond delay="0"/>
                                          </p:stCondLst>
                                        </p:cTn>
                                        <p:tgtEl>
                                          <p:spTgt spid="18"/>
                                        </p:tgtEl>
                                        <p:attrNameLst>
                                          <p:attrName>style.visibility</p:attrName>
                                        </p:attrNameLst>
                                      </p:cBhvr>
                                      <p:to>
                                        <p:strVal val="visible"/>
                                      </p:to>
                                    </p:set>
                                    <p:animEffect transition="in" filter="fade">
                                      <p:cBhvr>
                                        <p:cTn id="39" dur="1250"/>
                                        <p:tgtEl>
                                          <p:spTgt spid="18"/>
                                        </p:tgtEl>
                                      </p:cBhvr>
                                    </p:animEffect>
                                    <p:anim calcmode="lin" valueType="num">
                                      <p:cBhvr>
                                        <p:cTn id="40" dur="1250" fill="hold"/>
                                        <p:tgtEl>
                                          <p:spTgt spid="18"/>
                                        </p:tgtEl>
                                        <p:attrNameLst>
                                          <p:attrName>ppt_x</p:attrName>
                                        </p:attrNameLst>
                                      </p:cBhvr>
                                      <p:tavLst>
                                        <p:tav tm="0">
                                          <p:val>
                                            <p:strVal val="#ppt_x"/>
                                          </p:val>
                                        </p:tav>
                                        <p:tav tm="100000">
                                          <p:val>
                                            <p:strVal val="#ppt_x"/>
                                          </p:val>
                                        </p:tav>
                                      </p:tavLst>
                                    </p:anim>
                                    <p:anim calcmode="lin" valueType="num">
                                      <p:cBhvr>
                                        <p:cTn id="41" dur="1250" fill="hold"/>
                                        <p:tgtEl>
                                          <p:spTgt spid="18"/>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iterate type="lt">
                                    <p:tmPct val="10000"/>
                                  </p:iterate>
                                  <p:childTnLst>
                                    <p:set>
                                      <p:cBhvr>
                                        <p:cTn id="43" dur="1" fill="hold">
                                          <p:stCondLst>
                                            <p:cond delay="0"/>
                                          </p:stCondLst>
                                        </p:cTn>
                                        <p:tgtEl>
                                          <p:spTgt spid="11"/>
                                        </p:tgtEl>
                                        <p:attrNameLst>
                                          <p:attrName>style.visibility</p:attrName>
                                        </p:attrNameLst>
                                      </p:cBhvr>
                                      <p:to>
                                        <p:strVal val="visible"/>
                                      </p:to>
                                    </p:set>
                                    <p:animEffect transition="in" filter="fade">
                                      <p:cBhvr>
                                        <p:cTn id="44" dur="1250"/>
                                        <p:tgtEl>
                                          <p:spTgt spid="11"/>
                                        </p:tgtEl>
                                      </p:cBhvr>
                                    </p:animEffect>
                                    <p:anim calcmode="lin" valueType="num">
                                      <p:cBhvr>
                                        <p:cTn id="45" dur="1250" fill="hold"/>
                                        <p:tgtEl>
                                          <p:spTgt spid="11"/>
                                        </p:tgtEl>
                                        <p:attrNameLst>
                                          <p:attrName>ppt_x</p:attrName>
                                        </p:attrNameLst>
                                      </p:cBhvr>
                                      <p:tavLst>
                                        <p:tav tm="0">
                                          <p:val>
                                            <p:strVal val="#ppt_x"/>
                                          </p:val>
                                        </p:tav>
                                        <p:tav tm="100000">
                                          <p:val>
                                            <p:strVal val="#ppt_x"/>
                                          </p:val>
                                        </p:tav>
                                      </p:tavLst>
                                    </p:anim>
                                    <p:anim calcmode="lin" valueType="num">
                                      <p:cBhvr>
                                        <p:cTn id="46" dur="1250" fill="hold"/>
                                        <p:tgtEl>
                                          <p:spTgt spid="11"/>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iterate type="lt">
                                    <p:tmPct val="10000"/>
                                  </p:iterate>
                                  <p:childTnLst>
                                    <p:set>
                                      <p:cBhvr>
                                        <p:cTn id="48" dur="1" fill="hold">
                                          <p:stCondLst>
                                            <p:cond delay="0"/>
                                          </p:stCondLst>
                                        </p:cTn>
                                        <p:tgtEl>
                                          <p:spTgt spid="8"/>
                                        </p:tgtEl>
                                        <p:attrNameLst>
                                          <p:attrName>style.visibility</p:attrName>
                                        </p:attrNameLst>
                                      </p:cBhvr>
                                      <p:to>
                                        <p:strVal val="visible"/>
                                      </p:to>
                                    </p:set>
                                    <p:animEffect transition="in" filter="fade">
                                      <p:cBhvr>
                                        <p:cTn id="49" dur="1250"/>
                                        <p:tgtEl>
                                          <p:spTgt spid="8"/>
                                        </p:tgtEl>
                                      </p:cBhvr>
                                    </p:animEffect>
                                    <p:anim calcmode="lin" valueType="num">
                                      <p:cBhvr>
                                        <p:cTn id="50" dur="1250" fill="hold"/>
                                        <p:tgtEl>
                                          <p:spTgt spid="8"/>
                                        </p:tgtEl>
                                        <p:attrNameLst>
                                          <p:attrName>ppt_x</p:attrName>
                                        </p:attrNameLst>
                                      </p:cBhvr>
                                      <p:tavLst>
                                        <p:tav tm="0">
                                          <p:val>
                                            <p:strVal val="#ppt_x"/>
                                          </p:val>
                                        </p:tav>
                                        <p:tav tm="100000">
                                          <p:val>
                                            <p:strVal val="#ppt_x"/>
                                          </p:val>
                                        </p:tav>
                                      </p:tavLst>
                                    </p:anim>
                                    <p:anim calcmode="lin" valueType="num">
                                      <p:cBhvr>
                                        <p:cTn id="51" dur="1250" fill="hold"/>
                                        <p:tgtEl>
                                          <p:spTgt spid="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Effect transition="in" filter="fade">
                                      <p:cBhvr>
                                        <p:cTn id="54" dur="1250"/>
                                        <p:tgtEl>
                                          <p:spTgt spid="19"/>
                                        </p:tgtEl>
                                      </p:cBhvr>
                                    </p:animEffect>
                                    <p:anim calcmode="lin" valueType="num">
                                      <p:cBhvr>
                                        <p:cTn id="55" dur="1250" fill="hold"/>
                                        <p:tgtEl>
                                          <p:spTgt spid="19"/>
                                        </p:tgtEl>
                                        <p:attrNameLst>
                                          <p:attrName>ppt_x</p:attrName>
                                        </p:attrNameLst>
                                      </p:cBhvr>
                                      <p:tavLst>
                                        <p:tav tm="0">
                                          <p:val>
                                            <p:strVal val="#ppt_x"/>
                                          </p:val>
                                        </p:tav>
                                        <p:tav tm="100000">
                                          <p:val>
                                            <p:strVal val="#ppt_x"/>
                                          </p:val>
                                        </p:tav>
                                      </p:tavLst>
                                    </p:anim>
                                    <p:anim calcmode="lin" valueType="num">
                                      <p:cBhvr>
                                        <p:cTn id="56" dur="1250" fill="hold"/>
                                        <p:tgtEl>
                                          <p:spTgt spid="19"/>
                                        </p:tgtEl>
                                        <p:attrNameLst>
                                          <p:attrName>ppt_y</p:attrName>
                                        </p:attrNameLst>
                                      </p:cBhvr>
                                      <p:tavLst>
                                        <p:tav tm="0">
                                          <p:val>
                                            <p:strVal val="#ppt_y-.1"/>
                                          </p:val>
                                        </p:tav>
                                        <p:tav tm="100000">
                                          <p:val>
                                            <p:strVal val="#ppt_y"/>
                                          </p:val>
                                        </p:tav>
                                      </p:tavLst>
                                    </p:anim>
                                  </p:childTnLst>
                                </p:cTn>
                              </p:par>
                              <p:par>
                                <p:cTn id="57" presetID="26" presetClass="emph" presetSubtype="0" fill="hold" grpId="1" nodeType="withEffect">
                                  <p:stCondLst>
                                    <p:cond delay="0"/>
                                  </p:stCondLst>
                                  <p:iterate type="lt">
                                    <p:tmPct val="0"/>
                                  </p:iterate>
                                  <p:childTnLst>
                                    <p:animEffect transition="out" filter="fade">
                                      <p:cBhvr>
                                        <p:cTn id="58" dur="500" tmFilter="0, 0; .2, .5; .8, .5; 1, 0"/>
                                        <p:tgtEl>
                                          <p:spTgt spid="35"/>
                                        </p:tgtEl>
                                      </p:cBhvr>
                                    </p:animEffect>
                                    <p:animScale>
                                      <p:cBhvr>
                                        <p:cTn id="59" dur="250" autoRev="1" fill="hold"/>
                                        <p:tgtEl>
                                          <p:spTgt spid="35"/>
                                        </p:tgtEl>
                                      </p:cBhvr>
                                      <p:by x="105000" y="105000"/>
                                    </p:animScale>
                                  </p:childTnLst>
                                </p:cTn>
                              </p:par>
                              <p:par>
                                <p:cTn id="60" presetID="47" presetClass="entr" presetSubtype="0" fill="hold" grpId="0" nodeType="withEffect">
                                  <p:stCondLst>
                                    <p:cond delay="0"/>
                                  </p:stCondLst>
                                  <p:iterate type="lt">
                                    <p:tmPct val="10000"/>
                                  </p:iterate>
                                  <p:childTnLst>
                                    <p:set>
                                      <p:cBhvr>
                                        <p:cTn id="61" dur="1" fill="hold">
                                          <p:stCondLst>
                                            <p:cond delay="0"/>
                                          </p:stCondLst>
                                        </p:cTn>
                                        <p:tgtEl>
                                          <p:spTgt spid="20"/>
                                        </p:tgtEl>
                                        <p:attrNameLst>
                                          <p:attrName>style.visibility</p:attrName>
                                        </p:attrNameLst>
                                      </p:cBhvr>
                                      <p:to>
                                        <p:strVal val="visible"/>
                                      </p:to>
                                    </p:set>
                                    <p:animEffect transition="in" filter="fade">
                                      <p:cBhvr>
                                        <p:cTn id="62" dur="1250"/>
                                        <p:tgtEl>
                                          <p:spTgt spid="20"/>
                                        </p:tgtEl>
                                      </p:cBhvr>
                                    </p:animEffect>
                                    <p:anim calcmode="lin" valueType="num">
                                      <p:cBhvr>
                                        <p:cTn id="63" dur="1250" fill="hold"/>
                                        <p:tgtEl>
                                          <p:spTgt spid="20"/>
                                        </p:tgtEl>
                                        <p:attrNameLst>
                                          <p:attrName>ppt_x</p:attrName>
                                        </p:attrNameLst>
                                      </p:cBhvr>
                                      <p:tavLst>
                                        <p:tav tm="0">
                                          <p:val>
                                            <p:strVal val="#ppt_x"/>
                                          </p:val>
                                        </p:tav>
                                        <p:tav tm="100000">
                                          <p:val>
                                            <p:strVal val="#ppt_x"/>
                                          </p:val>
                                        </p:tav>
                                      </p:tavLst>
                                    </p:anim>
                                    <p:anim calcmode="lin" valueType="num">
                                      <p:cBhvr>
                                        <p:cTn id="64" dur="1250" fill="hold"/>
                                        <p:tgtEl>
                                          <p:spTgt spid="20"/>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iterate type="lt">
                                    <p:tmPct val="10000"/>
                                  </p:iterate>
                                  <p:childTnLst>
                                    <p:set>
                                      <p:cBhvr>
                                        <p:cTn id="66" dur="1" fill="hold">
                                          <p:stCondLst>
                                            <p:cond delay="0"/>
                                          </p:stCondLst>
                                        </p:cTn>
                                        <p:tgtEl>
                                          <p:spTgt spid="21"/>
                                        </p:tgtEl>
                                        <p:attrNameLst>
                                          <p:attrName>style.visibility</p:attrName>
                                        </p:attrNameLst>
                                      </p:cBhvr>
                                      <p:to>
                                        <p:strVal val="visible"/>
                                      </p:to>
                                    </p:set>
                                    <p:animEffect transition="in" filter="fade">
                                      <p:cBhvr>
                                        <p:cTn id="67" dur="1250"/>
                                        <p:tgtEl>
                                          <p:spTgt spid="21"/>
                                        </p:tgtEl>
                                      </p:cBhvr>
                                    </p:animEffect>
                                    <p:anim calcmode="lin" valueType="num">
                                      <p:cBhvr>
                                        <p:cTn id="68" dur="1250" fill="hold"/>
                                        <p:tgtEl>
                                          <p:spTgt spid="21"/>
                                        </p:tgtEl>
                                        <p:attrNameLst>
                                          <p:attrName>ppt_x</p:attrName>
                                        </p:attrNameLst>
                                      </p:cBhvr>
                                      <p:tavLst>
                                        <p:tav tm="0">
                                          <p:val>
                                            <p:strVal val="#ppt_x"/>
                                          </p:val>
                                        </p:tav>
                                        <p:tav tm="100000">
                                          <p:val>
                                            <p:strVal val="#ppt_x"/>
                                          </p:val>
                                        </p:tav>
                                      </p:tavLst>
                                    </p:anim>
                                    <p:anim calcmode="lin" valueType="num">
                                      <p:cBhvr>
                                        <p:cTn id="69" dur="1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3" grpId="0"/>
      <p:bldP spid="35" grpId="0"/>
      <p:bldP spid="35" grpId="1"/>
      <p:bldP spid="18"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447134" y="6021288"/>
            <a:ext cx="2088232" cy="6001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62558" y="1340768"/>
            <a:ext cx="4032448" cy="4854791"/>
          </a:xfrm>
          <a:prstGeom prst="rect">
            <a:avLst/>
          </a:prstGeom>
        </p:spPr>
        <p:txBody>
          <a:bodyPr wrap="square">
            <a:spAutoFit/>
          </a:bodyPr>
          <a:lstStyle/>
          <a:p>
            <a:pPr>
              <a:lnSpc>
                <a:spcPts val="2500"/>
              </a:lnSpc>
            </a:pPr>
            <a:r>
              <a:rPr lang="zh-CN" altLang="en-US" sz="1200" dirty="0">
                <a:latin typeface="微软雅黑" panose="020B0503020204020204" pitchFamily="34" charset="-122"/>
                <a:ea typeface="微软雅黑" panose="020B0503020204020204" pitchFamily="34" charset="-122"/>
              </a:rPr>
              <a:t>     </a:t>
            </a:r>
            <a:r>
              <a:rPr lang="zh-CN" altLang="en-US" sz="1100" dirty="0">
                <a:latin typeface="微软雅黑" panose="020B0503020204020204" pitchFamily="34" charset="-122"/>
                <a:ea typeface="微软雅黑" panose="020B0503020204020204" pitchFamily="34" charset="-122"/>
              </a:rPr>
              <a:t>广州泰基电子有限公司，地处拥有粤港澳大湾区的核心地带</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广州科学城。公司目前拥有六个直属部门，五个分公司</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办事处。其中</a:t>
            </a:r>
            <a:r>
              <a:rPr lang="en-US" altLang="zh-CN" sz="1100" dirty="0">
                <a:latin typeface="微软雅黑" panose="020B0503020204020204" pitchFamily="34" charset="-122"/>
                <a:ea typeface="微软雅黑" panose="020B0503020204020204" pitchFamily="34" charset="-122"/>
              </a:rPr>
              <a:t>8</a:t>
            </a:r>
            <a:r>
              <a:rPr lang="zh-CN" altLang="en-US" sz="1100" dirty="0">
                <a:latin typeface="微软雅黑" panose="020B0503020204020204" pitchFamily="34" charset="-122"/>
                <a:ea typeface="微软雅黑" panose="020B0503020204020204" pitchFamily="34" charset="-122"/>
              </a:rPr>
              <a:t>位高级工程师，</a:t>
            </a:r>
            <a:r>
              <a:rPr lang="en-US" altLang="zh-CN" sz="1100" dirty="0">
                <a:latin typeface="微软雅黑" panose="020B0503020204020204" pitchFamily="34" charset="-122"/>
                <a:ea typeface="微软雅黑" panose="020B0503020204020204" pitchFamily="34" charset="-122"/>
              </a:rPr>
              <a:t>15</a:t>
            </a:r>
            <a:r>
              <a:rPr lang="zh-CN" altLang="en-US" sz="1100" dirty="0">
                <a:latin typeface="微软雅黑" panose="020B0503020204020204" pitchFamily="34" charset="-122"/>
                <a:ea typeface="微软雅黑" panose="020B0503020204020204" pitchFamily="34" charset="-122"/>
              </a:rPr>
              <a:t>位系统工程师， 及多位专业从事产品生产和工程实施的员工；并有多位资深涉外酒店工作和部门管理经验的酒店从业人员做顾问支持，以其对客房控制管理系统与各个相关管理部门的密切关系的深刻理解，将其体现于产品的设计与应用功能上，最终达到产品的设计与高效应用的完美结合。</a:t>
            </a:r>
            <a:endParaRPr lang="en-US" altLang="zh-CN" sz="1100" dirty="0">
              <a:latin typeface="微软雅黑" panose="020B0503020204020204" pitchFamily="34" charset="-122"/>
              <a:ea typeface="微软雅黑" panose="020B0503020204020204" pitchFamily="34" charset="-122"/>
            </a:endParaRPr>
          </a:p>
          <a:p>
            <a:pPr>
              <a:lnSpc>
                <a:spcPts val="2500"/>
              </a:lnSpc>
            </a:pPr>
            <a:r>
              <a:rPr lang="zh-CN" altLang="en-US" sz="1100" dirty="0">
                <a:latin typeface="微软雅黑" panose="020B0503020204020204" pitchFamily="34" charset="-122"/>
                <a:ea typeface="微软雅黑" panose="020B0503020204020204" pitchFamily="34" charset="-122"/>
              </a:rPr>
              <a:t>      近年来，泰基电子加大研发投入，积极面对后疫情时代，通过多种合作方式，初步形成自有品牌销售、</a:t>
            </a:r>
            <a:r>
              <a:rPr lang="en-US" altLang="zh-CN" sz="1100" dirty="0">
                <a:latin typeface="微软雅黑" panose="020B0503020204020204" pitchFamily="34" charset="-122"/>
                <a:ea typeface="微软雅黑" panose="020B0503020204020204" pitchFamily="34" charset="-122"/>
              </a:rPr>
              <a:t>ODM</a:t>
            </a:r>
            <a:r>
              <a:rPr lang="zh-CN" altLang="en-US" sz="1100" dirty="0">
                <a:latin typeface="微软雅黑" panose="020B0503020204020204" pitchFamily="34" charset="-122"/>
                <a:ea typeface="微软雅黑" panose="020B0503020204020204" pitchFamily="34" charset="-122"/>
              </a:rPr>
              <a:t>代工两大业务板块；以广州作为总部及研发中心（</a:t>
            </a:r>
            <a:r>
              <a:rPr lang="en-US" altLang="zh-CN" sz="1100" dirty="0">
                <a:latin typeface="微软雅黑" panose="020B0503020204020204" pitchFamily="34" charset="-122"/>
                <a:ea typeface="微软雅黑" panose="020B0503020204020204" pitchFamily="34" charset="-122"/>
              </a:rPr>
              <a:t>TJ-LAB</a:t>
            </a:r>
            <a:r>
              <a:rPr lang="zh-CN" altLang="en-US" sz="1100" dirty="0">
                <a:latin typeface="微软雅黑" panose="020B0503020204020204" pitchFamily="34" charset="-122"/>
                <a:ea typeface="微软雅黑" panose="020B0503020204020204" pitchFamily="34" charset="-122"/>
              </a:rPr>
              <a:t>）、武汉作为运营中心、中山为制造中心（西狮电气）；并积极开发新产品，</a:t>
            </a:r>
            <a:r>
              <a:rPr lang="en-US" altLang="zh-CN" sz="1100" dirty="0">
                <a:latin typeface="微软雅黑" panose="020B0503020204020204" pitchFamily="34" charset="-122"/>
                <a:ea typeface="微软雅黑" panose="020B0503020204020204" pitchFamily="34" charset="-122"/>
              </a:rPr>
              <a:t>2024</a:t>
            </a:r>
            <a:r>
              <a:rPr lang="zh-CN" altLang="en-US" sz="1100" dirty="0">
                <a:latin typeface="微软雅黑" panose="020B0503020204020204" pitchFamily="34" charset="-122"/>
                <a:ea typeface="微软雅黑" panose="020B0503020204020204" pitchFamily="34" charset="-122"/>
              </a:rPr>
              <a:t>年泰基电子相关股东成立</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泰思传动科技（广州）有限公司， 从事电动窗帘、电动卷帘、智能开窗器等智能通风、智能采光、智能排烟系统的研发，目前已经取得初步成效；</a:t>
            </a:r>
            <a:endParaRPr lang="zh-CN" altLang="en-US" sz="1100"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262558" y="787449"/>
            <a:ext cx="4032448" cy="389320"/>
            <a:chOff x="8873322" y="1821077"/>
            <a:chExt cx="2290515" cy="389320"/>
          </a:xfrm>
        </p:grpSpPr>
        <p:sp>
          <p:nvSpPr>
            <p:cNvPr id="8" name="矩形 7"/>
            <p:cNvSpPr/>
            <p:nvPr/>
          </p:nvSpPr>
          <p:spPr>
            <a:xfrm>
              <a:off x="8873322" y="1821077"/>
              <a:ext cx="2290515" cy="38932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50000"/>
                  </a:schemeClr>
                </a:solidFill>
              </a:endParaRPr>
            </a:p>
          </p:txBody>
        </p:sp>
        <p:sp>
          <p:nvSpPr>
            <p:cNvPr id="9" name="文本框 53"/>
            <p:cNvSpPr txBox="1"/>
            <p:nvPr/>
          </p:nvSpPr>
          <p:spPr>
            <a:xfrm>
              <a:off x="8957013" y="1831071"/>
              <a:ext cx="2022040"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广州泰基电子有限公司</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8622" y="-11555"/>
            <a:ext cx="2019672"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公司简介</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stretch>
            <a:fillRect/>
          </a:stretch>
        </p:blipFill>
        <p:spPr>
          <a:xfrm>
            <a:off x="4727054" y="1049784"/>
            <a:ext cx="6653383" cy="4899496"/>
          </a:xfrm>
          <a:prstGeom prst="rect">
            <a:avLst/>
          </a:prstGeom>
        </p:spPr>
      </p:pic>
      <p:cxnSp>
        <p:nvCxnSpPr>
          <p:cNvPr id="14" name="直接连接符 13"/>
          <p:cNvCxnSpPr/>
          <p:nvPr/>
        </p:nvCxnSpPr>
        <p:spPr>
          <a:xfrm flipH="1">
            <a:off x="7103318" y="5085184"/>
            <a:ext cx="2016224" cy="1080120"/>
          </a:xfrm>
          <a:prstGeom prst="line">
            <a:avLst/>
          </a:prstGeom>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5454442" y="6021288"/>
            <a:ext cx="2159566" cy="600164"/>
          </a:xfrm>
          <a:prstGeom prst="rect">
            <a:avLst/>
          </a:prstGeom>
          <a:noFill/>
        </p:spPr>
        <p:txBody>
          <a:bodyPr wrap="none" rtlCol="0">
            <a:spAutoFit/>
          </a:bodyPr>
          <a:lstStyle/>
          <a:p>
            <a:r>
              <a:rPr lang="zh-CN" altLang="en-US" sz="1100" dirty="0">
                <a:solidFill>
                  <a:schemeClr val="bg1"/>
                </a:solidFill>
              </a:rPr>
              <a:t>广州泰基电子有限公司 </a:t>
            </a:r>
            <a:endParaRPr lang="en-US" altLang="zh-CN" sz="1100" dirty="0">
              <a:solidFill>
                <a:schemeClr val="bg1"/>
              </a:solidFill>
            </a:endParaRPr>
          </a:p>
          <a:p>
            <a:r>
              <a:rPr lang="zh-CN" altLang="en-US" sz="1100" dirty="0">
                <a:solidFill>
                  <a:schemeClr val="bg1"/>
                </a:solidFill>
              </a:rPr>
              <a:t>广州串云科技有限公司 </a:t>
            </a:r>
            <a:endParaRPr lang="en-US" altLang="zh-CN" sz="1100" dirty="0">
              <a:solidFill>
                <a:schemeClr val="bg1"/>
              </a:solidFill>
            </a:endParaRPr>
          </a:p>
          <a:p>
            <a:r>
              <a:rPr lang="zh-CN" altLang="en-US" sz="1100" dirty="0">
                <a:solidFill>
                  <a:schemeClr val="bg1"/>
                </a:solidFill>
              </a:rPr>
              <a:t>泰思传动科技（广州）有限公司</a:t>
            </a:r>
            <a:endParaRPr lang="zh-CN" altLang="en-US" sz="1100" dirty="0">
              <a:solidFill>
                <a:schemeClr val="bg1"/>
              </a:solidFill>
            </a:endParaRPr>
          </a:p>
        </p:txBody>
      </p:sp>
      <p:cxnSp>
        <p:nvCxnSpPr>
          <p:cNvPr id="18" name="直接连接符 17"/>
          <p:cNvCxnSpPr/>
          <p:nvPr/>
        </p:nvCxnSpPr>
        <p:spPr>
          <a:xfrm flipH="1">
            <a:off x="8615486" y="5229200"/>
            <a:ext cx="504056" cy="936104"/>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8024917" y="6201308"/>
            <a:ext cx="1181138" cy="38414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CN" altLang="en-US" sz="1050" dirty="0"/>
              <a:t>中山西狮电气有限公司</a:t>
            </a:r>
            <a:endParaRPr lang="zh-CN" altLang="en-US" sz="1050" dirty="0"/>
          </a:p>
        </p:txBody>
      </p:sp>
      <p:cxnSp>
        <p:nvCxnSpPr>
          <p:cNvPr id="21" name="直接连接符 20"/>
          <p:cNvCxnSpPr>
            <a:endCxn id="12" idx="3"/>
          </p:cNvCxnSpPr>
          <p:nvPr/>
        </p:nvCxnSpPr>
        <p:spPr>
          <a:xfrm flipV="1">
            <a:off x="9163433" y="3499532"/>
            <a:ext cx="2217004" cy="659764"/>
          </a:xfrm>
          <a:prstGeom prst="line">
            <a:avLst/>
          </a:prstGeom>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11378363" y="3283923"/>
            <a:ext cx="703698" cy="7870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100" dirty="0"/>
              <a:t>武汉串云物联科技有限公司</a:t>
            </a:r>
            <a:endParaRPr lang="zh-CN" altLang="en-US" sz="1100" dirty="0"/>
          </a:p>
        </p:txBody>
      </p:sp>
      <p:sp>
        <p:nvSpPr>
          <p:cNvPr id="25" name="星形: 五角 24"/>
          <p:cNvSpPr/>
          <p:nvPr/>
        </p:nvSpPr>
        <p:spPr>
          <a:xfrm>
            <a:off x="10127654" y="2564904"/>
            <a:ext cx="288032" cy="306238"/>
          </a:xfrm>
          <a:prstGeom prst="star5">
            <a:avLst/>
          </a:prstGeom>
          <a:solidFill>
            <a:srgbClr val="3333CC"/>
          </a:solidFill>
          <a:ln>
            <a:solidFill>
              <a:srgbClr val="3333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星形: 五角 25"/>
          <p:cNvSpPr/>
          <p:nvPr/>
        </p:nvSpPr>
        <p:spPr>
          <a:xfrm>
            <a:off x="8918023" y="3094385"/>
            <a:ext cx="288032" cy="306238"/>
          </a:xfrm>
          <a:prstGeom prst="star5">
            <a:avLst/>
          </a:prstGeom>
          <a:solidFill>
            <a:schemeClr val="tx2">
              <a:lumMod val="75000"/>
            </a:schemeClr>
          </a:solidFill>
          <a:ln>
            <a:solidFill>
              <a:srgbClr val="3333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星形: 五角 26"/>
          <p:cNvSpPr/>
          <p:nvPr/>
        </p:nvSpPr>
        <p:spPr>
          <a:xfrm>
            <a:off x="8327454" y="3676295"/>
            <a:ext cx="288032" cy="306238"/>
          </a:xfrm>
          <a:prstGeom prst="star5">
            <a:avLst/>
          </a:prstGeom>
          <a:solidFill>
            <a:srgbClr val="3333CC"/>
          </a:solidFill>
          <a:ln>
            <a:solidFill>
              <a:srgbClr val="3333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星形: 五角 27"/>
          <p:cNvSpPr/>
          <p:nvPr/>
        </p:nvSpPr>
        <p:spPr>
          <a:xfrm>
            <a:off x="8006188" y="4279824"/>
            <a:ext cx="288032" cy="306238"/>
          </a:xfrm>
          <a:prstGeom prst="star5">
            <a:avLst/>
          </a:prstGeom>
          <a:solidFill>
            <a:srgbClr val="3333CC"/>
          </a:solidFill>
          <a:ln>
            <a:solidFill>
              <a:srgbClr val="3333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星形: 五角 28"/>
          <p:cNvSpPr/>
          <p:nvPr/>
        </p:nvSpPr>
        <p:spPr>
          <a:xfrm>
            <a:off x="8013096" y="3024054"/>
            <a:ext cx="288032" cy="306238"/>
          </a:xfrm>
          <a:prstGeom prst="star5">
            <a:avLst/>
          </a:prstGeom>
          <a:solidFill>
            <a:srgbClr val="3333CC"/>
          </a:solidFill>
          <a:ln>
            <a:solidFill>
              <a:srgbClr val="3333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星形: 五角 29"/>
          <p:cNvSpPr/>
          <p:nvPr/>
        </p:nvSpPr>
        <p:spPr>
          <a:xfrm>
            <a:off x="9839622" y="4088764"/>
            <a:ext cx="288032" cy="306238"/>
          </a:xfrm>
          <a:prstGeom prst="star5">
            <a:avLst/>
          </a:prstGeom>
          <a:solidFill>
            <a:srgbClr val="3333CC"/>
          </a:solidFill>
          <a:ln>
            <a:solidFill>
              <a:srgbClr val="3333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par>
                          <p:cTn id="9" fill="hold">
                            <p:stCondLst>
                              <p:cond delay="649"/>
                            </p:stCondLst>
                            <p:childTnLst>
                              <p:par>
                                <p:cTn id="10" presetID="16" presetClass="entr" presetSubtype="2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par>
                          <p:cTn id="13" fill="hold">
                            <p:stCondLst>
                              <p:cond delay="1149"/>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79082" y="1052736"/>
            <a:ext cx="2232248" cy="475826"/>
          </a:xfrm>
          <a:prstGeom prst="roundRect">
            <a:avLst/>
          </a:prstGeom>
          <a:solidFill>
            <a:srgbClr val="0070C0"/>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董事会</a:t>
            </a:r>
            <a:endParaRPr lang="zh-CN" altLang="en-US" sz="1200" b="1" dirty="0">
              <a:latin typeface="微软雅黑" panose="020B0503020204020204" pitchFamily="34" charset="-122"/>
              <a:ea typeface="微软雅黑" panose="020B0503020204020204" pitchFamily="34" charset="-122"/>
            </a:endParaRPr>
          </a:p>
        </p:txBody>
      </p:sp>
      <p:sp>
        <p:nvSpPr>
          <p:cNvPr id="4" name="圆角矩形 3"/>
          <p:cNvSpPr/>
          <p:nvPr/>
        </p:nvSpPr>
        <p:spPr>
          <a:xfrm>
            <a:off x="4995800" y="1909458"/>
            <a:ext cx="2232248" cy="475826"/>
          </a:xfrm>
          <a:prstGeom prst="roundRect">
            <a:avLst/>
          </a:prstGeom>
          <a:solidFill>
            <a:schemeClr val="accent5">
              <a:lumMod val="75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总经理</a:t>
            </a:r>
            <a:endParaRPr lang="zh-CN" altLang="en-US" sz="1200" b="1" dirty="0">
              <a:latin typeface="微软雅黑" panose="020B0503020204020204" pitchFamily="34" charset="-122"/>
              <a:ea typeface="微软雅黑" panose="020B0503020204020204" pitchFamily="34" charset="-122"/>
            </a:endParaRPr>
          </a:p>
        </p:txBody>
      </p:sp>
      <p:sp>
        <p:nvSpPr>
          <p:cNvPr id="5" name="圆角矩形 4"/>
          <p:cNvSpPr/>
          <p:nvPr/>
        </p:nvSpPr>
        <p:spPr>
          <a:xfrm>
            <a:off x="1378682" y="2873686"/>
            <a:ext cx="2232248" cy="475826"/>
          </a:xfrm>
          <a:prstGeom prst="roundRect">
            <a:avLst/>
          </a:prstGeom>
          <a:solidFill>
            <a:srgbClr val="00B0F0"/>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副总经理</a:t>
            </a:r>
            <a:endParaRPr lang="zh-CN" altLang="en-US" sz="1200" b="1" dirty="0">
              <a:latin typeface="微软雅黑" panose="020B0503020204020204" pitchFamily="34" charset="-122"/>
              <a:ea typeface="微软雅黑" panose="020B0503020204020204" pitchFamily="34" charset="-122"/>
            </a:endParaRPr>
          </a:p>
        </p:txBody>
      </p:sp>
      <p:sp>
        <p:nvSpPr>
          <p:cNvPr id="6" name="圆角矩形 5"/>
          <p:cNvSpPr/>
          <p:nvPr/>
        </p:nvSpPr>
        <p:spPr>
          <a:xfrm>
            <a:off x="4976800" y="2873686"/>
            <a:ext cx="2232248" cy="475826"/>
          </a:xfrm>
          <a:prstGeom prst="roundRect">
            <a:avLst/>
          </a:prstGeom>
          <a:solidFill>
            <a:srgbClr val="00B0F0"/>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行政总监</a:t>
            </a:r>
            <a:endParaRPr lang="zh-CN" altLang="en-US" sz="1200" b="1" dirty="0">
              <a:latin typeface="微软雅黑" panose="020B0503020204020204" pitchFamily="34" charset="-122"/>
              <a:ea typeface="微软雅黑" panose="020B0503020204020204" pitchFamily="34" charset="-122"/>
            </a:endParaRPr>
          </a:p>
        </p:txBody>
      </p:sp>
      <p:sp>
        <p:nvSpPr>
          <p:cNvPr id="7" name="圆角矩形 6"/>
          <p:cNvSpPr/>
          <p:nvPr/>
        </p:nvSpPr>
        <p:spPr>
          <a:xfrm>
            <a:off x="8579482" y="2873686"/>
            <a:ext cx="2232248" cy="475826"/>
          </a:xfrm>
          <a:prstGeom prst="roundRect">
            <a:avLst/>
          </a:prstGeom>
          <a:solidFill>
            <a:srgbClr val="00B0F0"/>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生产总监</a:t>
            </a:r>
            <a:endParaRPr lang="zh-CN" altLang="en-US" sz="1200" b="1" dirty="0">
              <a:latin typeface="微软雅黑" panose="020B0503020204020204" pitchFamily="34" charset="-122"/>
              <a:ea typeface="微软雅黑" panose="020B0503020204020204" pitchFamily="34" charset="-122"/>
            </a:endParaRPr>
          </a:p>
        </p:txBody>
      </p:sp>
      <p:sp>
        <p:nvSpPr>
          <p:cNvPr id="8" name="圆角矩形 7"/>
          <p:cNvSpPr/>
          <p:nvPr/>
        </p:nvSpPr>
        <p:spPr>
          <a:xfrm>
            <a:off x="1097399" y="3985732"/>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市场部</a:t>
            </a:r>
            <a:endParaRPr lang="zh-CN" altLang="en-US" sz="1200" b="1" dirty="0">
              <a:latin typeface="微软雅黑" panose="020B0503020204020204" pitchFamily="34" charset="-122"/>
              <a:ea typeface="微软雅黑" panose="020B0503020204020204" pitchFamily="34" charset="-122"/>
            </a:endParaRPr>
          </a:p>
        </p:txBody>
      </p:sp>
      <p:sp>
        <p:nvSpPr>
          <p:cNvPr id="9" name="圆角矩形 8"/>
          <p:cNvSpPr/>
          <p:nvPr/>
        </p:nvSpPr>
        <p:spPr>
          <a:xfrm>
            <a:off x="1868059" y="3985732"/>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销售部</a:t>
            </a:r>
            <a:endParaRPr lang="zh-CN" altLang="en-US" sz="1200" b="1" dirty="0">
              <a:latin typeface="微软雅黑" panose="020B0503020204020204" pitchFamily="34" charset="-122"/>
              <a:ea typeface="微软雅黑" panose="020B0503020204020204" pitchFamily="34" charset="-122"/>
            </a:endParaRPr>
          </a:p>
        </p:txBody>
      </p:sp>
      <p:sp>
        <p:nvSpPr>
          <p:cNvPr id="10" name="圆角矩形 9"/>
          <p:cNvSpPr/>
          <p:nvPr/>
        </p:nvSpPr>
        <p:spPr>
          <a:xfrm>
            <a:off x="2584277" y="3985732"/>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工程部</a:t>
            </a:r>
            <a:endParaRPr lang="zh-CN" altLang="en-US" sz="1200" b="1" dirty="0">
              <a:latin typeface="微软雅黑" panose="020B0503020204020204" pitchFamily="34" charset="-122"/>
              <a:ea typeface="微软雅黑" panose="020B0503020204020204" pitchFamily="34" charset="-122"/>
            </a:endParaRPr>
          </a:p>
        </p:txBody>
      </p:sp>
      <p:sp>
        <p:nvSpPr>
          <p:cNvPr id="11" name="圆角矩形 10"/>
          <p:cNvSpPr/>
          <p:nvPr/>
        </p:nvSpPr>
        <p:spPr>
          <a:xfrm>
            <a:off x="3445485" y="3985732"/>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大客户部</a:t>
            </a:r>
            <a:endParaRPr lang="zh-CN" altLang="en-US" sz="1200" b="1" dirty="0">
              <a:latin typeface="微软雅黑" panose="020B0503020204020204" pitchFamily="34" charset="-122"/>
              <a:ea typeface="微软雅黑" panose="020B0503020204020204" pitchFamily="34" charset="-122"/>
            </a:endParaRPr>
          </a:p>
        </p:txBody>
      </p:sp>
      <p:sp>
        <p:nvSpPr>
          <p:cNvPr id="12" name="圆角矩形 11"/>
          <p:cNvSpPr/>
          <p:nvPr/>
        </p:nvSpPr>
        <p:spPr>
          <a:xfrm>
            <a:off x="4995800" y="3985732"/>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行政部</a:t>
            </a:r>
            <a:endParaRPr lang="zh-CN" altLang="en-US" sz="1200" b="1" dirty="0">
              <a:latin typeface="微软雅黑" panose="020B0503020204020204" pitchFamily="34" charset="-122"/>
              <a:ea typeface="微软雅黑" panose="020B0503020204020204" pitchFamily="34" charset="-122"/>
            </a:endParaRPr>
          </a:p>
        </p:txBody>
      </p:sp>
      <p:sp>
        <p:nvSpPr>
          <p:cNvPr id="13" name="圆角矩形 12"/>
          <p:cNvSpPr/>
          <p:nvPr/>
        </p:nvSpPr>
        <p:spPr>
          <a:xfrm>
            <a:off x="5885185" y="3985732"/>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后勤部</a:t>
            </a:r>
            <a:endParaRPr lang="zh-CN" altLang="en-US" sz="1200" b="1" dirty="0">
              <a:latin typeface="微软雅黑" panose="020B0503020204020204" pitchFamily="34" charset="-122"/>
              <a:ea typeface="微软雅黑" panose="020B0503020204020204" pitchFamily="34" charset="-122"/>
            </a:endParaRPr>
          </a:p>
        </p:txBody>
      </p:sp>
      <p:sp>
        <p:nvSpPr>
          <p:cNvPr id="14" name="圆角矩形 13"/>
          <p:cNvSpPr/>
          <p:nvPr/>
        </p:nvSpPr>
        <p:spPr>
          <a:xfrm>
            <a:off x="8579482" y="3985732"/>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生产部</a:t>
            </a:r>
            <a:endParaRPr lang="zh-CN" altLang="en-US" sz="1200" b="1" dirty="0">
              <a:latin typeface="微软雅黑" panose="020B0503020204020204" pitchFamily="34" charset="-122"/>
              <a:ea typeface="微软雅黑" panose="020B0503020204020204" pitchFamily="34" charset="-122"/>
            </a:endParaRPr>
          </a:p>
        </p:txBody>
      </p:sp>
      <p:sp>
        <p:nvSpPr>
          <p:cNvPr id="15" name="圆角矩形 14"/>
          <p:cNvSpPr/>
          <p:nvPr/>
        </p:nvSpPr>
        <p:spPr>
          <a:xfrm>
            <a:off x="9468867" y="3969460"/>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售后部</a:t>
            </a:r>
            <a:endParaRPr lang="zh-CN" altLang="en-US" sz="1200" b="1" dirty="0">
              <a:latin typeface="微软雅黑" panose="020B0503020204020204" pitchFamily="34" charset="-122"/>
              <a:ea typeface="微软雅黑" panose="020B0503020204020204" pitchFamily="34" charset="-122"/>
            </a:endParaRPr>
          </a:p>
        </p:txBody>
      </p:sp>
      <p:sp>
        <p:nvSpPr>
          <p:cNvPr id="16" name="圆角矩形 15"/>
          <p:cNvSpPr/>
          <p:nvPr/>
        </p:nvSpPr>
        <p:spPr>
          <a:xfrm>
            <a:off x="10358253" y="3969460"/>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客服部</a:t>
            </a:r>
            <a:endParaRPr lang="zh-CN" altLang="en-US" sz="1200" b="1" dirty="0">
              <a:latin typeface="微软雅黑" panose="020B0503020204020204" pitchFamily="34" charset="-122"/>
              <a:ea typeface="微软雅黑" panose="020B0503020204020204" pitchFamily="34" charset="-122"/>
            </a:endParaRPr>
          </a:p>
        </p:txBody>
      </p:sp>
      <p:sp>
        <p:nvSpPr>
          <p:cNvPr id="17" name="圆角矩形 16"/>
          <p:cNvSpPr/>
          <p:nvPr/>
        </p:nvSpPr>
        <p:spPr>
          <a:xfrm>
            <a:off x="6774571" y="3969460"/>
            <a:ext cx="453477" cy="1800200"/>
          </a:xfrm>
          <a:prstGeom prst="roundRect">
            <a:avLst/>
          </a:prstGeom>
          <a:solidFill>
            <a:schemeClr val="accent5">
              <a:lumMod val="50000"/>
            </a:schemeClr>
          </a:solidFill>
          <a:ln>
            <a:solidFill>
              <a:schemeClr val="bg1">
                <a:lumMod val="95000"/>
              </a:schemeClr>
            </a:solidFill>
          </a:ln>
          <a:effectLst>
            <a:outerShdw blurRad="520700" dist="2794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财务部</a:t>
            </a:r>
            <a:endParaRPr lang="zh-CN" altLang="en-US" sz="1200" b="1" dirty="0">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6097683" y="1528562"/>
            <a:ext cx="0" cy="39644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2494806" y="2385284"/>
            <a:ext cx="7183457" cy="640919"/>
            <a:chOff x="2530810" y="2385284"/>
            <a:chExt cx="7183457" cy="640919"/>
          </a:xfrm>
        </p:grpSpPr>
        <p:cxnSp>
          <p:nvCxnSpPr>
            <p:cNvPr id="20" name="直接连接符 19"/>
            <p:cNvCxnSpPr>
              <a:endCxn id="6" idx="0"/>
            </p:cNvCxnSpPr>
            <p:nvPr/>
          </p:nvCxnSpPr>
          <p:spPr>
            <a:xfrm flipH="1">
              <a:off x="6092924" y="2385284"/>
              <a:ext cx="2282" cy="48840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530810" y="2835134"/>
              <a:ext cx="7183457"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537786" y="2827981"/>
              <a:ext cx="0" cy="19822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9714267" y="2827981"/>
              <a:ext cx="0" cy="19822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1321922" y="3374912"/>
            <a:ext cx="2353069" cy="619948"/>
            <a:chOff x="1357926" y="3601140"/>
            <a:chExt cx="2353069" cy="619948"/>
          </a:xfrm>
        </p:grpSpPr>
        <p:cxnSp>
          <p:nvCxnSpPr>
            <p:cNvPr id="25" name="直接连接符 24"/>
            <p:cNvCxnSpPr/>
            <p:nvPr/>
          </p:nvCxnSpPr>
          <p:spPr>
            <a:xfrm>
              <a:off x="2566814" y="3601140"/>
              <a:ext cx="0" cy="19822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360141" y="3818725"/>
              <a:ext cx="2348086"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357926" y="3818725"/>
              <a:ext cx="0" cy="4023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130801" y="3818725"/>
              <a:ext cx="0" cy="4023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844220" y="3818725"/>
              <a:ext cx="0" cy="4023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710995" y="3818725"/>
              <a:ext cx="0" cy="4023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5224134" y="3363317"/>
            <a:ext cx="1800200" cy="619948"/>
            <a:chOff x="1694771" y="3601140"/>
            <a:chExt cx="1800200" cy="619948"/>
          </a:xfrm>
        </p:grpSpPr>
        <p:cxnSp>
          <p:nvCxnSpPr>
            <p:cNvPr id="32" name="直接连接符 31"/>
            <p:cNvCxnSpPr/>
            <p:nvPr/>
          </p:nvCxnSpPr>
          <p:spPr>
            <a:xfrm>
              <a:off x="2566814" y="3601140"/>
              <a:ext cx="0" cy="61994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694771" y="3818725"/>
              <a:ext cx="18002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694771" y="3818725"/>
              <a:ext cx="0" cy="4023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494971" y="3818725"/>
              <a:ext cx="0" cy="4023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8806220" y="3398660"/>
            <a:ext cx="1800200" cy="619948"/>
            <a:chOff x="1694771" y="3601140"/>
            <a:chExt cx="1800200" cy="619948"/>
          </a:xfrm>
        </p:grpSpPr>
        <p:cxnSp>
          <p:nvCxnSpPr>
            <p:cNvPr id="37" name="直接连接符 36"/>
            <p:cNvCxnSpPr/>
            <p:nvPr/>
          </p:nvCxnSpPr>
          <p:spPr>
            <a:xfrm>
              <a:off x="2566814" y="3601140"/>
              <a:ext cx="0" cy="61994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694771" y="3818725"/>
              <a:ext cx="18002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694771" y="3818725"/>
              <a:ext cx="0" cy="4023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494971" y="3818725"/>
              <a:ext cx="0" cy="4023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1" name="TextBox 40"/>
          <p:cNvSpPr txBox="1"/>
          <p:nvPr/>
        </p:nvSpPr>
        <p:spPr>
          <a:xfrm>
            <a:off x="817193" y="44624"/>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组织结构</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649"/>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250" fill="hold"/>
                                        <p:tgtEl>
                                          <p:spTgt spid="3"/>
                                        </p:tgtEl>
                                        <p:attrNameLst>
                                          <p:attrName>ppt_w</p:attrName>
                                        </p:attrNameLst>
                                      </p:cBhvr>
                                      <p:tavLst>
                                        <p:tav tm="0">
                                          <p:val>
                                            <p:fltVal val="0"/>
                                          </p:val>
                                        </p:tav>
                                        <p:tav tm="100000">
                                          <p:val>
                                            <p:strVal val="#ppt_w"/>
                                          </p:val>
                                        </p:tav>
                                      </p:tavLst>
                                    </p:anim>
                                    <p:anim calcmode="lin" valueType="num">
                                      <p:cBhvr>
                                        <p:cTn id="13" dur="250" fill="hold"/>
                                        <p:tgtEl>
                                          <p:spTgt spid="3"/>
                                        </p:tgtEl>
                                        <p:attrNameLst>
                                          <p:attrName>ppt_h</p:attrName>
                                        </p:attrNameLst>
                                      </p:cBhvr>
                                      <p:tavLst>
                                        <p:tav tm="0">
                                          <p:val>
                                            <p:fltVal val="0"/>
                                          </p:val>
                                        </p:tav>
                                        <p:tav tm="100000">
                                          <p:val>
                                            <p:strVal val="#ppt_h"/>
                                          </p:val>
                                        </p:tav>
                                      </p:tavLst>
                                    </p:anim>
                                    <p:animEffect transition="in" filter="fade">
                                      <p:cBhvr>
                                        <p:cTn id="14" dur="250"/>
                                        <p:tgtEl>
                                          <p:spTgt spid="3"/>
                                        </p:tgtEl>
                                      </p:cBhvr>
                                    </p:animEffect>
                                  </p:childTnLst>
                                </p:cTn>
                              </p:par>
                            </p:childTnLst>
                          </p:cTn>
                        </p:par>
                        <p:par>
                          <p:cTn id="15" fill="hold">
                            <p:stCondLst>
                              <p:cond delay="1149"/>
                            </p:stCondLst>
                            <p:childTnLst>
                              <p:par>
                                <p:cTn id="16" presetID="22" presetClass="entr" presetSubtype="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250"/>
                                        <p:tgtEl>
                                          <p:spTgt spid="18"/>
                                        </p:tgtEl>
                                      </p:cBhvr>
                                    </p:animEffect>
                                  </p:childTnLst>
                                </p:cTn>
                              </p:par>
                            </p:childTnLst>
                          </p:cTn>
                        </p:par>
                        <p:par>
                          <p:cTn id="19" fill="hold">
                            <p:stCondLst>
                              <p:cond delay="1649"/>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250" fill="hold"/>
                                        <p:tgtEl>
                                          <p:spTgt spid="4"/>
                                        </p:tgtEl>
                                        <p:attrNameLst>
                                          <p:attrName>ppt_w</p:attrName>
                                        </p:attrNameLst>
                                      </p:cBhvr>
                                      <p:tavLst>
                                        <p:tav tm="0">
                                          <p:val>
                                            <p:fltVal val="0"/>
                                          </p:val>
                                        </p:tav>
                                        <p:tav tm="100000">
                                          <p:val>
                                            <p:strVal val="#ppt_w"/>
                                          </p:val>
                                        </p:tav>
                                      </p:tavLst>
                                    </p:anim>
                                    <p:anim calcmode="lin" valueType="num">
                                      <p:cBhvr>
                                        <p:cTn id="23" dur="250" fill="hold"/>
                                        <p:tgtEl>
                                          <p:spTgt spid="4"/>
                                        </p:tgtEl>
                                        <p:attrNameLst>
                                          <p:attrName>ppt_h</p:attrName>
                                        </p:attrNameLst>
                                      </p:cBhvr>
                                      <p:tavLst>
                                        <p:tav tm="0">
                                          <p:val>
                                            <p:fltVal val="0"/>
                                          </p:val>
                                        </p:tav>
                                        <p:tav tm="100000">
                                          <p:val>
                                            <p:strVal val="#ppt_h"/>
                                          </p:val>
                                        </p:tav>
                                      </p:tavLst>
                                    </p:anim>
                                    <p:animEffect transition="in" filter="fade">
                                      <p:cBhvr>
                                        <p:cTn id="24" dur="250"/>
                                        <p:tgtEl>
                                          <p:spTgt spid="4"/>
                                        </p:tgtEl>
                                      </p:cBhvr>
                                    </p:animEffect>
                                  </p:childTnLst>
                                </p:cTn>
                              </p:par>
                            </p:childTnLst>
                          </p:cTn>
                        </p:par>
                        <p:par>
                          <p:cTn id="25" fill="hold">
                            <p:stCondLst>
                              <p:cond delay="2149"/>
                            </p:stCondLst>
                            <p:childTnLst>
                              <p:par>
                                <p:cTn id="26" presetID="22" presetClass="entr" presetSubtype="1"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par>
                          <p:cTn id="29" fill="hold">
                            <p:stCondLst>
                              <p:cond delay="2649"/>
                            </p:stCondLst>
                            <p:childTnLst>
                              <p:par>
                                <p:cTn id="30" presetID="53" presetClass="entr" presetSubtype="16"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250" fill="hold"/>
                                        <p:tgtEl>
                                          <p:spTgt spid="5"/>
                                        </p:tgtEl>
                                        <p:attrNameLst>
                                          <p:attrName>ppt_w</p:attrName>
                                        </p:attrNameLst>
                                      </p:cBhvr>
                                      <p:tavLst>
                                        <p:tav tm="0">
                                          <p:val>
                                            <p:fltVal val="0"/>
                                          </p:val>
                                        </p:tav>
                                        <p:tav tm="100000">
                                          <p:val>
                                            <p:strVal val="#ppt_w"/>
                                          </p:val>
                                        </p:tav>
                                      </p:tavLst>
                                    </p:anim>
                                    <p:anim calcmode="lin" valueType="num">
                                      <p:cBhvr>
                                        <p:cTn id="33" dur="250" fill="hold"/>
                                        <p:tgtEl>
                                          <p:spTgt spid="5"/>
                                        </p:tgtEl>
                                        <p:attrNameLst>
                                          <p:attrName>ppt_h</p:attrName>
                                        </p:attrNameLst>
                                      </p:cBhvr>
                                      <p:tavLst>
                                        <p:tav tm="0">
                                          <p:val>
                                            <p:fltVal val="0"/>
                                          </p:val>
                                        </p:tav>
                                        <p:tav tm="100000">
                                          <p:val>
                                            <p:strVal val="#ppt_h"/>
                                          </p:val>
                                        </p:tav>
                                      </p:tavLst>
                                    </p:anim>
                                    <p:animEffect transition="in" filter="fade">
                                      <p:cBhvr>
                                        <p:cTn id="34" dur="250"/>
                                        <p:tgtEl>
                                          <p:spTgt spid="5"/>
                                        </p:tgtEl>
                                      </p:cBhvr>
                                    </p:animEffect>
                                  </p:childTnLst>
                                </p:cTn>
                              </p:par>
                            </p:childTnLst>
                          </p:cTn>
                        </p:par>
                        <p:par>
                          <p:cTn id="35" fill="hold">
                            <p:stCondLst>
                              <p:cond delay="3149"/>
                            </p:stCondLst>
                            <p:childTnLst>
                              <p:par>
                                <p:cTn id="36" presetID="53" presetClass="entr" presetSubtype="16"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250" fill="hold"/>
                                        <p:tgtEl>
                                          <p:spTgt spid="6"/>
                                        </p:tgtEl>
                                        <p:attrNameLst>
                                          <p:attrName>ppt_w</p:attrName>
                                        </p:attrNameLst>
                                      </p:cBhvr>
                                      <p:tavLst>
                                        <p:tav tm="0">
                                          <p:val>
                                            <p:fltVal val="0"/>
                                          </p:val>
                                        </p:tav>
                                        <p:tav tm="100000">
                                          <p:val>
                                            <p:strVal val="#ppt_w"/>
                                          </p:val>
                                        </p:tav>
                                      </p:tavLst>
                                    </p:anim>
                                    <p:anim calcmode="lin" valueType="num">
                                      <p:cBhvr>
                                        <p:cTn id="39" dur="250" fill="hold"/>
                                        <p:tgtEl>
                                          <p:spTgt spid="6"/>
                                        </p:tgtEl>
                                        <p:attrNameLst>
                                          <p:attrName>ppt_h</p:attrName>
                                        </p:attrNameLst>
                                      </p:cBhvr>
                                      <p:tavLst>
                                        <p:tav tm="0">
                                          <p:val>
                                            <p:fltVal val="0"/>
                                          </p:val>
                                        </p:tav>
                                        <p:tav tm="100000">
                                          <p:val>
                                            <p:strVal val="#ppt_h"/>
                                          </p:val>
                                        </p:tav>
                                      </p:tavLst>
                                    </p:anim>
                                    <p:animEffect transition="in" filter="fade">
                                      <p:cBhvr>
                                        <p:cTn id="40" dur="250"/>
                                        <p:tgtEl>
                                          <p:spTgt spid="6"/>
                                        </p:tgtEl>
                                      </p:cBhvr>
                                    </p:animEffect>
                                  </p:childTnLst>
                                </p:cTn>
                              </p:par>
                            </p:childTnLst>
                          </p:cTn>
                        </p:par>
                        <p:par>
                          <p:cTn id="41" fill="hold">
                            <p:stCondLst>
                              <p:cond delay="3649"/>
                            </p:stCondLst>
                            <p:childTnLst>
                              <p:par>
                                <p:cTn id="42" presetID="53" presetClass="entr" presetSubtype="16"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250" fill="hold"/>
                                        <p:tgtEl>
                                          <p:spTgt spid="7"/>
                                        </p:tgtEl>
                                        <p:attrNameLst>
                                          <p:attrName>ppt_w</p:attrName>
                                        </p:attrNameLst>
                                      </p:cBhvr>
                                      <p:tavLst>
                                        <p:tav tm="0">
                                          <p:val>
                                            <p:fltVal val="0"/>
                                          </p:val>
                                        </p:tav>
                                        <p:tav tm="100000">
                                          <p:val>
                                            <p:strVal val="#ppt_w"/>
                                          </p:val>
                                        </p:tav>
                                      </p:tavLst>
                                    </p:anim>
                                    <p:anim calcmode="lin" valueType="num">
                                      <p:cBhvr>
                                        <p:cTn id="45" dur="250" fill="hold"/>
                                        <p:tgtEl>
                                          <p:spTgt spid="7"/>
                                        </p:tgtEl>
                                        <p:attrNameLst>
                                          <p:attrName>ppt_h</p:attrName>
                                        </p:attrNameLst>
                                      </p:cBhvr>
                                      <p:tavLst>
                                        <p:tav tm="0">
                                          <p:val>
                                            <p:fltVal val="0"/>
                                          </p:val>
                                        </p:tav>
                                        <p:tav tm="100000">
                                          <p:val>
                                            <p:strVal val="#ppt_h"/>
                                          </p:val>
                                        </p:tav>
                                      </p:tavLst>
                                    </p:anim>
                                    <p:animEffect transition="in" filter="fade">
                                      <p:cBhvr>
                                        <p:cTn id="46" dur="250"/>
                                        <p:tgtEl>
                                          <p:spTgt spid="7"/>
                                        </p:tgtEl>
                                      </p:cBhvr>
                                    </p:animEffect>
                                  </p:childTnLst>
                                </p:cTn>
                              </p:par>
                            </p:childTnLst>
                          </p:cTn>
                        </p:par>
                        <p:par>
                          <p:cTn id="47" fill="hold">
                            <p:stCondLst>
                              <p:cond delay="4149"/>
                            </p:stCondLst>
                            <p:childTnLst>
                              <p:par>
                                <p:cTn id="48" presetID="22" presetClass="entr" presetSubtype="1"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up)">
                                      <p:cBhvr>
                                        <p:cTn id="50" dur="500"/>
                                        <p:tgtEl>
                                          <p:spTgt spid="24"/>
                                        </p:tgtEl>
                                      </p:cBhvr>
                                    </p:animEffect>
                                  </p:childTnLst>
                                </p:cTn>
                              </p:par>
                            </p:childTnLst>
                          </p:cTn>
                        </p:par>
                        <p:par>
                          <p:cTn id="51" fill="hold">
                            <p:stCondLst>
                              <p:cond delay="4649"/>
                            </p:stCondLst>
                            <p:childTnLst>
                              <p:par>
                                <p:cTn id="52" presetID="53" presetClass="entr" presetSubtype="16"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250" fill="hold"/>
                                        <p:tgtEl>
                                          <p:spTgt spid="8"/>
                                        </p:tgtEl>
                                        <p:attrNameLst>
                                          <p:attrName>ppt_w</p:attrName>
                                        </p:attrNameLst>
                                      </p:cBhvr>
                                      <p:tavLst>
                                        <p:tav tm="0">
                                          <p:val>
                                            <p:fltVal val="0"/>
                                          </p:val>
                                        </p:tav>
                                        <p:tav tm="100000">
                                          <p:val>
                                            <p:strVal val="#ppt_w"/>
                                          </p:val>
                                        </p:tav>
                                      </p:tavLst>
                                    </p:anim>
                                    <p:anim calcmode="lin" valueType="num">
                                      <p:cBhvr>
                                        <p:cTn id="55" dur="250" fill="hold"/>
                                        <p:tgtEl>
                                          <p:spTgt spid="8"/>
                                        </p:tgtEl>
                                        <p:attrNameLst>
                                          <p:attrName>ppt_h</p:attrName>
                                        </p:attrNameLst>
                                      </p:cBhvr>
                                      <p:tavLst>
                                        <p:tav tm="0">
                                          <p:val>
                                            <p:fltVal val="0"/>
                                          </p:val>
                                        </p:tav>
                                        <p:tav tm="100000">
                                          <p:val>
                                            <p:strVal val="#ppt_h"/>
                                          </p:val>
                                        </p:tav>
                                      </p:tavLst>
                                    </p:anim>
                                    <p:animEffect transition="in" filter="fade">
                                      <p:cBhvr>
                                        <p:cTn id="56" dur="250"/>
                                        <p:tgtEl>
                                          <p:spTgt spid="8"/>
                                        </p:tgtEl>
                                      </p:cBhvr>
                                    </p:animEffect>
                                  </p:childTnLst>
                                </p:cTn>
                              </p:par>
                            </p:childTnLst>
                          </p:cTn>
                        </p:par>
                        <p:par>
                          <p:cTn id="57" fill="hold">
                            <p:stCondLst>
                              <p:cond delay="5149"/>
                            </p:stCondLst>
                            <p:childTnLst>
                              <p:par>
                                <p:cTn id="58" presetID="53" presetClass="entr" presetSubtype="16"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250" fill="hold"/>
                                        <p:tgtEl>
                                          <p:spTgt spid="9"/>
                                        </p:tgtEl>
                                        <p:attrNameLst>
                                          <p:attrName>ppt_w</p:attrName>
                                        </p:attrNameLst>
                                      </p:cBhvr>
                                      <p:tavLst>
                                        <p:tav tm="0">
                                          <p:val>
                                            <p:fltVal val="0"/>
                                          </p:val>
                                        </p:tav>
                                        <p:tav tm="100000">
                                          <p:val>
                                            <p:strVal val="#ppt_w"/>
                                          </p:val>
                                        </p:tav>
                                      </p:tavLst>
                                    </p:anim>
                                    <p:anim calcmode="lin" valueType="num">
                                      <p:cBhvr>
                                        <p:cTn id="61" dur="250" fill="hold"/>
                                        <p:tgtEl>
                                          <p:spTgt spid="9"/>
                                        </p:tgtEl>
                                        <p:attrNameLst>
                                          <p:attrName>ppt_h</p:attrName>
                                        </p:attrNameLst>
                                      </p:cBhvr>
                                      <p:tavLst>
                                        <p:tav tm="0">
                                          <p:val>
                                            <p:fltVal val="0"/>
                                          </p:val>
                                        </p:tav>
                                        <p:tav tm="100000">
                                          <p:val>
                                            <p:strVal val="#ppt_h"/>
                                          </p:val>
                                        </p:tav>
                                      </p:tavLst>
                                    </p:anim>
                                    <p:animEffect transition="in" filter="fade">
                                      <p:cBhvr>
                                        <p:cTn id="62" dur="250"/>
                                        <p:tgtEl>
                                          <p:spTgt spid="9"/>
                                        </p:tgtEl>
                                      </p:cBhvr>
                                    </p:animEffect>
                                  </p:childTnLst>
                                </p:cTn>
                              </p:par>
                            </p:childTnLst>
                          </p:cTn>
                        </p:par>
                        <p:par>
                          <p:cTn id="63" fill="hold">
                            <p:stCondLst>
                              <p:cond delay="5649"/>
                            </p:stCondLst>
                            <p:childTnLst>
                              <p:par>
                                <p:cTn id="64" presetID="53" presetClass="entr" presetSubtype="16"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250" fill="hold"/>
                                        <p:tgtEl>
                                          <p:spTgt spid="10"/>
                                        </p:tgtEl>
                                        <p:attrNameLst>
                                          <p:attrName>ppt_w</p:attrName>
                                        </p:attrNameLst>
                                      </p:cBhvr>
                                      <p:tavLst>
                                        <p:tav tm="0">
                                          <p:val>
                                            <p:fltVal val="0"/>
                                          </p:val>
                                        </p:tav>
                                        <p:tav tm="100000">
                                          <p:val>
                                            <p:strVal val="#ppt_w"/>
                                          </p:val>
                                        </p:tav>
                                      </p:tavLst>
                                    </p:anim>
                                    <p:anim calcmode="lin" valueType="num">
                                      <p:cBhvr>
                                        <p:cTn id="67" dur="250" fill="hold"/>
                                        <p:tgtEl>
                                          <p:spTgt spid="10"/>
                                        </p:tgtEl>
                                        <p:attrNameLst>
                                          <p:attrName>ppt_h</p:attrName>
                                        </p:attrNameLst>
                                      </p:cBhvr>
                                      <p:tavLst>
                                        <p:tav tm="0">
                                          <p:val>
                                            <p:fltVal val="0"/>
                                          </p:val>
                                        </p:tav>
                                        <p:tav tm="100000">
                                          <p:val>
                                            <p:strVal val="#ppt_h"/>
                                          </p:val>
                                        </p:tav>
                                      </p:tavLst>
                                    </p:anim>
                                    <p:animEffect transition="in" filter="fade">
                                      <p:cBhvr>
                                        <p:cTn id="68" dur="250"/>
                                        <p:tgtEl>
                                          <p:spTgt spid="10"/>
                                        </p:tgtEl>
                                      </p:cBhvr>
                                    </p:animEffect>
                                  </p:childTnLst>
                                </p:cTn>
                              </p:par>
                            </p:childTnLst>
                          </p:cTn>
                        </p:par>
                        <p:par>
                          <p:cTn id="69" fill="hold">
                            <p:stCondLst>
                              <p:cond delay="6149"/>
                            </p:stCondLst>
                            <p:childTnLst>
                              <p:par>
                                <p:cTn id="70" presetID="53" presetClass="entr" presetSubtype="16"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p:cTn id="72" dur="250" fill="hold"/>
                                        <p:tgtEl>
                                          <p:spTgt spid="11"/>
                                        </p:tgtEl>
                                        <p:attrNameLst>
                                          <p:attrName>ppt_w</p:attrName>
                                        </p:attrNameLst>
                                      </p:cBhvr>
                                      <p:tavLst>
                                        <p:tav tm="0">
                                          <p:val>
                                            <p:fltVal val="0"/>
                                          </p:val>
                                        </p:tav>
                                        <p:tav tm="100000">
                                          <p:val>
                                            <p:strVal val="#ppt_w"/>
                                          </p:val>
                                        </p:tav>
                                      </p:tavLst>
                                    </p:anim>
                                    <p:anim calcmode="lin" valueType="num">
                                      <p:cBhvr>
                                        <p:cTn id="73" dur="250" fill="hold"/>
                                        <p:tgtEl>
                                          <p:spTgt spid="11"/>
                                        </p:tgtEl>
                                        <p:attrNameLst>
                                          <p:attrName>ppt_h</p:attrName>
                                        </p:attrNameLst>
                                      </p:cBhvr>
                                      <p:tavLst>
                                        <p:tav tm="0">
                                          <p:val>
                                            <p:fltVal val="0"/>
                                          </p:val>
                                        </p:tav>
                                        <p:tav tm="100000">
                                          <p:val>
                                            <p:strVal val="#ppt_h"/>
                                          </p:val>
                                        </p:tav>
                                      </p:tavLst>
                                    </p:anim>
                                    <p:animEffect transition="in" filter="fade">
                                      <p:cBhvr>
                                        <p:cTn id="74" dur="250"/>
                                        <p:tgtEl>
                                          <p:spTgt spid="11"/>
                                        </p:tgtEl>
                                      </p:cBhvr>
                                    </p:animEffect>
                                  </p:childTnLst>
                                </p:cTn>
                              </p:par>
                            </p:childTnLst>
                          </p:cTn>
                        </p:par>
                        <p:par>
                          <p:cTn id="75" fill="hold">
                            <p:stCondLst>
                              <p:cond delay="6649"/>
                            </p:stCondLst>
                            <p:childTnLst>
                              <p:par>
                                <p:cTn id="76" presetID="22" presetClass="entr" presetSubtype="1"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500"/>
                                        <p:tgtEl>
                                          <p:spTgt spid="31"/>
                                        </p:tgtEl>
                                      </p:cBhvr>
                                    </p:animEffect>
                                  </p:childTnLst>
                                </p:cTn>
                              </p:par>
                            </p:childTnLst>
                          </p:cTn>
                        </p:par>
                        <p:par>
                          <p:cTn id="79" fill="hold">
                            <p:stCondLst>
                              <p:cond delay="7149"/>
                            </p:stCondLst>
                            <p:childTnLst>
                              <p:par>
                                <p:cTn id="80" presetID="53" presetClass="entr" presetSubtype="16"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p:cTn id="82" dur="250" fill="hold"/>
                                        <p:tgtEl>
                                          <p:spTgt spid="12"/>
                                        </p:tgtEl>
                                        <p:attrNameLst>
                                          <p:attrName>ppt_w</p:attrName>
                                        </p:attrNameLst>
                                      </p:cBhvr>
                                      <p:tavLst>
                                        <p:tav tm="0">
                                          <p:val>
                                            <p:fltVal val="0"/>
                                          </p:val>
                                        </p:tav>
                                        <p:tav tm="100000">
                                          <p:val>
                                            <p:strVal val="#ppt_w"/>
                                          </p:val>
                                        </p:tav>
                                      </p:tavLst>
                                    </p:anim>
                                    <p:anim calcmode="lin" valueType="num">
                                      <p:cBhvr>
                                        <p:cTn id="83" dur="250" fill="hold"/>
                                        <p:tgtEl>
                                          <p:spTgt spid="12"/>
                                        </p:tgtEl>
                                        <p:attrNameLst>
                                          <p:attrName>ppt_h</p:attrName>
                                        </p:attrNameLst>
                                      </p:cBhvr>
                                      <p:tavLst>
                                        <p:tav tm="0">
                                          <p:val>
                                            <p:fltVal val="0"/>
                                          </p:val>
                                        </p:tav>
                                        <p:tav tm="100000">
                                          <p:val>
                                            <p:strVal val="#ppt_h"/>
                                          </p:val>
                                        </p:tav>
                                      </p:tavLst>
                                    </p:anim>
                                    <p:animEffect transition="in" filter="fade">
                                      <p:cBhvr>
                                        <p:cTn id="84" dur="250"/>
                                        <p:tgtEl>
                                          <p:spTgt spid="12"/>
                                        </p:tgtEl>
                                      </p:cBhvr>
                                    </p:animEffect>
                                  </p:childTnLst>
                                </p:cTn>
                              </p:par>
                            </p:childTnLst>
                          </p:cTn>
                        </p:par>
                        <p:par>
                          <p:cTn id="85" fill="hold">
                            <p:stCondLst>
                              <p:cond delay="7649"/>
                            </p:stCondLst>
                            <p:childTnLst>
                              <p:par>
                                <p:cTn id="86" presetID="53" presetClass="entr" presetSubtype="16"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p:cTn id="88" dur="250" fill="hold"/>
                                        <p:tgtEl>
                                          <p:spTgt spid="13"/>
                                        </p:tgtEl>
                                        <p:attrNameLst>
                                          <p:attrName>ppt_w</p:attrName>
                                        </p:attrNameLst>
                                      </p:cBhvr>
                                      <p:tavLst>
                                        <p:tav tm="0">
                                          <p:val>
                                            <p:fltVal val="0"/>
                                          </p:val>
                                        </p:tav>
                                        <p:tav tm="100000">
                                          <p:val>
                                            <p:strVal val="#ppt_w"/>
                                          </p:val>
                                        </p:tav>
                                      </p:tavLst>
                                    </p:anim>
                                    <p:anim calcmode="lin" valueType="num">
                                      <p:cBhvr>
                                        <p:cTn id="89" dur="250" fill="hold"/>
                                        <p:tgtEl>
                                          <p:spTgt spid="13"/>
                                        </p:tgtEl>
                                        <p:attrNameLst>
                                          <p:attrName>ppt_h</p:attrName>
                                        </p:attrNameLst>
                                      </p:cBhvr>
                                      <p:tavLst>
                                        <p:tav tm="0">
                                          <p:val>
                                            <p:fltVal val="0"/>
                                          </p:val>
                                        </p:tav>
                                        <p:tav tm="100000">
                                          <p:val>
                                            <p:strVal val="#ppt_h"/>
                                          </p:val>
                                        </p:tav>
                                      </p:tavLst>
                                    </p:anim>
                                    <p:animEffect transition="in" filter="fade">
                                      <p:cBhvr>
                                        <p:cTn id="90" dur="250"/>
                                        <p:tgtEl>
                                          <p:spTgt spid="13"/>
                                        </p:tgtEl>
                                      </p:cBhvr>
                                    </p:animEffect>
                                  </p:childTnLst>
                                </p:cTn>
                              </p:par>
                            </p:childTnLst>
                          </p:cTn>
                        </p:par>
                        <p:par>
                          <p:cTn id="91" fill="hold">
                            <p:stCondLst>
                              <p:cond delay="8149"/>
                            </p:stCondLst>
                            <p:childTnLst>
                              <p:par>
                                <p:cTn id="92" presetID="53" presetClass="entr" presetSubtype="16"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250" fill="hold"/>
                                        <p:tgtEl>
                                          <p:spTgt spid="17"/>
                                        </p:tgtEl>
                                        <p:attrNameLst>
                                          <p:attrName>ppt_w</p:attrName>
                                        </p:attrNameLst>
                                      </p:cBhvr>
                                      <p:tavLst>
                                        <p:tav tm="0">
                                          <p:val>
                                            <p:fltVal val="0"/>
                                          </p:val>
                                        </p:tav>
                                        <p:tav tm="100000">
                                          <p:val>
                                            <p:strVal val="#ppt_w"/>
                                          </p:val>
                                        </p:tav>
                                      </p:tavLst>
                                    </p:anim>
                                    <p:anim calcmode="lin" valueType="num">
                                      <p:cBhvr>
                                        <p:cTn id="95" dur="250" fill="hold"/>
                                        <p:tgtEl>
                                          <p:spTgt spid="17"/>
                                        </p:tgtEl>
                                        <p:attrNameLst>
                                          <p:attrName>ppt_h</p:attrName>
                                        </p:attrNameLst>
                                      </p:cBhvr>
                                      <p:tavLst>
                                        <p:tav tm="0">
                                          <p:val>
                                            <p:fltVal val="0"/>
                                          </p:val>
                                        </p:tav>
                                        <p:tav tm="100000">
                                          <p:val>
                                            <p:strVal val="#ppt_h"/>
                                          </p:val>
                                        </p:tav>
                                      </p:tavLst>
                                    </p:anim>
                                    <p:animEffect transition="in" filter="fade">
                                      <p:cBhvr>
                                        <p:cTn id="96" dur="250"/>
                                        <p:tgtEl>
                                          <p:spTgt spid="17"/>
                                        </p:tgtEl>
                                      </p:cBhvr>
                                    </p:animEffect>
                                  </p:childTnLst>
                                </p:cTn>
                              </p:par>
                            </p:childTnLst>
                          </p:cTn>
                        </p:par>
                        <p:par>
                          <p:cTn id="97" fill="hold">
                            <p:stCondLst>
                              <p:cond delay="8649"/>
                            </p:stCondLst>
                            <p:childTnLst>
                              <p:par>
                                <p:cTn id="98" presetID="22" presetClass="entr" presetSubtype="1" fill="hold"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wipe(up)">
                                      <p:cBhvr>
                                        <p:cTn id="100" dur="500"/>
                                        <p:tgtEl>
                                          <p:spTgt spid="36"/>
                                        </p:tgtEl>
                                      </p:cBhvr>
                                    </p:animEffect>
                                  </p:childTnLst>
                                </p:cTn>
                              </p:par>
                            </p:childTnLst>
                          </p:cTn>
                        </p:par>
                        <p:par>
                          <p:cTn id="101" fill="hold">
                            <p:stCondLst>
                              <p:cond delay="9149"/>
                            </p:stCondLst>
                            <p:childTnLst>
                              <p:par>
                                <p:cTn id="102" presetID="53" presetClass="entr" presetSubtype="16" fill="hold" grpId="0" nodeType="afterEffect">
                                  <p:stCondLst>
                                    <p:cond delay="0"/>
                                  </p:stCondLst>
                                  <p:childTnLst>
                                    <p:set>
                                      <p:cBhvr>
                                        <p:cTn id="103" dur="1" fill="hold">
                                          <p:stCondLst>
                                            <p:cond delay="0"/>
                                          </p:stCondLst>
                                        </p:cTn>
                                        <p:tgtEl>
                                          <p:spTgt spid="14"/>
                                        </p:tgtEl>
                                        <p:attrNameLst>
                                          <p:attrName>style.visibility</p:attrName>
                                        </p:attrNameLst>
                                      </p:cBhvr>
                                      <p:to>
                                        <p:strVal val="visible"/>
                                      </p:to>
                                    </p:set>
                                    <p:anim calcmode="lin" valueType="num">
                                      <p:cBhvr>
                                        <p:cTn id="104" dur="250" fill="hold"/>
                                        <p:tgtEl>
                                          <p:spTgt spid="14"/>
                                        </p:tgtEl>
                                        <p:attrNameLst>
                                          <p:attrName>ppt_w</p:attrName>
                                        </p:attrNameLst>
                                      </p:cBhvr>
                                      <p:tavLst>
                                        <p:tav tm="0">
                                          <p:val>
                                            <p:fltVal val="0"/>
                                          </p:val>
                                        </p:tav>
                                        <p:tav tm="100000">
                                          <p:val>
                                            <p:strVal val="#ppt_w"/>
                                          </p:val>
                                        </p:tav>
                                      </p:tavLst>
                                    </p:anim>
                                    <p:anim calcmode="lin" valueType="num">
                                      <p:cBhvr>
                                        <p:cTn id="105" dur="250" fill="hold"/>
                                        <p:tgtEl>
                                          <p:spTgt spid="14"/>
                                        </p:tgtEl>
                                        <p:attrNameLst>
                                          <p:attrName>ppt_h</p:attrName>
                                        </p:attrNameLst>
                                      </p:cBhvr>
                                      <p:tavLst>
                                        <p:tav tm="0">
                                          <p:val>
                                            <p:fltVal val="0"/>
                                          </p:val>
                                        </p:tav>
                                        <p:tav tm="100000">
                                          <p:val>
                                            <p:strVal val="#ppt_h"/>
                                          </p:val>
                                        </p:tav>
                                      </p:tavLst>
                                    </p:anim>
                                    <p:animEffect transition="in" filter="fade">
                                      <p:cBhvr>
                                        <p:cTn id="106" dur="250"/>
                                        <p:tgtEl>
                                          <p:spTgt spid="14"/>
                                        </p:tgtEl>
                                      </p:cBhvr>
                                    </p:animEffect>
                                  </p:childTnLst>
                                </p:cTn>
                              </p:par>
                            </p:childTnLst>
                          </p:cTn>
                        </p:par>
                        <p:par>
                          <p:cTn id="107" fill="hold">
                            <p:stCondLst>
                              <p:cond delay="9649"/>
                            </p:stCondLst>
                            <p:childTnLst>
                              <p:par>
                                <p:cTn id="108" presetID="53" presetClass="entr" presetSubtype="16"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250" fill="hold"/>
                                        <p:tgtEl>
                                          <p:spTgt spid="15"/>
                                        </p:tgtEl>
                                        <p:attrNameLst>
                                          <p:attrName>ppt_w</p:attrName>
                                        </p:attrNameLst>
                                      </p:cBhvr>
                                      <p:tavLst>
                                        <p:tav tm="0">
                                          <p:val>
                                            <p:fltVal val="0"/>
                                          </p:val>
                                        </p:tav>
                                        <p:tav tm="100000">
                                          <p:val>
                                            <p:strVal val="#ppt_w"/>
                                          </p:val>
                                        </p:tav>
                                      </p:tavLst>
                                    </p:anim>
                                    <p:anim calcmode="lin" valueType="num">
                                      <p:cBhvr>
                                        <p:cTn id="111" dur="250" fill="hold"/>
                                        <p:tgtEl>
                                          <p:spTgt spid="15"/>
                                        </p:tgtEl>
                                        <p:attrNameLst>
                                          <p:attrName>ppt_h</p:attrName>
                                        </p:attrNameLst>
                                      </p:cBhvr>
                                      <p:tavLst>
                                        <p:tav tm="0">
                                          <p:val>
                                            <p:fltVal val="0"/>
                                          </p:val>
                                        </p:tav>
                                        <p:tav tm="100000">
                                          <p:val>
                                            <p:strVal val="#ppt_h"/>
                                          </p:val>
                                        </p:tav>
                                      </p:tavLst>
                                    </p:anim>
                                    <p:animEffect transition="in" filter="fade">
                                      <p:cBhvr>
                                        <p:cTn id="112" dur="250"/>
                                        <p:tgtEl>
                                          <p:spTgt spid="15"/>
                                        </p:tgtEl>
                                      </p:cBhvr>
                                    </p:animEffect>
                                  </p:childTnLst>
                                </p:cTn>
                              </p:par>
                            </p:childTnLst>
                          </p:cTn>
                        </p:par>
                        <p:par>
                          <p:cTn id="113" fill="hold">
                            <p:stCondLst>
                              <p:cond delay="10149"/>
                            </p:stCondLst>
                            <p:childTnLst>
                              <p:par>
                                <p:cTn id="114" presetID="53" presetClass="entr" presetSubtype="16" fill="hold" grpId="0" nodeType="afterEffect">
                                  <p:stCondLst>
                                    <p:cond delay="0"/>
                                  </p:stCondLst>
                                  <p:childTnLst>
                                    <p:set>
                                      <p:cBhvr>
                                        <p:cTn id="115" dur="1" fill="hold">
                                          <p:stCondLst>
                                            <p:cond delay="0"/>
                                          </p:stCondLst>
                                        </p:cTn>
                                        <p:tgtEl>
                                          <p:spTgt spid="16"/>
                                        </p:tgtEl>
                                        <p:attrNameLst>
                                          <p:attrName>style.visibility</p:attrName>
                                        </p:attrNameLst>
                                      </p:cBhvr>
                                      <p:to>
                                        <p:strVal val="visible"/>
                                      </p:to>
                                    </p:set>
                                    <p:anim calcmode="lin" valueType="num">
                                      <p:cBhvr>
                                        <p:cTn id="116" dur="250" fill="hold"/>
                                        <p:tgtEl>
                                          <p:spTgt spid="16"/>
                                        </p:tgtEl>
                                        <p:attrNameLst>
                                          <p:attrName>ppt_w</p:attrName>
                                        </p:attrNameLst>
                                      </p:cBhvr>
                                      <p:tavLst>
                                        <p:tav tm="0">
                                          <p:val>
                                            <p:fltVal val="0"/>
                                          </p:val>
                                        </p:tav>
                                        <p:tav tm="100000">
                                          <p:val>
                                            <p:strVal val="#ppt_w"/>
                                          </p:val>
                                        </p:tav>
                                      </p:tavLst>
                                    </p:anim>
                                    <p:anim calcmode="lin" valueType="num">
                                      <p:cBhvr>
                                        <p:cTn id="117" dur="250" fill="hold"/>
                                        <p:tgtEl>
                                          <p:spTgt spid="16"/>
                                        </p:tgtEl>
                                        <p:attrNameLst>
                                          <p:attrName>ppt_h</p:attrName>
                                        </p:attrNameLst>
                                      </p:cBhvr>
                                      <p:tavLst>
                                        <p:tav tm="0">
                                          <p:val>
                                            <p:fltVal val="0"/>
                                          </p:val>
                                        </p:tav>
                                        <p:tav tm="100000">
                                          <p:val>
                                            <p:strVal val="#ppt_h"/>
                                          </p:val>
                                        </p:tav>
                                      </p:tavLst>
                                    </p:anim>
                                    <p:animEffect transition="in" filter="fade">
                                      <p:cBhvr>
                                        <p:cTn id="118"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2621" y="25459"/>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经营理念</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569385" y="2023121"/>
            <a:ext cx="1132384" cy="1188158"/>
            <a:chOff x="6569385" y="2023121"/>
            <a:chExt cx="1132384" cy="1188158"/>
          </a:xfrm>
        </p:grpSpPr>
        <p:sp>
          <p:nvSpPr>
            <p:cNvPr id="4" name="Oval 6"/>
            <p:cNvSpPr>
              <a:spLocks noChangeArrowheads="1"/>
            </p:cNvSpPr>
            <p:nvPr/>
          </p:nvSpPr>
          <p:spPr bwMode="auto">
            <a:xfrm>
              <a:off x="6569385" y="2023121"/>
              <a:ext cx="1132384" cy="1188158"/>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6904552" y="2742030"/>
              <a:ext cx="351493" cy="252223"/>
              <a:chOff x="3392759" y="950192"/>
              <a:chExt cx="351493" cy="252223"/>
            </a:xfrm>
            <a:effectLst/>
          </p:grpSpPr>
          <p:sp>
            <p:nvSpPr>
              <p:cNvPr id="6" name="Freeform 246"/>
              <p:cNvSpPr>
                <a:spLocks noEditPoints="1"/>
              </p:cNvSpPr>
              <p:nvPr/>
            </p:nvSpPr>
            <p:spPr bwMode="auto">
              <a:xfrm>
                <a:off x="3392759" y="962702"/>
                <a:ext cx="239713" cy="239713"/>
              </a:xfrm>
              <a:custGeom>
                <a:avLst/>
                <a:gdLst>
                  <a:gd name="T0" fmla="*/ 57 w 64"/>
                  <a:gd name="T1" fmla="*/ 27 h 64"/>
                  <a:gd name="T2" fmla="*/ 56 w 64"/>
                  <a:gd name="T3" fmla="*/ 25 h 64"/>
                  <a:gd name="T4" fmla="*/ 54 w 64"/>
                  <a:gd name="T5" fmla="*/ 19 h 64"/>
                  <a:gd name="T6" fmla="*/ 56 w 64"/>
                  <a:gd name="T7" fmla="*/ 15 h 64"/>
                  <a:gd name="T8" fmla="*/ 53 w 64"/>
                  <a:gd name="T9" fmla="*/ 9 h 64"/>
                  <a:gd name="T10" fmla="*/ 50 w 64"/>
                  <a:gd name="T11" fmla="*/ 8 h 64"/>
                  <a:gd name="T12" fmla="*/ 45 w 64"/>
                  <a:gd name="T13" fmla="*/ 11 h 64"/>
                  <a:gd name="T14" fmla="*/ 39 w 64"/>
                  <a:gd name="T15" fmla="*/ 8 h 64"/>
                  <a:gd name="T16" fmla="*/ 38 w 64"/>
                  <a:gd name="T17" fmla="*/ 7 h 64"/>
                  <a:gd name="T18" fmla="*/ 35 w 64"/>
                  <a:gd name="T19" fmla="*/ 0 h 64"/>
                  <a:gd name="T20" fmla="*/ 28 w 64"/>
                  <a:gd name="T21" fmla="*/ 2 h 64"/>
                  <a:gd name="T22" fmla="*/ 26 w 64"/>
                  <a:gd name="T23" fmla="*/ 8 h 64"/>
                  <a:gd name="T24" fmla="*/ 20 w 64"/>
                  <a:gd name="T25" fmla="*/ 11 h 64"/>
                  <a:gd name="T26" fmla="*/ 18 w 64"/>
                  <a:gd name="T27" fmla="*/ 11 h 64"/>
                  <a:gd name="T28" fmla="*/ 12 w 64"/>
                  <a:gd name="T29" fmla="*/ 7 h 64"/>
                  <a:gd name="T30" fmla="*/ 7 w 64"/>
                  <a:gd name="T31" fmla="*/ 11 h 64"/>
                  <a:gd name="T32" fmla="*/ 10 w 64"/>
                  <a:gd name="T33" fmla="*/ 19 h 64"/>
                  <a:gd name="T34" fmla="*/ 10 w 64"/>
                  <a:gd name="T35" fmla="*/ 21 h 64"/>
                  <a:gd name="T36" fmla="*/ 8 w 64"/>
                  <a:gd name="T37" fmla="*/ 26 h 64"/>
                  <a:gd name="T38" fmla="*/ 2 w 64"/>
                  <a:gd name="T39" fmla="*/ 28 h 64"/>
                  <a:gd name="T40" fmla="*/ 0 w 64"/>
                  <a:gd name="T41" fmla="*/ 35 h 64"/>
                  <a:gd name="T42" fmla="*/ 7 w 64"/>
                  <a:gd name="T43" fmla="*/ 38 h 64"/>
                  <a:gd name="T44" fmla="*/ 9 w 64"/>
                  <a:gd name="T45" fmla="*/ 39 h 64"/>
                  <a:gd name="T46" fmla="*/ 11 w 64"/>
                  <a:gd name="T47" fmla="*/ 45 h 64"/>
                  <a:gd name="T48" fmla="*/ 8 w 64"/>
                  <a:gd name="T49" fmla="*/ 51 h 64"/>
                  <a:gd name="T50" fmla="*/ 11 w 64"/>
                  <a:gd name="T51" fmla="*/ 57 h 64"/>
                  <a:gd name="T52" fmla="*/ 14 w 64"/>
                  <a:gd name="T53" fmla="*/ 57 h 64"/>
                  <a:gd name="T54" fmla="*/ 20 w 64"/>
                  <a:gd name="T55" fmla="*/ 53 h 64"/>
                  <a:gd name="T56" fmla="*/ 25 w 64"/>
                  <a:gd name="T57" fmla="*/ 56 h 64"/>
                  <a:gd name="T58" fmla="*/ 26 w 64"/>
                  <a:gd name="T59" fmla="*/ 57 h 64"/>
                  <a:gd name="T60" fmla="*/ 30 w 64"/>
                  <a:gd name="T61" fmla="*/ 64 h 64"/>
                  <a:gd name="T62" fmla="*/ 37 w 64"/>
                  <a:gd name="T63" fmla="*/ 62 h 64"/>
                  <a:gd name="T64" fmla="*/ 38 w 64"/>
                  <a:gd name="T65" fmla="*/ 56 h 64"/>
                  <a:gd name="T66" fmla="*/ 44 w 64"/>
                  <a:gd name="T67" fmla="*/ 54 h 64"/>
                  <a:gd name="T68" fmla="*/ 46 w 64"/>
                  <a:gd name="T69" fmla="*/ 54 h 64"/>
                  <a:gd name="T70" fmla="*/ 51 w 64"/>
                  <a:gd name="T71" fmla="*/ 57 h 64"/>
                  <a:gd name="T72" fmla="*/ 55 w 64"/>
                  <a:gd name="T73" fmla="*/ 53 h 64"/>
                  <a:gd name="T74" fmla="*/ 54 w 64"/>
                  <a:gd name="T75" fmla="*/ 46 h 64"/>
                  <a:gd name="T76" fmla="*/ 54 w 64"/>
                  <a:gd name="T77" fmla="*/ 45 h 64"/>
                  <a:gd name="T78" fmla="*/ 56 w 64"/>
                  <a:gd name="T79" fmla="*/ 38 h 64"/>
                  <a:gd name="T80" fmla="*/ 62 w 64"/>
                  <a:gd name="T81" fmla="*/ 37 h 64"/>
                  <a:gd name="T82" fmla="*/ 64 w 64"/>
                  <a:gd name="T83" fmla="*/ 30 h 64"/>
                  <a:gd name="T84" fmla="*/ 32 w 64"/>
                  <a:gd name="T85" fmla="*/ 47 h 64"/>
                  <a:gd name="T86" fmla="*/ 32 w 64"/>
                  <a:gd name="T87" fmla="*/ 17 h 64"/>
                  <a:gd name="T88" fmla="*/ 32 w 64"/>
                  <a:gd name="T8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 h="64">
                    <a:moveTo>
                      <a:pt x="62" y="28"/>
                    </a:moveTo>
                    <a:cubicBezTo>
                      <a:pt x="57" y="27"/>
                      <a:pt x="57" y="27"/>
                      <a:pt x="57" y="27"/>
                    </a:cubicBezTo>
                    <a:cubicBezTo>
                      <a:pt x="56" y="26"/>
                      <a:pt x="56" y="26"/>
                      <a:pt x="56" y="26"/>
                    </a:cubicBezTo>
                    <a:cubicBezTo>
                      <a:pt x="56" y="25"/>
                      <a:pt x="56" y="25"/>
                      <a:pt x="56" y="25"/>
                    </a:cubicBezTo>
                    <a:cubicBezTo>
                      <a:pt x="56" y="23"/>
                      <a:pt x="55" y="22"/>
                      <a:pt x="54" y="20"/>
                    </a:cubicBezTo>
                    <a:cubicBezTo>
                      <a:pt x="54" y="19"/>
                      <a:pt x="54" y="19"/>
                      <a:pt x="54" y="19"/>
                    </a:cubicBezTo>
                    <a:cubicBezTo>
                      <a:pt x="54" y="18"/>
                      <a:pt x="54" y="18"/>
                      <a:pt x="54" y="18"/>
                    </a:cubicBezTo>
                    <a:cubicBezTo>
                      <a:pt x="56" y="15"/>
                      <a:pt x="56" y="15"/>
                      <a:pt x="56" y="15"/>
                    </a:cubicBezTo>
                    <a:cubicBezTo>
                      <a:pt x="57" y="14"/>
                      <a:pt x="57" y="13"/>
                      <a:pt x="56" y="12"/>
                    </a:cubicBezTo>
                    <a:cubicBezTo>
                      <a:pt x="53" y="9"/>
                      <a:pt x="53" y="9"/>
                      <a:pt x="53" y="9"/>
                    </a:cubicBezTo>
                    <a:cubicBezTo>
                      <a:pt x="53" y="8"/>
                      <a:pt x="52" y="8"/>
                      <a:pt x="51" y="8"/>
                    </a:cubicBezTo>
                    <a:cubicBezTo>
                      <a:pt x="51" y="8"/>
                      <a:pt x="50" y="8"/>
                      <a:pt x="50" y="8"/>
                    </a:cubicBezTo>
                    <a:cubicBezTo>
                      <a:pt x="46" y="11"/>
                      <a:pt x="46" y="11"/>
                      <a:pt x="46" y="11"/>
                    </a:cubicBezTo>
                    <a:cubicBezTo>
                      <a:pt x="45" y="11"/>
                      <a:pt x="45" y="11"/>
                      <a:pt x="45" y="11"/>
                    </a:cubicBezTo>
                    <a:cubicBezTo>
                      <a:pt x="45" y="11"/>
                      <a:pt x="45" y="11"/>
                      <a:pt x="45" y="11"/>
                    </a:cubicBezTo>
                    <a:cubicBezTo>
                      <a:pt x="43" y="10"/>
                      <a:pt x="41" y="9"/>
                      <a:pt x="39" y="8"/>
                    </a:cubicBezTo>
                    <a:cubicBezTo>
                      <a:pt x="38" y="8"/>
                      <a:pt x="38" y="8"/>
                      <a:pt x="38" y="8"/>
                    </a:cubicBezTo>
                    <a:cubicBezTo>
                      <a:pt x="38" y="7"/>
                      <a:pt x="38" y="7"/>
                      <a:pt x="38" y="7"/>
                    </a:cubicBezTo>
                    <a:cubicBezTo>
                      <a:pt x="37" y="2"/>
                      <a:pt x="37" y="2"/>
                      <a:pt x="37" y="2"/>
                    </a:cubicBezTo>
                    <a:cubicBezTo>
                      <a:pt x="37" y="1"/>
                      <a:pt x="36" y="0"/>
                      <a:pt x="35" y="0"/>
                    </a:cubicBezTo>
                    <a:cubicBezTo>
                      <a:pt x="30" y="0"/>
                      <a:pt x="30" y="0"/>
                      <a:pt x="30" y="0"/>
                    </a:cubicBezTo>
                    <a:cubicBezTo>
                      <a:pt x="29" y="0"/>
                      <a:pt x="28" y="1"/>
                      <a:pt x="28" y="2"/>
                    </a:cubicBezTo>
                    <a:cubicBezTo>
                      <a:pt x="26" y="7"/>
                      <a:pt x="26" y="7"/>
                      <a:pt x="26" y="7"/>
                    </a:cubicBezTo>
                    <a:cubicBezTo>
                      <a:pt x="26" y="8"/>
                      <a:pt x="26" y="8"/>
                      <a:pt x="26" y="8"/>
                    </a:cubicBezTo>
                    <a:cubicBezTo>
                      <a:pt x="25" y="8"/>
                      <a:pt x="25" y="8"/>
                      <a:pt x="25" y="8"/>
                    </a:cubicBezTo>
                    <a:cubicBezTo>
                      <a:pt x="24" y="9"/>
                      <a:pt x="22" y="10"/>
                      <a:pt x="20" y="11"/>
                    </a:cubicBezTo>
                    <a:cubicBezTo>
                      <a:pt x="19" y="11"/>
                      <a:pt x="19" y="11"/>
                      <a:pt x="19" y="11"/>
                    </a:cubicBezTo>
                    <a:cubicBezTo>
                      <a:pt x="18" y="11"/>
                      <a:pt x="18" y="11"/>
                      <a:pt x="18" y="11"/>
                    </a:cubicBezTo>
                    <a:cubicBezTo>
                      <a:pt x="14" y="8"/>
                      <a:pt x="14" y="8"/>
                      <a:pt x="14" y="8"/>
                    </a:cubicBezTo>
                    <a:cubicBezTo>
                      <a:pt x="13" y="7"/>
                      <a:pt x="13" y="7"/>
                      <a:pt x="12" y="7"/>
                    </a:cubicBezTo>
                    <a:cubicBezTo>
                      <a:pt x="11" y="7"/>
                      <a:pt x="11" y="7"/>
                      <a:pt x="10" y="8"/>
                    </a:cubicBezTo>
                    <a:cubicBezTo>
                      <a:pt x="7" y="11"/>
                      <a:pt x="7" y="11"/>
                      <a:pt x="7" y="11"/>
                    </a:cubicBezTo>
                    <a:cubicBezTo>
                      <a:pt x="6" y="12"/>
                      <a:pt x="6" y="13"/>
                      <a:pt x="7" y="14"/>
                    </a:cubicBezTo>
                    <a:cubicBezTo>
                      <a:pt x="10" y="19"/>
                      <a:pt x="10" y="19"/>
                      <a:pt x="10" y="19"/>
                    </a:cubicBezTo>
                    <a:cubicBezTo>
                      <a:pt x="11" y="20"/>
                      <a:pt x="11" y="20"/>
                      <a:pt x="11" y="20"/>
                    </a:cubicBezTo>
                    <a:cubicBezTo>
                      <a:pt x="10" y="21"/>
                      <a:pt x="10" y="21"/>
                      <a:pt x="10" y="21"/>
                    </a:cubicBezTo>
                    <a:cubicBezTo>
                      <a:pt x="10" y="22"/>
                      <a:pt x="9" y="24"/>
                      <a:pt x="9" y="25"/>
                    </a:cubicBezTo>
                    <a:cubicBezTo>
                      <a:pt x="8" y="26"/>
                      <a:pt x="8" y="26"/>
                      <a:pt x="8" y="26"/>
                    </a:cubicBezTo>
                    <a:cubicBezTo>
                      <a:pt x="7" y="26"/>
                      <a:pt x="7" y="26"/>
                      <a:pt x="7" y="26"/>
                    </a:cubicBezTo>
                    <a:cubicBezTo>
                      <a:pt x="2" y="28"/>
                      <a:pt x="2" y="28"/>
                      <a:pt x="2" y="28"/>
                    </a:cubicBezTo>
                    <a:cubicBezTo>
                      <a:pt x="1" y="28"/>
                      <a:pt x="0" y="29"/>
                      <a:pt x="0" y="30"/>
                    </a:cubicBezTo>
                    <a:cubicBezTo>
                      <a:pt x="0" y="35"/>
                      <a:pt x="0" y="35"/>
                      <a:pt x="0" y="35"/>
                    </a:cubicBezTo>
                    <a:cubicBezTo>
                      <a:pt x="0" y="36"/>
                      <a:pt x="1" y="37"/>
                      <a:pt x="2" y="37"/>
                    </a:cubicBezTo>
                    <a:cubicBezTo>
                      <a:pt x="7" y="38"/>
                      <a:pt x="7" y="38"/>
                      <a:pt x="7" y="38"/>
                    </a:cubicBezTo>
                    <a:cubicBezTo>
                      <a:pt x="9" y="38"/>
                      <a:pt x="9" y="38"/>
                      <a:pt x="9" y="38"/>
                    </a:cubicBezTo>
                    <a:cubicBezTo>
                      <a:pt x="9" y="39"/>
                      <a:pt x="9" y="39"/>
                      <a:pt x="9" y="39"/>
                    </a:cubicBezTo>
                    <a:cubicBezTo>
                      <a:pt x="9" y="41"/>
                      <a:pt x="10" y="42"/>
                      <a:pt x="11" y="44"/>
                    </a:cubicBezTo>
                    <a:cubicBezTo>
                      <a:pt x="11" y="45"/>
                      <a:pt x="11" y="45"/>
                      <a:pt x="11" y="45"/>
                    </a:cubicBezTo>
                    <a:cubicBezTo>
                      <a:pt x="11" y="46"/>
                      <a:pt x="11" y="46"/>
                      <a:pt x="11" y="46"/>
                    </a:cubicBezTo>
                    <a:cubicBezTo>
                      <a:pt x="8" y="51"/>
                      <a:pt x="8" y="51"/>
                      <a:pt x="8" y="51"/>
                    </a:cubicBezTo>
                    <a:cubicBezTo>
                      <a:pt x="7" y="52"/>
                      <a:pt x="7" y="53"/>
                      <a:pt x="8" y="54"/>
                    </a:cubicBezTo>
                    <a:cubicBezTo>
                      <a:pt x="11" y="57"/>
                      <a:pt x="11" y="57"/>
                      <a:pt x="11" y="57"/>
                    </a:cubicBezTo>
                    <a:cubicBezTo>
                      <a:pt x="11" y="57"/>
                      <a:pt x="12" y="58"/>
                      <a:pt x="13" y="58"/>
                    </a:cubicBezTo>
                    <a:cubicBezTo>
                      <a:pt x="13" y="58"/>
                      <a:pt x="14" y="58"/>
                      <a:pt x="14" y="57"/>
                    </a:cubicBezTo>
                    <a:cubicBezTo>
                      <a:pt x="19" y="54"/>
                      <a:pt x="19" y="54"/>
                      <a:pt x="19" y="54"/>
                    </a:cubicBezTo>
                    <a:cubicBezTo>
                      <a:pt x="20" y="53"/>
                      <a:pt x="20" y="53"/>
                      <a:pt x="20" y="53"/>
                    </a:cubicBezTo>
                    <a:cubicBezTo>
                      <a:pt x="21" y="54"/>
                      <a:pt x="21" y="54"/>
                      <a:pt x="21" y="54"/>
                    </a:cubicBezTo>
                    <a:cubicBezTo>
                      <a:pt x="22" y="55"/>
                      <a:pt x="24" y="55"/>
                      <a:pt x="25" y="56"/>
                    </a:cubicBezTo>
                    <a:cubicBezTo>
                      <a:pt x="26" y="56"/>
                      <a:pt x="26" y="56"/>
                      <a:pt x="26" y="56"/>
                    </a:cubicBezTo>
                    <a:cubicBezTo>
                      <a:pt x="26" y="57"/>
                      <a:pt x="26" y="57"/>
                      <a:pt x="26" y="57"/>
                    </a:cubicBezTo>
                    <a:cubicBezTo>
                      <a:pt x="28" y="62"/>
                      <a:pt x="28" y="62"/>
                      <a:pt x="28" y="62"/>
                    </a:cubicBezTo>
                    <a:cubicBezTo>
                      <a:pt x="28" y="63"/>
                      <a:pt x="29" y="64"/>
                      <a:pt x="30" y="64"/>
                    </a:cubicBezTo>
                    <a:cubicBezTo>
                      <a:pt x="35" y="64"/>
                      <a:pt x="35" y="64"/>
                      <a:pt x="35" y="64"/>
                    </a:cubicBezTo>
                    <a:cubicBezTo>
                      <a:pt x="36" y="64"/>
                      <a:pt x="37" y="63"/>
                      <a:pt x="37" y="62"/>
                    </a:cubicBezTo>
                    <a:cubicBezTo>
                      <a:pt x="38" y="57"/>
                      <a:pt x="38" y="57"/>
                      <a:pt x="38" y="57"/>
                    </a:cubicBezTo>
                    <a:cubicBezTo>
                      <a:pt x="38" y="56"/>
                      <a:pt x="38" y="56"/>
                      <a:pt x="38" y="56"/>
                    </a:cubicBezTo>
                    <a:cubicBezTo>
                      <a:pt x="39" y="56"/>
                      <a:pt x="39" y="56"/>
                      <a:pt x="39" y="56"/>
                    </a:cubicBezTo>
                    <a:cubicBezTo>
                      <a:pt x="41" y="55"/>
                      <a:pt x="42" y="55"/>
                      <a:pt x="44" y="54"/>
                    </a:cubicBezTo>
                    <a:cubicBezTo>
                      <a:pt x="45" y="53"/>
                      <a:pt x="45" y="53"/>
                      <a:pt x="45" y="53"/>
                    </a:cubicBezTo>
                    <a:cubicBezTo>
                      <a:pt x="46" y="54"/>
                      <a:pt x="46" y="54"/>
                      <a:pt x="46" y="54"/>
                    </a:cubicBezTo>
                    <a:cubicBezTo>
                      <a:pt x="49" y="56"/>
                      <a:pt x="49" y="56"/>
                      <a:pt x="49" y="56"/>
                    </a:cubicBezTo>
                    <a:cubicBezTo>
                      <a:pt x="49" y="57"/>
                      <a:pt x="50" y="57"/>
                      <a:pt x="51" y="57"/>
                    </a:cubicBezTo>
                    <a:cubicBezTo>
                      <a:pt x="51" y="57"/>
                      <a:pt x="52" y="57"/>
                      <a:pt x="52" y="56"/>
                    </a:cubicBezTo>
                    <a:cubicBezTo>
                      <a:pt x="55" y="53"/>
                      <a:pt x="55" y="53"/>
                      <a:pt x="55" y="53"/>
                    </a:cubicBezTo>
                    <a:cubicBezTo>
                      <a:pt x="56" y="52"/>
                      <a:pt x="56" y="51"/>
                      <a:pt x="56" y="50"/>
                    </a:cubicBezTo>
                    <a:cubicBezTo>
                      <a:pt x="54" y="46"/>
                      <a:pt x="54" y="46"/>
                      <a:pt x="54" y="46"/>
                    </a:cubicBezTo>
                    <a:cubicBezTo>
                      <a:pt x="53" y="45"/>
                      <a:pt x="53" y="45"/>
                      <a:pt x="53" y="45"/>
                    </a:cubicBezTo>
                    <a:cubicBezTo>
                      <a:pt x="54" y="45"/>
                      <a:pt x="54" y="45"/>
                      <a:pt x="54" y="45"/>
                    </a:cubicBezTo>
                    <a:cubicBezTo>
                      <a:pt x="55" y="43"/>
                      <a:pt x="56" y="41"/>
                      <a:pt x="56" y="39"/>
                    </a:cubicBezTo>
                    <a:cubicBezTo>
                      <a:pt x="56" y="38"/>
                      <a:pt x="56" y="38"/>
                      <a:pt x="56" y="38"/>
                    </a:cubicBezTo>
                    <a:cubicBezTo>
                      <a:pt x="57" y="38"/>
                      <a:pt x="57" y="38"/>
                      <a:pt x="57" y="38"/>
                    </a:cubicBezTo>
                    <a:cubicBezTo>
                      <a:pt x="62" y="37"/>
                      <a:pt x="62" y="37"/>
                      <a:pt x="62" y="37"/>
                    </a:cubicBezTo>
                    <a:cubicBezTo>
                      <a:pt x="63" y="37"/>
                      <a:pt x="64" y="36"/>
                      <a:pt x="64" y="35"/>
                    </a:cubicBezTo>
                    <a:cubicBezTo>
                      <a:pt x="64" y="30"/>
                      <a:pt x="64" y="30"/>
                      <a:pt x="64" y="30"/>
                    </a:cubicBezTo>
                    <a:cubicBezTo>
                      <a:pt x="64" y="29"/>
                      <a:pt x="63" y="28"/>
                      <a:pt x="62" y="28"/>
                    </a:cubicBezTo>
                    <a:close/>
                    <a:moveTo>
                      <a:pt x="32" y="47"/>
                    </a:moveTo>
                    <a:cubicBezTo>
                      <a:pt x="24" y="47"/>
                      <a:pt x="17" y="40"/>
                      <a:pt x="17" y="32"/>
                    </a:cubicBezTo>
                    <a:cubicBezTo>
                      <a:pt x="17" y="24"/>
                      <a:pt x="24" y="17"/>
                      <a:pt x="32" y="17"/>
                    </a:cubicBezTo>
                    <a:cubicBezTo>
                      <a:pt x="41" y="17"/>
                      <a:pt x="47" y="24"/>
                      <a:pt x="47" y="32"/>
                    </a:cubicBezTo>
                    <a:cubicBezTo>
                      <a:pt x="47" y="40"/>
                      <a:pt x="41" y="47"/>
                      <a:pt x="32" y="47"/>
                    </a:cubicBezTo>
                    <a:close/>
                  </a:path>
                </a:pathLst>
              </a:cu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247"/>
              <p:cNvSpPr>
                <a:spLocks noEditPoints="1"/>
              </p:cNvSpPr>
              <p:nvPr/>
            </p:nvSpPr>
            <p:spPr bwMode="auto">
              <a:xfrm>
                <a:off x="3609314" y="950192"/>
                <a:ext cx="134938" cy="134938"/>
              </a:xfrm>
              <a:custGeom>
                <a:avLst/>
                <a:gdLst>
                  <a:gd name="T0" fmla="*/ 32 w 36"/>
                  <a:gd name="T1" fmla="*/ 15 h 36"/>
                  <a:gd name="T2" fmla="*/ 32 w 36"/>
                  <a:gd name="T3" fmla="*/ 14 h 36"/>
                  <a:gd name="T4" fmla="*/ 30 w 36"/>
                  <a:gd name="T5" fmla="*/ 10 h 36"/>
                  <a:gd name="T6" fmla="*/ 32 w 36"/>
                  <a:gd name="T7" fmla="*/ 8 h 36"/>
                  <a:gd name="T8" fmla="*/ 30 w 36"/>
                  <a:gd name="T9" fmla="*/ 5 h 36"/>
                  <a:gd name="T10" fmla="*/ 28 w 36"/>
                  <a:gd name="T11" fmla="*/ 4 h 36"/>
                  <a:gd name="T12" fmla="*/ 26 w 36"/>
                  <a:gd name="T13" fmla="*/ 6 h 36"/>
                  <a:gd name="T14" fmla="*/ 22 w 36"/>
                  <a:gd name="T15" fmla="*/ 4 h 36"/>
                  <a:gd name="T16" fmla="*/ 21 w 36"/>
                  <a:gd name="T17" fmla="*/ 3 h 36"/>
                  <a:gd name="T18" fmla="*/ 19 w 36"/>
                  <a:gd name="T19" fmla="*/ 0 h 36"/>
                  <a:gd name="T20" fmla="*/ 16 w 36"/>
                  <a:gd name="T21" fmla="*/ 1 h 36"/>
                  <a:gd name="T22" fmla="*/ 15 w 36"/>
                  <a:gd name="T23" fmla="*/ 4 h 36"/>
                  <a:gd name="T24" fmla="*/ 11 w 36"/>
                  <a:gd name="T25" fmla="*/ 5 h 36"/>
                  <a:gd name="T26" fmla="*/ 10 w 36"/>
                  <a:gd name="T27" fmla="*/ 5 h 36"/>
                  <a:gd name="T28" fmla="*/ 7 w 36"/>
                  <a:gd name="T29" fmla="*/ 3 h 36"/>
                  <a:gd name="T30" fmla="*/ 4 w 36"/>
                  <a:gd name="T31" fmla="*/ 6 h 36"/>
                  <a:gd name="T32" fmla="*/ 6 w 36"/>
                  <a:gd name="T33" fmla="*/ 10 h 36"/>
                  <a:gd name="T34" fmla="*/ 6 w 36"/>
                  <a:gd name="T35" fmla="*/ 11 h 36"/>
                  <a:gd name="T36" fmla="*/ 4 w 36"/>
                  <a:gd name="T37" fmla="*/ 14 h 36"/>
                  <a:gd name="T38" fmla="*/ 1 w 36"/>
                  <a:gd name="T39" fmla="*/ 15 h 36"/>
                  <a:gd name="T40" fmla="*/ 0 w 36"/>
                  <a:gd name="T41" fmla="*/ 19 h 36"/>
                  <a:gd name="T42" fmla="*/ 4 w 36"/>
                  <a:gd name="T43" fmla="*/ 21 h 36"/>
                  <a:gd name="T44" fmla="*/ 5 w 36"/>
                  <a:gd name="T45" fmla="*/ 22 h 36"/>
                  <a:gd name="T46" fmla="*/ 6 w 36"/>
                  <a:gd name="T47" fmla="*/ 25 h 36"/>
                  <a:gd name="T48" fmla="*/ 4 w 36"/>
                  <a:gd name="T49" fmla="*/ 28 h 36"/>
                  <a:gd name="T50" fmla="*/ 6 w 36"/>
                  <a:gd name="T51" fmla="*/ 32 h 36"/>
                  <a:gd name="T52" fmla="*/ 8 w 36"/>
                  <a:gd name="T53" fmla="*/ 32 h 36"/>
                  <a:gd name="T54" fmla="*/ 11 w 36"/>
                  <a:gd name="T55" fmla="*/ 30 h 36"/>
                  <a:gd name="T56" fmla="*/ 14 w 36"/>
                  <a:gd name="T57" fmla="*/ 31 h 36"/>
                  <a:gd name="T58" fmla="*/ 14 w 36"/>
                  <a:gd name="T59" fmla="*/ 32 h 36"/>
                  <a:gd name="T60" fmla="*/ 17 w 36"/>
                  <a:gd name="T61" fmla="*/ 36 h 36"/>
                  <a:gd name="T62" fmla="*/ 21 w 36"/>
                  <a:gd name="T63" fmla="*/ 35 h 36"/>
                  <a:gd name="T64" fmla="*/ 21 w 36"/>
                  <a:gd name="T65" fmla="*/ 31 h 36"/>
                  <a:gd name="T66" fmla="*/ 24 w 36"/>
                  <a:gd name="T67" fmla="*/ 30 h 36"/>
                  <a:gd name="T68" fmla="*/ 26 w 36"/>
                  <a:gd name="T69" fmla="*/ 30 h 36"/>
                  <a:gd name="T70" fmla="*/ 28 w 36"/>
                  <a:gd name="T71" fmla="*/ 32 h 36"/>
                  <a:gd name="T72" fmla="*/ 31 w 36"/>
                  <a:gd name="T73" fmla="*/ 30 h 36"/>
                  <a:gd name="T74" fmla="*/ 30 w 36"/>
                  <a:gd name="T75" fmla="*/ 26 h 36"/>
                  <a:gd name="T76" fmla="*/ 30 w 36"/>
                  <a:gd name="T77" fmla="*/ 25 h 36"/>
                  <a:gd name="T78" fmla="*/ 32 w 36"/>
                  <a:gd name="T79" fmla="*/ 21 h 36"/>
                  <a:gd name="T80" fmla="*/ 35 w 36"/>
                  <a:gd name="T81" fmla="*/ 21 h 36"/>
                  <a:gd name="T82" fmla="*/ 36 w 36"/>
                  <a:gd name="T83" fmla="*/ 17 h 36"/>
                  <a:gd name="T84" fmla="*/ 18 w 36"/>
                  <a:gd name="T85" fmla="*/ 25 h 36"/>
                  <a:gd name="T86" fmla="*/ 18 w 36"/>
                  <a:gd name="T87" fmla="*/ 10 h 36"/>
                  <a:gd name="T88" fmla="*/ 18 w 36"/>
                  <a:gd name="T89"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 h="36">
                    <a:moveTo>
                      <a:pt x="35" y="15"/>
                    </a:moveTo>
                    <a:cubicBezTo>
                      <a:pt x="32" y="15"/>
                      <a:pt x="32" y="15"/>
                      <a:pt x="32" y="15"/>
                    </a:cubicBezTo>
                    <a:cubicBezTo>
                      <a:pt x="32" y="15"/>
                      <a:pt x="32" y="15"/>
                      <a:pt x="32" y="15"/>
                    </a:cubicBezTo>
                    <a:cubicBezTo>
                      <a:pt x="32" y="14"/>
                      <a:pt x="32" y="14"/>
                      <a:pt x="32" y="14"/>
                    </a:cubicBezTo>
                    <a:cubicBezTo>
                      <a:pt x="31" y="13"/>
                      <a:pt x="31" y="12"/>
                      <a:pt x="31" y="11"/>
                    </a:cubicBezTo>
                    <a:cubicBezTo>
                      <a:pt x="30" y="10"/>
                      <a:pt x="30" y="10"/>
                      <a:pt x="30" y="10"/>
                    </a:cubicBezTo>
                    <a:cubicBezTo>
                      <a:pt x="31" y="10"/>
                      <a:pt x="31" y="10"/>
                      <a:pt x="31" y="10"/>
                    </a:cubicBezTo>
                    <a:cubicBezTo>
                      <a:pt x="32" y="8"/>
                      <a:pt x="32" y="8"/>
                      <a:pt x="32" y="8"/>
                    </a:cubicBezTo>
                    <a:cubicBezTo>
                      <a:pt x="32" y="8"/>
                      <a:pt x="32" y="7"/>
                      <a:pt x="32" y="6"/>
                    </a:cubicBezTo>
                    <a:cubicBezTo>
                      <a:pt x="30" y="5"/>
                      <a:pt x="30" y="5"/>
                      <a:pt x="30" y="5"/>
                    </a:cubicBezTo>
                    <a:cubicBezTo>
                      <a:pt x="30" y="4"/>
                      <a:pt x="29" y="4"/>
                      <a:pt x="29" y="4"/>
                    </a:cubicBezTo>
                    <a:cubicBezTo>
                      <a:pt x="29" y="4"/>
                      <a:pt x="28" y="4"/>
                      <a:pt x="28" y="4"/>
                    </a:cubicBezTo>
                    <a:cubicBezTo>
                      <a:pt x="26" y="5"/>
                      <a:pt x="26" y="5"/>
                      <a:pt x="26" y="5"/>
                    </a:cubicBezTo>
                    <a:cubicBezTo>
                      <a:pt x="26" y="6"/>
                      <a:pt x="26" y="6"/>
                      <a:pt x="26" y="6"/>
                    </a:cubicBezTo>
                    <a:cubicBezTo>
                      <a:pt x="25" y="5"/>
                      <a:pt x="25" y="5"/>
                      <a:pt x="25" y="5"/>
                    </a:cubicBezTo>
                    <a:cubicBezTo>
                      <a:pt x="24" y="5"/>
                      <a:pt x="23" y="4"/>
                      <a:pt x="22" y="4"/>
                    </a:cubicBezTo>
                    <a:cubicBezTo>
                      <a:pt x="21" y="4"/>
                      <a:pt x="21" y="4"/>
                      <a:pt x="21" y="4"/>
                    </a:cubicBezTo>
                    <a:cubicBezTo>
                      <a:pt x="21" y="3"/>
                      <a:pt x="21" y="3"/>
                      <a:pt x="21" y="3"/>
                    </a:cubicBezTo>
                    <a:cubicBezTo>
                      <a:pt x="21" y="1"/>
                      <a:pt x="21" y="1"/>
                      <a:pt x="21" y="1"/>
                    </a:cubicBezTo>
                    <a:cubicBezTo>
                      <a:pt x="21" y="0"/>
                      <a:pt x="20" y="0"/>
                      <a:pt x="19" y="0"/>
                    </a:cubicBezTo>
                    <a:cubicBezTo>
                      <a:pt x="17" y="0"/>
                      <a:pt x="17" y="0"/>
                      <a:pt x="17" y="0"/>
                    </a:cubicBezTo>
                    <a:cubicBezTo>
                      <a:pt x="16" y="0"/>
                      <a:pt x="16" y="0"/>
                      <a:pt x="16" y="1"/>
                    </a:cubicBezTo>
                    <a:cubicBezTo>
                      <a:pt x="15" y="3"/>
                      <a:pt x="15" y="3"/>
                      <a:pt x="15" y="3"/>
                    </a:cubicBezTo>
                    <a:cubicBezTo>
                      <a:pt x="15" y="4"/>
                      <a:pt x="15" y="4"/>
                      <a:pt x="15" y="4"/>
                    </a:cubicBezTo>
                    <a:cubicBezTo>
                      <a:pt x="14" y="4"/>
                      <a:pt x="14" y="4"/>
                      <a:pt x="14" y="4"/>
                    </a:cubicBezTo>
                    <a:cubicBezTo>
                      <a:pt x="13" y="4"/>
                      <a:pt x="12" y="5"/>
                      <a:pt x="11" y="5"/>
                    </a:cubicBezTo>
                    <a:cubicBezTo>
                      <a:pt x="10" y="6"/>
                      <a:pt x="10" y="6"/>
                      <a:pt x="10" y="6"/>
                    </a:cubicBezTo>
                    <a:cubicBezTo>
                      <a:pt x="10" y="5"/>
                      <a:pt x="10" y="5"/>
                      <a:pt x="10" y="5"/>
                    </a:cubicBezTo>
                    <a:cubicBezTo>
                      <a:pt x="7" y="4"/>
                      <a:pt x="7" y="4"/>
                      <a:pt x="7" y="4"/>
                    </a:cubicBezTo>
                    <a:cubicBezTo>
                      <a:pt x="7" y="3"/>
                      <a:pt x="7" y="3"/>
                      <a:pt x="7" y="3"/>
                    </a:cubicBezTo>
                    <a:cubicBezTo>
                      <a:pt x="6" y="3"/>
                      <a:pt x="6" y="4"/>
                      <a:pt x="6" y="4"/>
                    </a:cubicBezTo>
                    <a:cubicBezTo>
                      <a:pt x="4" y="6"/>
                      <a:pt x="4" y="6"/>
                      <a:pt x="4" y="6"/>
                    </a:cubicBezTo>
                    <a:cubicBezTo>
                      <a:pt x="3" y="6"/>
                      <a:pt x="3" y="7"/>
                      <a:pt x="4" y="7"/>
                    </a:cubicBezTo>
                    <a:cubicBezTo>
                      <a:pt x="6" y="10"/>
                      <a:pt x="6" y="10"/>
                      <a:pt x="6" y="10"/>
                    </a:cubicBezTo>
                    <a:cubicBezTo>
                      <a:pt x="6" y="11"/>
                      <a:pt x="6" y="11"/>
                      <a:pt x="6" y="11"/>
                    </a:cubicBezTo>
                    <a:cubicBezTo>
                      <a:pt x="6" y="11"/>
                      <a:pt x="6" y="11"/>
                      <a:pt x="6" y="11"/>
                    </a:cubicBezTo>
                    <a:cubicBezTo>
                      <a:pt x="5" y="12"/>
                      <a:pt x="5" y="13"/>
                      <a:pt x="5" y="14"/>
                    </a:cubicBezTo>
                    <a:cubicBezTo>
                      <a:pt x="4" y="14"/>
                      <a:pt x="4" y="14"/>
                      <a:pt x="4" y="14"/>
                    </a:cubicBezTo>
                    <a:cubicBezTo>
                      <a:pt x="4" y="14"/>
                      <a:pt x="4" y="14"/>
                      <a:pt x="4" y="14"/>
                    </a:cubicBezTo>
                    <a:cubicBezTo>
                      <a:pt x="1" y="15"/>
                      <a:pt x="1" y="15"/>
                      <a:pt x="1" y="15"/>
                    </a:cubicBezTo>
                    <a:cubicBezTo>
                      <a:pt x="0" y="15"/>
                      <a:pt x="0" y="16"/>
                      <a:pt x="0" y="16"/>
                    </a:cubicBezTo>
                    <a:cubicBezTo>
                      <a:pt x="0" y="19"/>
                      <a:pt x="0" y="19"/>
                      <a:pt x="0" y="19"/>
                    </a:cubicBezTo>
                    <a:cubicBezTo>
                      <a:pt x="0" y="20"/>
                      <a:pt x="0" y="20"/>
                      <a:pt x="1" y="20"/>
                    </a:cubicBezTo>
                    <a:cubicBezTo>
                      <a:pt x="4" y="21"/>
                      <a:pt x="4" y="21"/>
                      <a:pt x="4" y="21"/>
                    </a:cubicBezTo>
                    <a:cubicBezTo>
                      <a:pt x="4" y="21"/>
                      <a:pt x="4" y="21"/>
                      <a:pt x="4" y="21"/>
                    </a:cubicBezTo>
                    <a:cubicBezTo>
                      <a:pt x="5" y="22"/>
                      <a:pt x="5" y="22"/>
                      <a:pt x="5" y="22"/>
                    </a:cubicBezTo>
                    <a:cubicBezTo>
                      <a:pt x="5" y="23"/>
                      <a:pt x="5" y="23"/>
                      <a:pt x="6" y="24"/>
                    </a:cubicBezTo>
                    <a:cubicBezTo>
                      <a:pt x="6" y="25"/>
                      <a:pt x="6" y="25"/>
                      <a:pt x="6" y="25"/>
                    </a:cubicBezTo>
                    <a:cubicBezTo>
                      <a:pt x="6" y="25"/>
                      <a:pt x="6" y="25"/>
                      <a:pt x="6" y="25"/>
                    </a:cubicBezTo>
                    <a:cubicBezTo>
                      <a:pt x="4" y="28"/>
                      <a:pt x="4" y="28"/>
                      <a:pt x="4" y="28"/>
                    </a:cubicBezTo>
                    <a:cubicBezTo>
                      <a:pt x="3" y="29"/>
                      <a:pt x="4" y="29"/>
                      <a:pt x="4" y="30"/>
                    </a:cubicBezTo>
                    <a:cubicBezTo>
                      <a:pt x="6" y="32"/>
                      <a:pt x="6" y="32"/>
                      <a:pt x="6" y="32"/>
                    </a:cubicBezTo>
                    <a:cubicBezTo>
                      <a:pt x="6" y="32"/>
                      <a:pt x="6" y="32"/>
                      <a:pt x="7" y="32"/>
                    </a:cubicBezTo>
                    <a:cubicBezTo>
                      <a:pt x="7" y="32"/>
                      <a:pt x="7" y="32"/>
                      <a:pt x="8" y="32"/>
                    </a:cubicBezTo>
                    <a:cubicBezTo>
                      <a:pt x="10" y="30"/>
                      <a:pt x="10" y="30"/>
                      <a:pt x="10" y="30"/>
                    </a:cubicBezTo>
                    <a:cubicBezTo>
                      <a:pt x="11" y="30"/>
                      <a:pt x="11" y="30"/>
                      <a:pt x="11" y="30"/>
                    </a:cubicBezTo>
                    <a:cubicBezTo>
                      <a:pt x="11" y="30"/>
                      <a:pt x="11" y="30"/>
                      <a:pt x="11" y="30"/>
                    </a:cubicBezTo>
                    <a:cubicBezTo>
                      <a:pt x="12" y="30"/>
                      <a:pt x="13" y="31"/>
                      <a:pt x="14" y="31"/>
                    </a:cubicBezTo>
                    <a:cubicBezTo>
                      <a:pt x="14" y="31"/>
                      <a:pt x="14" y="31"/>
                      <a:pt x="14" y="31"/>
                    </a:cubicBezTo>
                    <a:cubicBezTo>
                      <a:pt x="14" y="32"/>
                      <a:pt x="14" y="32"/>
                      <a:pt x="14" y="32"/>
                    </a:cubicBezTo>
                    <a:cubicBezTo>
                      <a:pt x="15" y="35"/>
                      <a:pt x="15" y="35"/>
                      <a:pt x="15" y="35"/>
                    </a:cubicBezTo>
                    <a:cubicBezTo>
                      <a:pt x="15" y="35"/>
                      <a:pt x="16" y="36"/>
                      <a:pt x="17" y="36"/>
                    </a:cubicBezTo>
                    <a:cubicBezTo>
                      <a:pt x="19" y="36"/>
                      <a:pt x="19" y="36"/>
                      <a:pt x="19" y="36"/>
                    </a:cubicBezTo>
                    <a:cubicBezTo>
                      <a:pt x="20" y="36"/>
                      <a:pt x="20" y="35"/>
                      <a:pt x="21" y="35"/>
                    </a:cubicBezTo>
                    <a:cubicBezTo>
                      <a:pt x="21" y="32"/>
                      <a:pt x="21" y="32"/>
                      <a:pt x="21" y="32"/>
                    </a:cubicBezTo>
                    <a:cubicBezTo>
                      <a:pt x="21" y="31"/>
                      <a:pt x="21" y="31"/>
                      <a:pt x="21" y="31"/>
                    </a:cubicBezTo>
                    <a:cubicBezTo>
                      <a:pt x="22" y="31"/>
                      <a:pt x="22" y="31"/>
                      <a:pt x="22" y="31"/>
                    </a:cubicBezTo>
                    <a:cubicBezTo>
                      <a:pt x="23" y="31"/>
                      <a:pt x="24" y="31"/>
                      <a:pt x="24" y="30"/>
                    </a:cubicBezTo>
                    <a:cubicBezTo>
                      <a:pt x="25" y="30"/>
                      <a:pt x="25" y="30"/>
                      <a:pt x="25" y="30"/>
                    </a:cubicBezTo>
                    <a:cubicBezTo>
                      <a:pt x="26" y="30"/>
                      <a:pt x="26" y="30"/>
                      <a:pt x="26" y="30"/>
                    </a:cubicBezTo>
                    <a:cubicBezTo>
                      <a:pt x="27" y="32"/>
                      <a:pt x="27" y="32"/>
                      <a:pt x="27" y="32"/>
                    </a:cubicBezTo>
                    <a:cubicBezTo>
                      <a:pt x="28" y="32"/>
                      <a:pt x="28" y="32"/>
                      <a:pt x="28" y="32"/>
                    </a:cubicBezTo>
                    <a:cubicBezTo>
                      <a:pt x="29" y="32"/>
                      <a:pt x="29" y="32"/>
                      <a:pt x="29" y="32"/>
                    </a:cubicBezTo>
                    <a:cubicBezTo>
                      <a:pt x="31" y="30"/>
                      <a:pt x="31" y="30"/>
                      <a:pt x="31" y="30"/>
                    </a:cubicBezTo>
                    <a:cubicBezTo>
                      <a:pt x="32" y="29"/>
                      <a:pt x="32" y="29"/>
                      <a:pt x="31" y="28"/>
                    </a:cubicBezTo>
                    <a:cubicBezTo>
                      <a:pt x="30" y="26"/>
                      <a:pt x="30" y="26"/>
                      <a:pt x="30" y="26"/>
                    </a:cubicBezTo>
                    <a:cubicBezTo>
                      <a:pt x="30" y="25"/>
                      <a:pt x="30" y="25"/>
                      <a:pt x="30" y="25"/>
                    </a:cubicBezTo>
                    <a:cubicBezTo>
                      <a:pt x="30" y="25"/>
                      <a:pt x="30" y="25"/>
                      <a:pt x="30" y="25"/>
                    </a:cubicBezTo>
                    <a:cubicBezTo>
                      <a:pt x="31" y="24"/>
                      <a:pt x="31" y="23"/>
                      <a:pt x="32" y="22"/>
                    </a:cubicBezTo>
                    <a:cubicBezTo>
                      <a:pt x="32" y="21"/>
                      <a:pt x="32" y="21"/>
                      <a:pt x="32" y="21"/>
                    </a:cubicBezTo>
                    <a:cubicBezTo>
                      <a:pt x="32" y="21"/>
                      <a:pt x="32" y="21"/>
                      <a:pt x="32" y="21"/>
                    </a:cubicBezTo>
                    <a:cubicBezTo>
                      <a:pt x="35" y="21"/>
                      <a:pt x="35" y="21"/>
                      <a:pt x="35" y="21"/>
                    </a:cubicBezTo>
                    <a:cubicBezTo>
                      <a:pt x="36" y="21"/>
                      <a:pt x="36" y="20"/>
                      <a:pt x="36" y="19"/>
                    </a:cubicBezTo>
                    <a:cubicBezTo>
                      <a:pt x="36" y="17"/>
                      <a:pt x="36" y="17"/>
                      <a:pt x="36" y="17"/>
                    </a:cubicBezTo>
                    <a:cubicBezTo>
                      <a:pt x="36" y="16"/>
                      <a:pt x="36" y="16"/>
                      <a:pt x="35" y="15"/>
                    </a:cubicBezTo>
                    <a:close/>
                    <a:moveTo>
                      <a:pt x="18" y="25"/>
                    </a:moveTo>
                    <a:cubicBezTo>
                      <a:pt x="14" y="25"/>
                      <a:pt x="10" y="22"/>
                      <a:pt x="10" y="18"/>
                    </a:cubicBezTo>
                    <a:cubicBezTo>
                      <a:pt x="10" y="13"/>
                      <a:pt x="14" y="10"/>
                      <a:pt x="18" y="10"/>
                    </a:cubicBezTo>
                    <a:cubicBezTo>
                      <a:pt x="22" y="10"/>
                      <a:pt x="25" y="13"/>
                      <a:pt x="25" y="18"/>
                    </a:cubicBezTo>
                    <a:cubicBezTo>
                      <a:pt x="25" y="22"/>
                      <a:pt x="22" y="25"/>
                      <a:pt x="18" y="25"/>
                    </a:cubicBezTo>
                    <a:close/>
                  </a:path>
                </a:pathLst>
              </a:cu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8" name="组合 7"/>
          <p:cNvGrpSpPr/>
          <p:nvPr/>
        </p:nvGrpSpPr>
        <p:grpSpPr>
          <a:xfrm>
            <a:off x="9361577" y="2318421"/>
            <a:ext cx="982101" cy="1030474"/>
            <a:chOff x="9361577" y="2318421"/>
            <a:chExt cx="982101" cy="1030474"/>
          </a:xfrm>
        </p:grpSpPr>
        <p:sp>
          <p:nvSpPr>
            <p:cNvPr id="9" name="Oval 8"/>
            <p:cNvSpPr>
              <a:spLocks noChangeArrowheads="1"/>
            </p:cNvSpPr>
            <p:nvPr/>
          </p:nvSpPr>
          <p:spPr bwMode="auto">
            <a:xfrm>
              <a:off x="9361577" y="2318421"/>
              <a:ext cx="982101" cy="1030474"/>
            </a:xfrm>
            <a:prstGeom prst="ellipse">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890000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Freeform 248"/>
            <p:cNvSpPr/>
            <p:nvPr/>
          </p:nvSpPr>
          <p:spPr bwMode="auto">
            <a:xfrm>
              <a:off x="9720288" y="2909955"/>
              <a:ext cx="265782" cy="246868"/>
            </a:xfrm>
            <a:custGeom>
              <a:avLst/>
              <a:gdLst>
                <a:gd name="T0" fmla="*/ 74 w 113"/>
                <a:gd name="T1" fmla="*/ 55 h 105"/>
                <a:gd name="T2" fmla="*/ 67 w 113"/>
                <a:gd name="T3" fmla="*/ 54 h 105"/>
                <a:gd name="T4" fmla="*/ 85 w 113"/>
                <a:gd name="T5" fmla="*/ 28 h 105"/>
                <a:gd name="T6" fmla="*/ 57 w 113"/>
                <a:gd name="T7" fmla="*/ 0 h 105"/>
                <a:gd name="T8" fmla="*/ 29 w 113"/>
                <a:gd name="T9" fmla="*/ 28 h 105"/>
                <a:gd name="T10" fmla="*/ 47 w 113"/>
                <a:gd name="T11" fmla="*/ 54 h 105"/>
                <a:gd name="T12" fmla="*/ 40 w 113"/>
                <a:gd name="T13" fmla="*/ 55 h 105"/>
                <a:gd name="T14" fmla="*/ 0 w 113"/>
                <a:gd name="T15" fmla="*/ 105 h 105"/>
                <a:gd name="T16" fmla="*/ 113 w 113"/>
                <a:gd name="T17" fmla="*/ 105 h 105"/>
                <a:gd name="T18" fmla="*/ 74 w 113"/>
                <a:gd name="T19"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05">
                  <a:moveTo>
                    <a:pt x="74" y="55"/>
                  </a:moveTo>
                  <a:cubicBezTo>
                    <a:pt x="74" y="55"/>
                    <a:pt x="71" y="54"/>
                    <a:pt x="67" y="54"/>
                  </a:cubicBezTo>
                  <a:cubicBezTo>
                    <a:pt x="77" y="50"/>
                    <a:pt x="85" y="40"/>
                    <a:pt x="85" y="28"/>
                  </a:cubicBezTo>
                  <a:cubicBezTo>
                    <a:pt x="85" y="13"/>
                    <a:pt x="72" y="0"/>
                    <a:pt x="57" y="0"/>
                  </a:cubicBezTo>
                  <a:cubicBezTo>
                    <a:pt x="42" y="0"/>
                    <a:pt x="29" y="13"/>
                    <a:pt x="29" y="28"/>
                  </a:cubicBezTo>
                  <a:cubicBezTo>
                    <a:pt x="29" y="40"/>
                    <a:pt x="37" y="50"/>
                    <a:pt x="47" y="54"/>
                  </a:cubicBezTo>
                  <a:cubicBezTo>
                    <a:pt x="43" y="54"/>
                    <a:pt x="40" y="55"/>
                    <a:pt x="40" y="55"/>
                  </a:cubicBezTo>
                  <a:cubicBezTo>
                    <a:pt x="20" y="62"/>
                    <a:pt x="4" y="81"/>
                    <a:pt x="0" y="105"/>
                  </a:cubicBezTo>
                  <a:cubicBezTo>
                    <a:pt x="113" y="105"/>
                    <a:pt x="113" y="105"/>
                    <a:pt x="113" y="105"/>
                  </a:cubicBezTo>
                  <a:cubicBezTo>
                    <a:pt x="110" y="81"/>
                    <a:pt x="94" y="62"/>
                    <a:pt x="74" y="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1" name="组合 10"/>
          <p:cNvGrpSpPr/>
          <p:nvPr/>
        </p:nvGrpSpPr>
        <p:grpSpPr>
          <a:xfrm>
            <a:off x="7658767" y="3341973"/>
            <a:ext cx="1596335" cy="1675082"/>
            <a:chOff x="7658767" y="3341973"/>
            <a:chExt cx="1596335" cy="1675082"/>
          </a:xfrm>
        </p:grpSpPr>
        <p:sp>
          <p:nvSpPr>
            <p:cNvPr id="12" name="Oval 9"/>
            <p:cNvSpPr>
              <a:spLocks noChangeArrowheads="1"/>
            </p:cNvSpPr>
            <p:nvPr/>
          </p:nvSpPr>
          <p:spPr bwMode="auto">
            <a:xfrm>
              <a:off x="7658767" y="3341973"/>
              <a:ext cx="1596335" cy="1675082"/>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7930537" y="3684837"/>
              <a:ext cx="553007" cy="448057"/>
              <a:chOff x="4016836" y="2869878"/>
              <a:chExt cx="652463" cy="528638"/>
            </a:xfrm>
            <a:effectLst/>
          </p:grpSpPr>
          <p:sp>
            <p:nvSpPr>
              <p:cNvPr id="14" name="Freeform 249"/>
              <p:cNvSpPr/>
              <p:nvPr/>
            </p:nvSpPr>
            <p:spPr bwMode="auto">
              <a:xfrm>
                <a:off x="4016836" y="2869878"/>
                <a:ext cx="344488" cy="476250"/>
              </a:xfrm>
              <a:custGeom>
                <a:avLst/>
                <a:gdLst>
                  <a:gd name="T0" fmla="*/ 81 w 92"/>
                  <a:gd name="T1" fmla="*/ 77 h 127"/>
                  <a:gd name="T2" fmla="*/ 48 w 92"/>
                  <a:gd name="T3" fmla="*/ 122 h 127"/>
                  <a:gd name="T4" fmla="*/ 36 w 92"/>
                  <a:gd name="T5" fmla="*/ 122 h 127"/>
                  <a:gd name="T6" fmla="*/ 4 w 92"/>
                  <a:gd name="T7" fmla="*/ 77 h 127"/>
                  <a:gd name="T8" fmla="*/ 8 w 92"/>
                  <a:gd name="T9" fmla="*/ 68 h 127"/>
                  <a:gd name="T10" fmla="*/ 26 w 92"/>
                  <a:gd name="T11" fmla="*/ 68 h 127"/>
                  <a:gd name="T12" fmla="*/ 92 w 92"/>
                  <a:gd name="T13" fmla="*/ 3 h 127"/>
                  <a:gd name="T14" fmla="*/ 59 w 92"/>
                  <a:gd name="T15" fmla="*/ 68 h 127"/>
                  <a:gd name="T16" fmla="*/ 77 w 92"/>
                  <a:gd name="T17" fmla="*/ 68 h 127"/>
                  <a:gd name="T18" fmla="*/ 81 w 92"/>
                  <a:gd name="T19" fmla="*/ 7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7">
                    <a:moveTo>
                      <a:pt x="81" y="77"/>
                    </a:moveTo>
                    <a:cubicBezTo>
                      <a:pt x="48" y="122"/>
                      <a:pt x="48" y="122"/>
                      <a:pt x="48" y="122"/>
                    </a:cubicBezTo>
                    <a:cubicBezTo>
                      <a:pt x="45" y="127"/>
                      <a:pt x="40" y="127"/>
                      <a:pt x="36" y="122"/>
                    </a:cubicBezTo>
                    <a:cubicBezTo>
                      <a:pt x="4" y="77"/>
                      <a:pt x="4" y="77"/>
                      <a:pt x="4" y="77"/>
                    </a:cubicBezTo>
                    <a:cubicBezTo>
                      <a:pt x="0" y="72"/>
                      <a:pt x="2" y="68"/>
                      <a:pt x="8" y="68"/>
                    </a:cubicBezTo>
                    <a:cubicBezTo>
                      <a:pt x="26" y="68"/>
                      <a:pt x="26" y="68"/>
                      <a:pt x="26" y="68"/>
                    </a:cubicBezTo>
                    <a:cubicBezTo>
                      <a:pt x="32" y="26"/>
                      <a:pt x="60" y="0"/>
                      <a:pt x="92" y="3"/>
                    </a:cubicBezTo>
                    <a:cubicBezTo>
                      <a:pt x="68" y="13"/>
                      <a:pt x="57" y="36"/>
                      <a:pt x="59" y="68"/>
                    </a:cubicBezTo>
                    <a:cubicBezTo>
                      <a:pt x="77" y="68"/>
                      <a:pt x="77" y="68"/>
                      <a:pt x="77" y="68"/>
                    </a:cubicBezTo>
                    <a:cubicBezTo>
                      <a:pt x="82" y="68"/>
                      <a:pt x="84" y="72"/>
                      <a:pt x="81" y="77"/>
                    </a:cubicBezTo>
                    <a:close/>
                  </a:path>
                </a:pathLst>
              </a:custGeom>
              <a:solidFill>
                <a:schemeClr val="bg1"/>
              </a:solidFill>
              <a:ln>
                <a:noFill/>
              </a:ln>
              <a:effectLst>
                <a:outerShdw blurRad="457200" dist="4826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250"/>
              <p:cNvSpPr/>
              <p:nvPr/>
            </p:nvSpPr>
            <p:spPr bwMode="auto">
              <a:xfrm>
                <a:off x="4324811" y="2923853"/>
                <a:ext cx="344488" cy="474663"/>
              </a:xfrm>
              <a:custGeom>
                <a:avLst/>
                <a:gdLst>
                  <a:gd name="T0" fmla="*/ 89 w 92"/>
                  <a:gd name="T1" fmla="*/ 49 h 127"/>
                  <a:gd name="T2" fmla="*/ 56 w 92"/>
                  <a:gd name="T3" fmla="*/ 5 h 127"/>
                  <a:gd name="T4" fmla="*/ 44 w 92"/>
                  <a:gd name="T5" fmla="*/ 5 h 127"/>
                  <a:gd name="T6" fmla="*/ 12 w 92"/>
                  <a:gd name="T7" fmla="*/ 49 h 127"/>
                  <a:gd name="T8" fmla="*/ 16 w 92"/>
                  <a:gd name="T9" fmla="*/ 58 h 127"/>
                  <a:gd name="T10" fmla="*/ 34 w 92"/>
                  <a:gd name="T11" fmla="*/ 58 h 127"/>
                  <a:gd name="T12" fmla="*/ 0 w 92"/>
                  <a:gd name="T13" fmla="*/ 124 h 127"/>
                  <a:gd name="T14" fmla="*/ 66 w 92"/>
                  <a:gd name="T15" fmla="*/ 58 h 127"/>
                  <a:gd name="T16" fmla="*/ 85 w 92"/>
                  <a:gd name="T17" fmla="*/ 58 h 127"/>
                  <a:gd name="T18" fmla="*/ 89 w 92"/>
                  <a:gd name="T19" fmla="*/ 4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7">
                    <a:moveTo>
                      <a:pt x="89" y="49"/>
                    </a:moveTo>
                    <a:cubicBezTo>
                      <a:pt x="56" y="5"/>
                      <a:pt x="56" y="5"/>
                      <a:pt x="56" y="5"/>
                    </a:cubicBezTo>
                    <a:cubicBezTo>
                      <a:pt x="53" y="0"/>
                      <a:pt x="47" y="0"/>
                      <a:pt x="44" y="5"/>
                    </a:cubicBezTo>
                    <a:cubicBezTo>
                      <a:pt x="12" y="49"/>
                      <a:pt x="12" y="49"/>
                      <a:pt x="12" y="49"/>
                    </a:cubicBezTo>
                    <a:cubicBezTo>
                      <a:pt x="8" y="54"/>
                      <a:pt x="10" y="58"/>
                      <a:pt x="16" y="58"/>
                    </a:cubicBezTo>
                    <a:cubicBezTo>
                      <a:pt x="34" y="58"/>
                      <a:pt x="34" y="58"/>
                      <a:pt x="34" y="58"/>
                    </a:cubicBezTo>
                    <a:cubicBezTo>
                      <a:pt x="35" y="91"/>
                      <a:pt x="24" y="114"/>
                      <a:pt x="0" y="124"/>
                    </a:cubicBezTo>
                    <a:cubicBezTo>
                      <a:pt x="32" y="127"/>
                      <a:pt x="61" y="101"/>
                      <a:pt x="66" y="58"/>
                    </a:cubicBezTo>
                    <a:cubicBezTo>
                      <a:pt x="85" y="58"/>
                      <a:pt x="85" y="58"/>
                      <a:pt x="85" y="58"/>
                    </a:cubicBezTo>
                    <a:cubicBezTo>
                      <a:pt x="90" y="58"/>
                      <a:pt x="92" y="54"/>
                      <a:pt x="89" y="49"/>
                    </a:cubicBezTo>
                    <a:close/>
                  </a:path>
                </a:pathLst>
              </a:custGeom>
              <a:solidFill>
                <a:schemeClr val="bg1"/>
              </a:solidFill>
              <a:ln>
                <a:noFill/>
              </a:ln>
              <a:effectLst>
                <a:outerShdw blurRad="457200" dist="4826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16" name="组合 15"/>
          <p:cNvGrpSpPr/>
          <p:nvPr/>
        </p:nvGrpSpPr>
        <p:grpSpPr>
          <a:xfrm>
            <a:off x="3457998" y="2297047"/>
            <a:ext cx="1596335" cy="1675082"/>
            <a:chOff x="3457998" y="2297047"/>
            <a:chExt cx="1596335" cy="1675082"/>
          </a:xfrm>
        </p:grpSpPr>
        <p:sp>
          <p:nvSpPr>
            <p:cNvPr id="17" name="Oval 10"/>
            <p:cNvSpPr>
              <a:spLocks noChangeArrowheads="1"/>
            </p:cNvSpPr>
            <p:nvPr/>
          </p:nvSpPr>
          <p:spPr bwMode="auto">
            <a:xfrm>
              <a:off x="3457998" y="2297047"/>
              <a:ext cx="1596335" cy="1675082"/>
            </a:xfrm>
            <a:prstGeom prst="ellipse">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890000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Freeform 251"/>
            <p:cNvSpPr>
              <a:spLocks noEditPoints="1"/>
            </p:cNvSpPr>
            <p:nvPr/>
          </p:nvSpPr>
          <p:spPr bwMode="auto">
            <a:xfrm>
              <a:off x="3884779" y="2975281"/>
              <a:ext cx="379356" cy="493163"/>
            </a:xfrm>
            <a:custGeom>
              <a:avLst/>
              <a:gdLst>
                <a:gd name="T0" fmla="*/ 44 w 144"/>
                <a:gd name="T1" fmla="*/ 51 h 187"/>
                <a:gd name="T2" fmla="*/ 72 w 144"/>
                <a:gd name="T3" fmla="*/ 23 h 187"/>
                <a:gd name="T4" fmla="*/ 100 w 144"/>
                <a:gd name="T5" fmla="*/ 51 h 187"/>
                <a:gd name="T6" fmla="*/ 100 w 144"/>
                <a:gd name="T7" fmla="*/ 74 h 187"/>
                <a:gd name="T8" fmla="*/ 123 w 144"/>
                <a:gd name="T9" fmla="*/ 74 h 187"/>
                <a:gd name="T10" fmla="*/ 123 w 144"/>
                <a:gd name="T11" fmla="*/ 51 h 187"/>
                <a:gd name="T12" fmla="*/ 72 w 144"/>
                <a:gd name="T13" fmla="*/ 0 h 187"/>
                <a:gd name="T14" fmla="*/ 21 w 144"/>
                <a:gd name="T15" fmla="*/ 51 h 187"/>
                <a:gd name="T16" fmla="*/ 21 w 144"/>
                <a:gd name="T17" fmla="*/ 74 h 187"/>
                <a:gd name="T18" fmla="*/ 44 w 144"/>
                <a:gd name="T19" fmla="*/ 74 h 187"/>
                <a:gd name="T20" fmla="*/ 44 w 144"/>
                <a:gd name="T21" fmla="*/ 51 h 187"/>
                <a:gd name="T22" fmla="*/ 34 w 144"/>
                <a:gd name="T23" fmla="*/ 44 h 187"/>
                <a:gd name="T24" fmla="*/ 32 w 144"/>
                <a:gd name="T25" fmla="*/ 43 h 187"/>
                <a:gd name="T26" fmla="*/ 30 w 144"/>
                <a:gd name="T27" fmla="*/ 42 h 187"/>
                <a:gd name="T28" fmla="*/ 30 w 144"/>
                <a:gd name="T29" fmla="*/ 39 h 187"/>
                <a:gd name="T30" fmla="*/ 70 w 144"/>
                <a:gd name="T31" fmla="*/ 8 h 187"/>
                <a:gd name="T32" fmla="*/ 74 w 144"/>
                <a:gd name="T33" fmla="*/ 11 h 187"/>
                <a:gd name="T34" fmla="*/ 73 w 144"/>
                <a:gd name="T35" fmla="*/ 14 h 187"/>
                <a:gd name="T36" fmla="*/ 71 w 144"/>
                <a:gd name="T37" fmla="*/ 15 h 187"/>
                <a:gd name="T38" fmla="*/ 37 w 144"/>
                <a:gd name="T39" fmla="*/ 41 h 187"/>
                <a:gd name="T40" fmla="*/ 34 w 144"/>
                <a:gd name="T41" fmla="*/ 44 h 187"/>
                <a:gd name="T42" fmla="*/ 124 w 144"/>
                <a:gd name="T43" fmla="*/ 83 h 187"/>
                <a:gd name="T44" fmla="*/ 21 w 144"/>
                <a:gd name="T45" fmla="*/ 83 h 187"/>
                <a:gd name="T46" fmla="*/ 0 w 144"/>
                <a:gd name="T47" fmla="*/ 104 h 187"/>
                <a:gd name="T48" fmla="*/ 0 w 144"/>
                <a:gd name="T49" fmla="*/ 167 h 187"/>
                <a:gd name="T50" fmla="*/ 21 w 144"/>
                <a:gd name="T51" fmla="*/ 187 h 187"/>
                <a:gd name="T52" fmla="*/ 124 w 144"/>
                <a:gd name="T53" fmla="*/ 187 h 187"/>
                <a:gd name="T54" fmla="*/ 144 w 144"/>
                <a:gd name="T55" fmla="*/ 167 h 187"/>
                <a:gd name="T56" fmla="*/ 144 w 144"/>
                <a:gd name="T57" fmla="*/ 104 h 187"/>
                <a:gd name="T58" fmla="*/ 124 w 144"/>
                <a:gd name="T59" fmla="*/ 83 h 187"/>
                <a:gd name="T60" fmla="*/ 115 w 144"/>
                <a:gd name="T61" fmla="*/ 156 h 187"/>
                <a:gd name="T62" fmla="*/ 28 w 144"/>
                <a:gd name="T63" fmla="*/ 156 h 187"/>
                <a:gd name="T64" fmla="*/ 23 w 144"/>
                <a:gd name="T65" fmla="*/ 151 h 187"/>
                <a:gd name="T66" fmla="*/ 28 w 144"/>
                <a:gd name="T67" fmla="*/ 146 h 187"/>
                <a:gd name="T68" fmla="*/ 115 w 144"/>
                <a:gd name="T69" fmla="*/ 146 h 187"/>
                <a:gd name="T70" fmla="*/ 120 w 144"/>
                <a:gd name="T71" fmla="*/ 151 h 187"/>
                <a:gd name="T72" fmla="*/ 115 w 144"/>
                <a:gd name="T73" fmla="*/ 156 h 187"/>
                <a:gd name="T74" fmla="*/ 115 w 144"/>
                <a:gd name="T75" fmla="*/ 123 h 187"/>
                <a:gd name="T76" fmla="*/ 28 w 144"/>
                <a:gd name="T77" fmla="*/ 123 h 187"/>
                <a:gd name="T78" fmla="*/ 23 w 144"/>
                <a:gd name="T79" fmla="*/ 118 h 187"/>
                <a:gd name="T80" fmla="*/ 28 w 144"/>
                <a:gd name="T81" fmla="*/ 113 h 187"/>
                <a:gd name="T82" fmla="*/ 115 w 144"/>
                <a:gd name="T83" fmla="*/ 113 h 187"/>
                <a:gd name="T84" fmla="*/ 120 w 144"/>
                <a:gd name="T85" fmla="*/ 118 h 187"/>
                <a:gd name="T86" fmla="*/ 115 w 144"/>
                <a:gd name="T87" fmla="*/ 12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87">
                  <a:moveTo>
                    <a:pt x="44" y="51"/>
                  </a:moveTo>
                  <a:cubicBezTo>
                    <a:pt x="44" y="36"/>
                    <a:pt x="57" y="23"/>
                    <a:pt x="72" y="23"/>
                  </a:cubicBezTo>
                  <a:cubicBezTo>
                    <a:pt x="88" y="23"/>
                    <a:pt x="100" y="36"/>
                    <a:pt x="100" y="51"/>
                  </a:cubicBezTo>
                  <a:cubicBezTo>
                    <a:pt x="100" y="74"/>
                    <a:pt x="100" y="74"/>
                    <a:pt x="100" y="74"/>
                  </a:cubicBezTo>
                  <a:cubicBezTo>
                    <a:pt x="123" y="74"/>
                    <a:pt x="123" y="74"/>
                    <a:pt x="123" y="74"/>
                  </a:cubicBezTo>
                  <a:cubicBezTo>
                    <a:pt x="123" y="51"/>
                    <a:pt x="123" y="51"/>
                    <a:pt x="123" y="51"/>
                  </a:cubicBezTo>
                  <a:cubicBezTo>
                    <a:pt x="123" y="23"/>
                    <a:pt x="100" y="0"/>
                    <a:pt x="72" y="0"/>
                  </a:cubicBezTo>
                  <a:cubicBezTo>
                    <a:pt x="44" y="0"/>
                    <a:pt x="21" y="23"/>
                    <a:pt x="21" y="51"/>
                  </a:cubicBezTo>
                  <a:cubicBezTo>
                    <a:pt x="21" y="74"/>
                    <a:pt x="21" y="74"/>
                    <a:pt x="21" y="74"/>
                  </a:cubicBezTo>
                  <a:cubicBezTo>
                    <a:pt x="44" y="74"/>
                    <a:pt x="44" y="74"/>
                    <a:pt x="44" y="74"/>
                  </a:cubicBezTo>
                  <a:lnTo>
                    <a:pt x="44" y="51"/>
                  </a:lnTo>
                  <a:close/>
                  <a:moveTo>
                    <a:pt x="34" y="44"/>
                  </a:moveTo>
                  <a:cubicBezTo>
                    <a:pt x="33" y="44"/>
                    <a:pt x="33" y="44"/>
                    <a:pt x="32" y="43"/>
                  </a:cubicBezTo>
                  <a:cubicBezTo>
                    <a:pt x="31" y="43"/>
                    <a:pt x="31" y="42"/>
                    <a:pt x="30" y="42"/>
                  </a:cubicBezTo>
                  <a:cubicBezTo>
                    <a:pt x="30" y="41"/>
                    <a:pt x="30" y="40"/>
                    <a:pt x="30" y="39"/>
                  </a:cubicBezTo>
                  <a:cubicBezTo>
                    <a:pt x="36" y="21"/>
                    <a:pt x="52" y="9"/>
                    <a:pt x="70" y="8"/>
                  </a:cubicBezTo>
                  <a:cubicBezTo>
                    <a:pt x="73" y="8"/>
                    <a:pt x="74" y="9"/>
                    <a:pt x="74" y="11"/>
                  </a:cubicBezTo>
                  <a:cubicBezTo>
                    <a:pt x="74" y="12"/>
                    <a:pt x="74" y="13"/>
                    <a:pt x="73" y="14"/>
                  </a:cubicBezTo>
                  <a:cubicBezTo>
                    <a:pt x="73" y="15"/>
                    <a:pt x="72" y="15"/>
                    <a:pt x="71" y="15"/>
                  </a:cubicBezTo>
                  <a:cubicBezTo>
                    <a:pt x="55" y="16"/>
                    <a:pt x="42" y="26"/>
                    <a:pt x="37" y="41"/>
                  </a:cubicBezTo>
                  <a:cubicBezTo>
                    <a:pt x="37" y="43"/>
                    <a:pt x="35" y="44"/>
                    <a:pt x="34" y="44"/>
                  </a:cubicBezTo>
                  <a:close/>
                  <a:moveTo>
                    <a:pt x="124" y="83"/>
                  </a:moveTo>
                  <a:cubicBezTo>
                    <a:pt x="21" y="83"/>
                    <a:pt x="21" y="83"/>
                    <a:pt x="21" y="83"/>
                  </a:cubicBezTo>
                  <a:cubicBezTo>
                    <a:pt x="9" y="83"/>
                    <a:pt x="0" y="92"/>
                    <a:pt x="0" y="104"/>
                  </a:cubicBezTo>
                  <a:cubicBezTo>
                    <a:pt x="0" y="167"/>
                    <a:pt x="0" y="167"/>
                    <a:pt x="0" y="167"/>
                  </a:cubicBezTo>
                  <a:cubicBezTo>
                    <a:pt x="0" y="178"/>
                    <a:pt x="9" y="187"/>
                    <a:pt x="21" y="187"/>
                  </a:cubicBezTo>
                  <a:cubicBezTo>
                    <a:pt x="124" y="187"/>
                    <a:pt x="124" y="187"/>
                    <a:pt x="124" y="187"/>
                  </a:cubicBezTo>
                  <a:cubicBezTo>
                    <a:pt x="135" y="187"/>
                    <a:pt x="144" y="178"/>
                    <a:pt x="144" y="167"/>
                  </a:cubicBezTo>
                  <a:cubicBezTo>
                    <a:pt x="144" y="104"/>
                    <a:pt x="144" y="104"/>
                    <a:pt x="144" y="104"/>
                  </a:cubicBezTo>
                  <a:cubicBezTo>
                    <a:pt x="144" y="92"/>
                    <a:pt x="135" y="83"/>
                    <a:pt x="124" y="83"/>
                  </a:cubicBezTo>
                  <a:close/>
                  <a:moveTo>
                    <a:pt x="115" y="156"/>
                  </a:moveTo>
                  <a:cubicBezTo>
                    <a:pt x="28" y="156"/>
                    <a:pt x="28" y="156"/>
                    <a:pt x="28" y="156"/>
                  </a:cubicBezTo>
                  <a:cubicBezTo>
                    <a:pt x="25" y="156"/>
                    <a:pt x="23" y="154"/>
                    <a:pt x="23" y="151"/>
                  </a:cubicBezTo>
                  <a:cubicBezTo>
                    <a:pt x="23" y="148"/>
                    <a:pt x="25" y="146"/>
                    <a:pt x="28" y="146"/>
                  </a:cubicBezTo>
                  <a:cubicBezTo>
                    <a:pt x="115" y="146"/>
                    <a:pt x="115" y="146"/>
                    <a:pt x="115" y="146"/>
                  </a:cubicBezTo>
                  <a:cubicBezTo>
                    <a:pt x="118" y="146"/>
                    <a:pt x="120" y="148"/>
                    <a:pt x="120" y="151"/>
                  </a:cubicBezTo>
                  <a:cubicBezTo>
                    <a:pt x="120" y="154"/>
                    <a:pt x="118" y="156"/>
                    <a:pt x="115" y="156"/>
                  </a:cubicBezTo>
                  <a:close/>
                  <a:moveTo>
                    <a:pt x="115" y="123"/>
                  </a:moveTo>
                  <a:cubicBezTo>
                    <a:pt x="28" y="123"/>
                    <a:pt x="28" y="123"/>
                    <a:pt x="28" y="123"/>
                  </a:cubicBezTo>
                  <a:cubicBezTo>
                    <a:pt x="25" y="123"/>
                    <a:pt x="23" y="121"/>
                    <a:pt x="23" y="118"/>
                  </a:cubicBezTo>
                  <a:cubicBezTo>
                    <a:pt x="23" y="115"/>
                    <a:pt x="25" y="113"/>
                    <a:pt x="28" y="113"/>
                  </a:cubicBezTo>
                  <a:cubicBezTo>
                    <a:pt x="115" y="113"/>
                    <a:pt x="115" y="113"/>
                    <a:pt x="115" y="113"/>
                  </a:cubicBezTo>
                  <a:cubicBezTo>
                    <a:pt x="118" y="113"/>
                    <a:pt x="120" y="115"/>
                    <a:pt x="120" y="118"/>
                  </a:cubicBezTo>
                  <a:cubicBezTo>
                    <a:pt x="120" y="121"/>
                    <a:pt x="118" y="123"/>
                    <a:pt x="115" y="1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5240467" y="3637224"/>
            <a:ext cx="1239712" cy="1303613"/>
            <a:chOff x="5240467" y="3637224"/>
            <a:chExt cx="1239712" cy="1303613"/>
          </a:xfrm>
        </p:grpSpPr>
        <p:sp>
          <p:nvSpPr>
            <p:cNvPr id="20" name="Oval 7"/>
            <p:cNvSpPr>
              <a:spLocks noChangeArrowheads="1"/>
            </p:cNvSpPr>
            <p:nvPr/>
          </p:nvSpPr>
          <p:spPr bwMode="auto">
            <a:xfrm>
              <a:off x="5240467" y="3637224"/>
              <a:ext cx="1239712" cy="1303613"/>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Freeform 253"/>
            <p:cNvSpPr>
              <a:spLocks noEditPoints="1"/>
            </p:cNvSpPr>
            <p:nvPr/>
          </p:nvSpPr>
          <p:spPr bwMode="auto">
            <a:xfrm>
              <a:off x="5517739" y="3838479"/>
              <a:ext cx="385594" cy="442393"/>
            </a:xfrm>
            <a:custGeom>
              <a:avLst/>
              <a:gdLst>
                <a:gd name="T0" fmla="*/ 100 w 201"/>
                <a:gd name="T1" fmla="*/ 176 h 231"/>
                <a:gd name="T2" fmla="*/ 201 w 201"/>
                <a:gd name="T3" fmla="*/ 109 h 231"/>
                <a:gd name="T4" fmla="*/ 201 w 201"/>
                <a:gd name="T5" fmla="*/ 229 h 231"/>
                <a:gd name="T6" fmla="*/ 142 w 201"/>
                <a:gd name="T7" fmla="*/ 185 h 231"/>
                <a:gd name="T8" fmla="*/ 135 w 201"/>
                <a:gd name="T9" fmla="*/ 194 h 231"/>
                <a:gd name="T10" fmla="*/ 185 w 201"/>
                <a:gd name="T11" fmla="*/ 231 h 231"/>
                <a:gd name="T12" fmla="*/ 16 w 201"/>
                <a:gd name="T13" fmla="*/ 231 h 231"/>
                <a:gd name="T14" fmla="*/ 66 w 201"/>
                <a:gd name="T15" fmla="*/ 195 h 231"/>
                <a:gd name="T16" fmla="*/ 59 w 201"/>
                <a:gd name="T17" fmla="*/ 185 h 231"/>
                <a:gd name="T18" fmla="*/ 0 w 201"/>
                <a:gd name="T19" fmla="*/ 229 h 231"/>
                <a:gd name="T20" fmla="*/ 0 w 201"/>
                <a:gd name="T21" fmla="*/ 110 h 231"/>
                <a:gd name="T22" fmla="*/ 100 w 201"/>
                <a:gd name="T23" fmla="*/ 176 h 231"/>
                <a:gd name="T24" fmla="*/ 187 w 201"/>
                <a:gd name="T25" fmla="*/ 73 h 231"/>
                <a:gd name="T26" fmla="*/ 161 w 201"/>
                <a:gd name="T27" fmla="*/ 50 h 231"/>
                <a:gd name="T28" fmla="*/ 154 w 201"/>
                <a:gd name="T29" fmla="*/ 16 h 231"/>
                <a:gd name="T30" fmla="*/ 130 w 201"/>
                <a:gd name="T31" fmla="*/ 22 h 231"/>
                <a:gd name="T32" fmla="*/ 115 w 201"/>
                <a:gd name="T33" fmla="*/ 7 h 231"/>
                <a:gd name="T34" fmla="*/ 86 w 201"/>
                <a:gd name="T35" fmla="*/ 7 h 231"/>
                <a:gd name="T36" fmla="*/ 51 w 201"/>
                <a:gd name="T37" fmla="*/ 39 h 231"/>
                <a:gd name="T38" fmla="*/ 13 w 201"/>
                <a:gd name="T39" fmla="*/ 48 h 231"/>
                <a:gd name="T40" fmla="*/ 18 w 201"/>
                <a:gd name="T41" fmla="*/ 69 h 231"/>
                <a:gd name="T42" fmla="*/ 14 w 201"/>
                <a:gd name="T43" fmla="*/ 73 h 231"/>
                <a:gd name="T44" fmla="*/ 0 w 201"/>
                <a:gd name="T45" fmla="*/ 95 h 231"/>
                <a:gd name="T46" fmla="*/ 0 w 201"/>
                <a:gd name="T47" fmla="*/ 96 h 231"/>
                <a:gd name="T48" fmla="*/ 42 w 201"/>
                <a:gd name="T49" fmla="*/ 124 h 231"/>
                <a:gd name="T50" fmla="*/ 27 w 201"/>
                <a:gd name="T51" fmla="*/ 56 h 231"/>
                <a:gd name="T52" fmla="*/ 145 w 201"/>
                <a:gd name="T53" fmla="*/ 30 h 231"/>
                <a:gd name="T54" fmla="*/ 165 w 201"/>
                <a:gd name="T55" fmla="*/ 119 h 231"/>
                <a:gd name="T56" fmla="*/ 201 w 201"/>
                <a:gd name="T57" fmla="*/ 95 h 231"/>
                <a:gd name="T58" fmla="*/ 201 w 201"/>
                <a:gd name="T59" fmla="*/ 95 h 231"/>
                <a:gd name="T60" fmla="*/ 187 w 201"/>
                <a:gd name="T61" fmla="*/ 73 h 231"/>
                <a:gd name="T62" fmla="*/ 51 w 201"/>
                <a:gd name="T63" fmla="*/ 113 h 231"/>
                <a:gd name="T64" fmla="*/ 54 w 201"/>
                <a:gd name="T65" fmla="*/ 124 h 231"/>
                <a:gd name="T66" fmla="*/ 150 w 201"/>
                <a:gd name="T67" fmla="*/ 103 h 231"/>
                <a:gd name="T68" fmla="*/ 147 w 201"/>
                <a:gd name="T69" fmla="*/ 92 h 231"/>
                <a:gd name="T70" fmla="*/ 51 w 201"/>
                <a:gd name="T71" fmla="*/ 113 h 231"/>
                <a:gd name="T72" fmla="*/ 142 w 201"/>
                <a:gd name="T73" fmla="*/ 70 h 231"/>
                <a:gd name="T74" fmla="*/ 46 w 201"/>
                <a:gd name="T75" fmla="*/ 91 h 231"/>
                <a:gd name="T76" fmla="*/ 49 w 201"/>
                <a:gd name="T77" fmla="*/ 102 h 231"/>
                <a:gd name="T78" fmla="*/ 145 w 201"/>
                <a:gd name="T79" fmla="*/ 81 h 231"/>
                <a:gd name="T80" fmla="*/ 142 w 201"/>
                <a:gd name="T81" fmla="*/ 70 h 231"/>
                <a:gd name="T82" fmla="*/ 137 w 201"/>
                <a:gd name="T83" fmla="*/ 47 h 231"/>
                <a:gd name="T84" fmla="*/ 41 w 201"/>
                <a:gd name="T85" fmla="*/ 68 h 231"/>
                <a:gd name="T86" fmla="*/ 43 w 201"/>
                <a:gd name="T87" fmla="*/ 79 h 231"/>
                <a:gd name="T88" fmla="*/ 140 w 201"/>
                <a:gd name="T89" fmla="*/ 58 h 231"/>
                <a:gd name="T90" fmla="*/ 137 w 201"/>
                <a:gd name="T91" fmla="*/ 4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 h="231">
                  <a:moveTo>
                    <a:pt x="100" y="176"/>
                  </a:moveTo>
                  <a:cubicBezTo>
                    <a:pt x="201" y="109"/>
                    <a:pt x="201" y="109"/>
                    <a:pt x="201" y="109"/>
                  </a:cubicBezTo>
                  <a:cubicBezTo>
                    <a:pt x="201" y="141"/>
                    <a:pt x="201" y="216"/>
                    <a:pt x="201" y="229"/>
                  </a:cubicBezTo>
                  <a:cubicBezTo>
                    <a:pt x="142" y="185"/>
                    <a:pt x="142" y="185"/>
                    <a:pt x="142" y="185"/>
                  </a:cubicBezTo>
                  <a:cubicBezTo>
                    <a:pt x="135" y="194"/>
                    <a:pt x="135" y="194"/>
                    <a:pt x="135" y="194"/>
                  </a:cubicBezTo>
                  <a:cubicBezTo>
                    <a:pt x="185" y="231"/>
                    <a:pt x="185" y="231"/>
                    <a:pt x="185" y="231"/>
                  </a:cubicBezTo>
                  <a:cubicBezTo>
                    <a:pt x="16" y="231"/>
                    <a:pt x="16" y="231"/>
                    <a:pt x="16" y="231"/>
                  </a:cubicBezTo>
                  <a:cubicBezTo>
                    <a:pt x="66" y="195"/>
                    <a:pt x="66" y="195"/>
                    <a:pt x="66" y="195"/>
                  </a:cubicBezTo>
                  <a:cubicBezTo>
                    <a:pt x="59" y="185"/>
                    <a:pt x="59" y="185"/>
                    <a:pt x="59" y="185"/>
                  </a:cubicBezTo>
                  <a:cubicBezTo>
                    <a:pt x="0" y="229"/>
                    <a:pt x="0" y="229"/>
                    <a:pt x="0" y="229"/>
                  </a:cubicBezTo>
                  <a:cubicBezTo>
                    <a:pt x="0" y="216"/>
                    <a:pt x="0" y="141"/>
                    <a:pt x="0" y="110"/>
                  </a:cubicBezTo>
                  <a:lnTo>
                    <a:pt x="100" y="176"/>
                  </a:lnTo>
                  <a:close/>
                  <a:moveTo>
                    <a:pt x="187" y="73"/>
                  </a:moveTo>
                  <a:cubicBezTo>
                    <a:pt x="161" y="50"/>
                    <a:pt x="161" y="50"/>
                    <a:pt x="161" y="50"/>
                  </a:cubicBezTo>
                  <a:cubicBezTo>
                    <a:pt x="154" y="16"/>
                    <a:pt x="154" y="16"/>
                    <a:pt x="154" y="16"/>
                  </a:cubicBezTo>
                  <a:cubicBezTo>
                    <a:pt x="130" y="22"/>
                    <a:pt x="130" y="22"/>
                    <a:pt x="130" y="22"/>
                  </a:cubicBezTo>
                  <a:cubicBezTo>
                    <a:pt x="115" y="7"/>
                    <a:pt x="115" y="7"/>
                    <a:pt x="115" y="7"/>
                  </a:cubicBezTo>
                  <a:cubicBezTo>
                    <a:pt x="107" y="0"/>
                    <a:pt x="94" y="0"/>
                    <a:pt x="86" y="7"/>
                  </a:cubicBezTo>
                  <a:cubicBezTo>
                    <a:pt x="51" y="39"/>
                    <a:pt x="51" y="39"/>
                    <a:pt x="51" y="39"/>
                  </a:cubicBezTo>
                  <a:cubicBezTo>
                    <a:pt x="13" y="48"/>
                    <a:pt x="13" y="48"/>
                    <a:pt x="13" y="48"/>
                  </a:cubicBezTo>
                  <a:cubicBezTo>
                    <a:pt x="18" y="69"/>
                    <a:pt x="18" y="69"/>
                    <a:pt x="18" y="69"/>
                  </a:cubicBezTo>
                  <a:cubicBezTo>
                    <a:pt x="14" y="73"/>
                    <a:pt x="14" y="73"/>
                    <a:pt x="14" y="73"/>
                  </a:cubicBezTo>
                  <a:cubicBezTo>
                    <a:pt x="6" y="80"/>
                    <a:pt x="0" y="86"/>
                    <a:pt x="0" y="95"/>
                  </a:cubicBezTo>
                  <a:cubicBezTo>
                    <a:pt x="0" y="95"/>
                    <a:pt x="0" y="95"/>
                    <a:pt x="0" y="96"/>
                  </a:cubicBezTo>
                  <a:cubicBezTo>
                    <a:pt x="42" y="124"/>
                    <a:pt x="42" y="124"/>
                    <a:pt x="42" y="124"/>
                  </a:cubicBezTo>
                  <a:cubicBezTo>
                    <a:pt x="27" y="56"/>
                    <a:pt x="27" y="56"/>
                    <a:pt x="27" y="56"/>
                  </a:cubicBezTo>
                  <a:cubicBezTo>
                    <a:pt x="145" y="30"/>
                    <a:pt x="145" y="30"/>
                    <a:pt x="145" y="30"/>
                  </a:cubicBezTo>
                  <a:cubicBezTo>
                    <a:pt x="165" y="119"/>
                    <a:pt x="165" y="119"/>
                    <a:pt x="165" y="119"/>
                  </a:cubicBezTo>
                  <a:cubicBezTo>
                    <a:pt x="201" y="95"/>
                    <a:pt x="201" y="95"/>
                    <a:pt x="201" y="95"/>
                  </a:cubicBezTo>
                  <a:cubicBezTo>
                    <a:pt x="201" y="95"/>
                    <a:pt x="201" y="95"/>
                    <a:pt x="201" y="95"/>
                  </a:cubicBezTo>
                  <a:cubicBezTo>
                    <a:pt x="201" y="85"/>
                    <a:pt x="195" y="80"/>
                    <a:pt x="187" y="73"/>
                  </a:cubicBezTo>
                  <a:close/>
                  <a:moveTo>
                    <a:pt x="51" y="113"/>
                  </a:moveTo>
                  <a:cubicBezTo>
                    <a:pt x="54" y="124"/>
                    <a:pt x="54" y="124"/>
                    <a:pt x="54" y="124"/>
                  </a:cubicBezTo>
                  <a:cubicBezTo>
                    <a:pt x="150" y="103"/>
                    <a:pt x="150" y="103"/>
                    <a:pt x="150" y="103"/>
                  </a:cubicBezTo>
                  <a:cubicBezTo>
                    <a:pt x="147" y="92"/>
                    <a:pt x="147" y="92"/>
                    <a:pt x="147" y="92"/>
                  </a:cubicBezTo>
                  <a:lnTo>
                    <a:pt x="51" y="113"/>
                  </a:lnTo>
                  <a:close/>
                  <a:moveTo>
                    <a:pt x="142" y="70"/>
                  </a:moveTo>
                  <a:cubicBezTo>
                    <a:pt x="46" y="91"/>
                    <a:pt x="46" y="91"/>
                    <a:pt x="46" y="91"/>
                  </a:cubicBezTo>
                  <a:cubicBezTo>
                    <a:pt x="49" y="102"/>
                    <a:pt x="49" y="102"/>
                    <a:pt x="49" y="102"/>
                  </a:cubicBezTo>
                  <a:cubicBezTo>
                    <a:pt x="145" y="81"/>
                    <a:pt x="145" y="81"/>
                    <a:pt x="145" y="81"/>
                  </a:cubicBezTo>
                  <a:lnTo>
                    <a:pt x="142" y="70"/>
                  </a:lnTo>
                  <a:close/>
                  <a:moveTo>
                    <a:pt x="137" y="47"/>
                  </a:moveTo>
                  <a:cubicBezTo>
                    <a:pt x="41" y="68"/>
                    <a:pt x="41" y="68"/>
                    <a:pt x="41" y="68"/>
                  </a:cubicBezTo>
                  <a:cubicBezTo>
                    <a:pt x="43" y="79"/>
                    <a:pt x="43" y="79"/>
                    <a:pt x="43" y="79"/>
                  </a:cubicBezTo>
                  <a:cubicBezTo>
                    <a:pt x="140" y="58"/>
                    <a:pt x="140" y="58"/>
                    <a:pt x="140" y="58"/>
                  </a:cubicBezTo>
                  <a:lnTo>
                    <a:pt x="137" y="47"/>
                  </a:lnTo>
                  <a:close/>
                </a:path>
              </a:pathLst>
            </a:custGeom>
            <a:solidFill>
              <a:schemeClr val="bg1"/>
            </a:soli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2" name="组合 21"/>
          <p:cNvGrpSpPr/>
          <p:nvPr/>
        </p:nvGrpSpPr>
        <p:grpSpPr>
          <a:xfrm>
            <a:off x="4212692" y="1755179"/>
            <a:ext cx="1596335" cy="1675082"/>
            <a:chOff x="4212692" y="1755179"/>
            <a:chExt cx="1596335" cy="1675082"/>
          </a:xfrm>
        </p:grpSpPr>
        <p:sp>
          <p:nvSpPr>
            <p:cNvPr id="23" name="Oval 10"/>
            <p:cNvSpPr>
              <a:spLocks noChangeArrowheads="1"/>
            </p:cNvSpPr>
            <p:nvPr/>
          </p:nvSpPr>
          <p:spPr bwMode="auto">
            <a:xfrm>
              <a:off x="4212692" y="1755179"/>
              <a:ext cx="1596335" cy="1675082"/>
            </a:xfrm>
            <a:prstGeom prst="ellipse">
              <a:avLst/>
            </a:prstGeom>
            <a:gradFill>
              <a:gsLst>
                <a:gs pos="0">
                  <a:srgbClr val="E4E4E4"/>
                </a:gs>
                <a:gs pos="100000">
                  <a:schemeClr val="bg1"/>
                </a:gs>
              </a:gsLst>
              <a:lin ang="2700000" scaled="0"/>
            </a:grad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ln w="3175">
                  <a:noFill/>
                </a:ln>
                <a:solidFill>
                  <a:schemeClr val="accent5">
                    <a:lumMod val="50000"/>
                  </a:schemeClr>
                </a:solidFill>
              </a:endParaRPr>
            </a:p>
          </p:txBody>
        </p:sp>
        <p:sp>
          <p:nvSpPr>
            <p:cNvPr id="24" name="TextBox 23"/>
            <p:cNvSpPr txBox="1"/>
            <p:nvPr/>
          </p:nvSpPr>
          <p:spPr>
            <a:xfrm>
              <a:off x="4584233" y="1862763"/>
              <a:ext cx="819263"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rPr>
                <a:t>01</a:t>
              </a:r>
              <a:endParaRPr kumimoji="0" lang="zh-CN" altLang="en-US" sz="40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endParaRPr>
            </a:p>
          </p:txBody>
        </p:sp>
        <p:sp>
          <p:nvSpPr>
            <p:cNvPr id="25" name="文本框 45"/>
            <p:cNvSpPr txBox="1"/>
            <p:nvPr/>
          </p:nvSpPr>
          <p:spPr>
            <a:xfrm>
              <a:off x="4496482" y="2535842"/>
              <a:ext cx="1018971" cy="400110"/>
            </a:xfrm>
            <a:prstGeom prst="rect">
              <a:avLst/>
            </a:prstGeom>
            <a:noFill/>
          </p:spPr>
          <p:txBody>
            <a:bodyPr wrap="square" rtlCol="0">
              <a:spAutoFit/>
            </a:bodyPr>
            <a:lstStyle/>
            <a:p>
              <a:pPr algn="ctr"/>
              <a:r>
                <a:rPr lang="zh-CN" altLang="en-US" sz="2000" b="1" dirty="0">
                  <a:solidFill>
                    <a:schemeClr val="accent5">
                      <a:lumMod val="50000"/>
                    </a:schemeClr>
                  </a:solidFill>
                  <a:latin typeface="微软雅黑" panose="020B0503020204020204" pitchFamily="34" charset="-122"/>
                  <a:ea typeface="微软雅黑" panose="020B0503020204020204" pitchFamily="34" charset="-122"/>
                </a:rPr>
                <a:t>诚信</a:t>
              </a:r>
              <a:endParaRPr lang="zh-CN" altLang="en-US" sz="2000" b="1" dirty="0">
                <a:solidFill>
                  <a:schemeClr val="accent5">
                    <a:lumMod val="50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068739" y="1630488"/>
            <a:ext cx="1132384" cy="1188158"/>
            <a:chOff x="6926556" y="1536576"/>
            <a:chExt cx="1132384" cy="1188158"/>
          </a:xfrm>
        </p:grpSpPr>
        <p:sp>
          <p:nvSpPr>
            <p:cNvPr id="27" name="Oval 6"/>
            <p:cNvSpPr>
              <a:spLocks noChangeArrowheads="1"/>
            </p:cNvSpPr>
            <p:nvPr/>
          </p:nvSpPr>
          <p:spPr bwMode="auto">
            <a:xfrm>
              <a:off x="6926556" y="1536576"/>
              <a:ext cx="1132384" cy="1188158"/>
            </a:xfrm>
            <a:prstGeom prst="ellipse">
              <a:avLst/>
            </a:prstGeom>
            <a:gradFill>
              <a:gsLst>
                <a:gs pos="0">
                  <a:srgbClr val="E4E4E4"/>
                </a:gs>
                <a:gs pos="100000">
                  <a:schemeClr val="bg1"/>
                </a:gs>
              </a:gsLst>
              <a:lin ang="2700000" scaled="0"/>
            </a:grad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ln w="3175">
                  <a:noFill/>
                </a:ln>
                <a:solidFill>
                  <a:srgbClr val="325682"/>
                </a:solidFill>
              </a:endParaRPr>
            </a:p>
          </p:txBody>
        </p:sp>
        <p:sp>
          <p:nvSpPr>
            <p:cNvPr id="28" name="TextBox 27"/>
            <p:cNvSpPr txBox="1"/>
            <p:nvPr/>
          </p:nvSpPr>
          <p:spPr>
            <a:xfrm>
              <a:off x="7030518" y="1631931"/>
              <a:ext cx="842142"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rPr>
                <a:t>02</a:t>
              </a:r>
              <a:endParaRPr kumimoji="0" lang="zh-CN" altLang="en-US" sz="32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endParaRPr>
            </a:p>
          </p:txBody>
        </p:sp>
        <p:sp>
          <p:nvSpPr>
            <p:cNvPr id="29" name="文本框 46"/>
            <p:cNvSpPr txBox="1"/>
            <p:nvPr/>
          </p:nvSpPr>
          <p:spPr>
            <a:xfrm>
              <a:off x="6973072" y="2143186"/>
              <a:ext cx="1018971" cy="338554"/>
            </a:xfrm>
            <a:prstGeom prst="rect">
              <a:avLst/>
            </a:prstGeom>
            <a:noFill/>
          </p:spPr>
          <p:txBody>
            <a:bodyPr wrap="square" rtlCol="0">
              <a:spAutoFit/>
            </a:bodyPr>
            <a:lstStyle/>
            <a:p>
              <a:pPr algn="ctr"/>
              <a:r>
                <a:rPr lang="zh-CN" altLang="en-US" sz="1600" b="1" dirty="0">
                  <a:solidFill>
                    <a:schemeClr val="accent5">
                      <a:lumMod val="50000"/>
                    </a:schemeClr>
                  </a:solidFill>
                  <a:latin typeface="微软雅黑" panose="020B0503020204020204" pitchFamily="34" charset="-122"/>
                  <a:ea typeface="微软雅黑" panose="020B0503020204020204" pitchFamily="34" charset="-122"/>
                </a:rPr>
                <a:t>高效</a:t>
              </a:r>
              <a:endParaRPr lang="zh-CN" altLang="en-US" sz="1600" b="1" dirty="0">
                <a:solidFill>
                  <a:schemeClr val="accent5">
                    <a:lumMod val="50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9110744" y="1789847"/>
            <a:ext cx="1203935" cy="1185434"/>
            <a:chOff x="9110744" y="1789847"/>
            <a:chExt cx="1203935" cy="1185434"/>
          </a:xfrm>
        </p:grpSpPr>
        <p:sp>
          <p:nvSpPr>
            <p:cNvPr id="31" name="Oval 8"/>
            <p:cNvSpPr>
              <a:spLocks noChangeArrowheads="1"/>
            </p:cNvSpPr>
            <p:nvPr/>
          </p:nvSpPr>
          <p:spPr bwMode="auto">
            <a:xfrm>
              <a:off x="9110744" y="1797975"/>
              <a:ext cx="1122040" cy="1177306"/>
            </a:xfrm>
            <a:prstGeom prst="ellipse">
              <a:avLst/>
            </a:prstGeom>
            <a:gradFill flip="none" rotWithShape="1">
              <a:gsLst>
                <a:gs pos="29000">
                  <a:sysClr val="windowText" lastClr="000000"/>
                </a:gs>
                <a:gs pos="100000">
                  <a:sysClr val="window" lastClr="FFFFFF">
                    <a:lumMod val="50000"/>
                    <a:alpha val="0"/>
                  </a:sysClr>
                </a:gs>
              </a:gsLst>
              <a:path path="shape">
                <a:fillToRect l="50000" t="50000" r="50000" b="50000"/>
              </a:path>
              <a:tileRect/>
            </a:gradFill>
            <a:ln w="38100">
              <a:noFill/>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Oval 8"/>
            <p:cNvSpPr>
              <a:spLocks noChangeArrowheads="1"/>
            </p:cNvSpPr>
            <p:nvPr/>
          </p:nvSpPr>
          <p:spPr bwMode="auto">
            <a:xfrm>
              <a:off x="9279682" y="1789847"/>
              <a:ext cx="982101" cy="1030474"/>
            </a:xfrm>
            <a:prstGeom prst="ellipse">
              <a:avLst/>
            </a:prstGeom>
            <a:gradFill>
              <a:gsLst>
                <a:gs pos="0">
                  <a:srgbClr val="E4E4E4"/>
                </a:gs>
                <a:gs pos="100000">
                  <a:schemeClr val="bg1"/>
                </a:gs>
              </a:gsLst>
              <a:lin ang="2700000" scaled="0"/>
            </a:grad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ln w="3175">
                  <a:noFill/>
                </a:ln>
                <a:solidFill>
                  <a:srgbClr val="325682"/>
                </a:solidFill>
              </a:endParaRPr>
            </a:p>
          </p:txBody>
        </p:sp>
        <p:sp>
          <p:nvSpPr>
            <p:cNvPr id="33" name="TextBox 32"/>
            <p:cNvSpPr txBox="1"/>
            <p:nvPr/>
          </p:nvSpPr>
          <p:spPr>
            <a:xfrm>
              <a:off x="9473245" y="1886521"/>
              <a:ext cx="582211"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rPr>
                <a:t>03</a:t>
              </a:r>
              <a:endParaRPr kumimoji="0" lang="zh-CN" altLang="en-US" sz="24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endParaRPr>
            </a:p>
          </p:txBody>
        </p:sp>
        <p:sp>
          <p:nvSpPr>
            <p:cNvPr id="34" name="文本框 47"/>
            <p:cNvSpPr txBox="1"/>
            <p:nvPr/>
          </p:nvSpPr>
          <p:spPr>
            <a:xfrm>
              <a:off x="9295708" y="2278507"/>
              <a:ext cx="1018971" cy="338554"/>
            </a:xfrm>
            <a:prstGeom prst="rect">
              <a:avLst/>
            </a:prstGeom>
            <a:noFill/>
          </p:spPr>
          <p:txBody>
            <a:bodyPr wrap="square" rtlCol="0">
              <a:spAutoFit/>
            </a:bodyPr>
            <a:lstStyle/>
            <a:p>
              <a:pPr algn="ctr"/>
              <a:r>
                <a:rPr lang="zh-CN" altLang="en-US" sz="1600" b="1" dirty="0">
                  <a:solidFill>
                    <a:schemeClr val="accent5">
                      <a:lumMod val="50000"/>
                    </a:schemeClr>
                  </a:solidFill>
                  <a:latin typeface="微软雅黑" panose="020B0503020204020204" pitchFamily="34" charset="-122"/>
                  <a:ea typeface="微软雅黑" panose="020B0503020204020204" pitchFamily="34" charset="-122"/>
                </a:rPr>
                <a:t>品质</a:t>
              </a:r>
              <a:endParaRPr lang="zh-CN" altLang="en-US" sz="1600" b="1" dirty="0">
                <a:solidFill>
                  <a:schemeClr val="accent5">
                    <a:lumMod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8311001" y="3742432"/>
            <a:ext cx="1596335" cy="1675082"/>
            <a:chOff x="8311001" y="3742432"/>
            <a:chExt cx="1596335" cy="1675082"/>
          </a:xfrm>
        </p:grpSpPr>
        <p:sp>
          <p:nvSpPr>
            <p:cNvPr id="36" name="Oval 9"/>
            <p:cNvSpPr>
              <a:spLocks noChangeArrowheads="1"/>
            </p:cNvSpPr>
            <p:nvPr/>
          </p:nvSpPr>
          <p:spPr bwMode="auto">
            <a:xfrm>
              <a:off x="8311001" y="3742432"/>
              <a:ext cx="1596335" cy="1675082"/>
            </a:xfrm>
            <a:prstGeom prst="ellipse">
              <a:avLst/>
            </a:prstGeom>
            <a:gradFill>
              <a:gsLst>
                <a:gs pos="0">
                  <a:srgbClr val="E4E4E4"/>
                </a:gs>
                <a:gs pos="100000">
                  <a:schemeClr val="bg1"/>
                </a:gs>
              </a:gsLst>
              <a:lin ang="2700000" scaled="0"/>
            </a:grad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ln w="3175">
                  <a:noFill/>
                </a:ln>
                <a:solidFill>
                  <a:srgbClr val="325682"/>
                </a:solidFill>
              </a:endParaRPr>
            </a:p>
          </p:txBody>
        </p:sp>
        <p:sp>
          <p:nvSpPr>
            <p:cNvPr id="37" name="TextBox 36"/>
            <p:cNvSpPr txBox="1"/>
            <p:nvPr/>
          </p:nvSpPr>
          <p:spPr>
            <a:xfrm>
              <a:off x="8667823" y="3762103"/>
              <a:ext cx="84830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rPr>
                <a:t>04</a:t>
              </a:r>
              <a:endParaRPr kumimoji="0" lang="zh-CN" altLang="en-US" sz="40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endParaRPr>
            </a:p>
          </p:txBody>
        </p:sp>
        <p:sp>
          <p:nvSpPr>
            <p:cNvPr id="38" name="文本框 48"/>
            <p:cNvSpPr txBox="1"/>
            <p:nvPr/>
          </p:nvSpPr>
          <p:spPr>
            <a:xfrm>
              <a:off x="8676635" y="4478910"/>
              <a:ext cx="1018971" cy="523220"/>
            </a:xfrm>
            <a:prstGeom prst="rect">
              <a:avLst/>
            </a:prstGeom>
            <a:noFill/>
          </p:spPr>
          <p:txBody>
            <a:bodyPr wrap="square" rtlCol="0">
              <a:spAutoFit/>
            </a:bodyPr>
            <a:lstStyle/>
            <a:p>
              <a:pPr algn="ctr"/>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创新</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5751024" y="4113900"/>
            <a:ext cx="1286253" cy="1303613"/>
            <a:chOff x="5751024" y="4113900"/>
            <a:chExt cx="1286253" cy="1303613"/>
          </a:xfrm>
        </p:grpSpPr>
        <p:sp>
          <p:nvSpPr>
            <p:cNvPr id="40" name="Oval 7"/>
            <p:cNvSpPr>
              <a:spLocks noChangeArrowheads="1"/>
            </p:cNvSpPr>
            <p:nvPr/>
          </p:nvSpPr>
          <p:spPr bwMode="auto">
            <a:xfrm>
              <a:off x="5785917" y="4113900"/>
              <a:ext cx="1239712" cy="1303613"/>
            </a:xfrm>
            <a:prstGeom prst="ellipse">
              <a:avLst/>
            </a:prstGeom>
            <a:gradFill>
              <a:gsLst>
                <a:gs pos="0">
                  <a:srgbClr val="E4E4E4"/>
                </a:gs>
                <a:gs pos="100000">
                  <a:schemeClr val="bg1"/>
                </a:gs>
              </a:gsLst>
              <a:lin ang="2700000" scaled="0"/>
            </a:grad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ln w="3175">
                  <a:noFill/>
                </a:ln>
                <a:solidFill>
                  <a:srgbClr val="325682"/>
                </a:solidFill>
              </a:endParaRPr>
            </a:p>
          </p:txBody>
        </p:sp>
        <p:sp>
          <p:nvSpPr>
            <p:cNvPr id="41" name="TextBox 40"/>
            <p:cNvSpPr txBox="1"/>
            <p:nvPr/>
          </p:nvSpPr>
          <p:spPr>
            <a:xfrm>
              <a:off x="6050519" y="4234623"/>
              <a:ext cx="582211"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rPr>
                <a:t>05</a:t>
              </a:r>
              <a:endParaRPr kumimoji="0" lang="zh-CN" altLang="en-US" sz="2400" b="0" i="0" u="none" strike="noStrike" kern="0" cap="none" spc="0" normalizeH="0" baseline="0" noProof="0" dirty="0">
                <a:ln>
                  <a:noFill/>
                </a:ln>
                <a:solidFill>
                  <a:sysClr val="window" lastClr="FFFFFF">
                    <a:lumMod val="65000"/>
                  </a:sysClr>
                </a:solidFill>
                <a:effectLst>
                  <a:innerShdw blurRad="63500" dist="50800" dir="18900000">
                    <a:prstClr val="black">
                      <a:alpha val="50000"/>
                    </a:prstClr>
                  </a:innerShdw>
                </a:effectLst>
                <a:uLnTx/>
                <a:uFillTx/>
                <a:latin typeface="Broadway" panose="04040905080B02020502" pitchFamily="82" charset="0"/>
              </a:endParaRPr>
            </a:p>
          </p:txBody>
        </p:sp>
        <p:sp>
          <p:nvSpPr>
            <p:cNvPr id="42" name="文本框 49"/>
            <p:cNvSpPr txBox="1"/>
            <p:nvPr/>
          </p:nvSpPr>
          <p:spPr>
            <a:xfrm>
              <a:off x="5751024" y="4695273"/>
              <a:ext cx="1286253" cy="369332"/>
            </a:xfrm>
            <a:prstGeom prst="rect">
              <a:avLst/>
            </a:prstGeom>
            <a:noFill/>
          </p:spPr>
          <p:txBody>
            <a:bodyPr wrap="square" rtlCol="0">
              <a:spAutoFit/>
            </a:bodyPr>
            <a:lstStyle/>
            <a:p>
              <a:pPr algn="ctr"/>
              <a:r>
                <a:rPr lang="zh-CN" altLang="en-US" b="1" dirty="0">
                  <a:solidFill>
                    <a:schemeClr val="accent5">
                      <a:lumMod val="50000"/>
                    </a:schemeClr>
                  </a:solidFill>
                  <a:latin typeface="微软雅黑" panose="020B0503020204020204" pitchFamily="34" charset="-122"/>
                  <a:ea typeface="微软雅黑" panose="020B0503020204020204" pitchFamily="34" charset="-122"/>
                </a:rPr>
                <a:t>人性化</a:t>
              </a:r>
              <a:endParaRPr lang="zh-CN" altLang="en-US" b="1" dirty="0">
                <a:solidFill>
                  <a:schemeClr val="accent5">
                    <a:lumMod val="50000"/>
                  </a:schemeClr>
                </a:solidFill>
                <a:latin typeface="微软雅黑" panose="020B0503020204020204" pitchFamily="34" charset="-122"/>
                <a:ea typeface="微软雅黑" panose="020B0503020204020204" pitchFamily="34" charset="-122"/>
              </a:endParaRPr>
            </a:p>
          </p:txBody>
        </p:sp>
      </p:grpSp>
      <p:sp>
        <p:nvSpPr>
          <p:cNvPr id="43" name="文本框 51"/>
          <p:cNvSpPr txBox="1"/>
          <p:nvPr/>
        </p:nvSpPr>
        <p:spPr>
          <a:xfrm>
            <a:off x="1475295" y="4756588"/>
            <a:ext cx="2243647" cy="2289538"/>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实事求是，诚信致专；</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团结携手，激情高效；</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精益求精，恒久品质；</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敬业务实，拼搏创新；</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尊重平等，仁义为本</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文本框 53"/>
          <p:cNvSpPr txBox="1"/>
          <p:nvPr/>
        </p:nvSpPr>
        <p:spPr>
          <a:xfrm>
            <a:off x="1504877" y="4325941"/>
            <a:ext cx="2022040" cy="369332"/>
          </a:xfrm>
          <a:prstGeom prst="rect">
            <a:avLst/>
          </a:prstGeom>
          <a:noFill/>
        </p:spPr>
        <p:txBody>
          <a:bodyPr wrap="square" rtlCol="0">
            <a:spAutoFit/>
          </a:bodyPr>
          <a:lstStyle/>
          <a:p>
            <a:pPr algn="ctr"/>
            <a:r>
              <a:rPr lang="zh-CN" altLang="en-US" b="1" dirty="0">
                <a:solidFill>
                  <a:schemeClr val="accent5">
                    <a:lumMod val="50000"/>
                  </a:schemeClr>
                </a:solidFill>
                <a:latin typeface="微软雅黑" panose="020B0503020204020204" pitchFamily="34" charset="-122"/>
                <a:ea typeface="微软雅黑" panose="020B0503020204020204" pitchFamily="34" charset="-122"/>
              </a:rPr>
              <a:t>广州泰基经营理念</a:t>
            </a:r>
            <a:endParaRPr lang="zh-CN" altLang="en-US"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174760" y="3430261"/>
            <a:ext cx="2492482" cy="2879060"/>
            <a:chOff x="1174760" y="3430261"/>
            <a:chExt cx="3193582" cy="2879060"/>
          </a:xfrm>
        </p:grpSpPr>
        <p:sp>
          <p:nvSpPr>
            <p:cNvPr id="46" name="矩形 45"/>
            <p:cNvSpPr/>
            <p:nvPr/>
          </p:nvSpPr>
          <p:spPr>
            <a:xfrm>
              <a:off x="1174760" y="4325941"/>
              <a:ext cx="179588" cy="198338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127210"/>
                  </a:solidFill>
                </a:ln>
              </a:endParaRPr>
            </a:p>
          </p:txBody>
        </p:sp>
        <p:cxnSp>
          <p:nvCxnSpPr>
            <p:cNvPr id="47" name="直接连接符 46"/>
            <p:cNvCxnSpPr/>
            <p:nvPr/>
          </p:nvCxnSpPr>
          <p:spPr>
            <a:xfrm>
              <a:off x="1174760" y="3430261"/>
              <a:ext cx="0" cy="1104448"/>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1174762" y="6300484"/>
              <a:ext cx="3193580" cy="8837"/>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1696824" y="3550644"/>
            <a:ext cx="795338" cy="646113"/>
            <a:chOff x="5691188" y="3092451"/>
            <a:chExt cx="795338" cy="646113"/>
          </a:xfrm>
          <a:solidFill>
            <a:schemeClr val="accent5">
              <a:lumMod val="50000"/>
            </a:schemeClr>
          </a:solidFill>
        </p:grpSpPr>
        <p:sp>
          <p:nvSpPr>
            <p:cNvPr id="50" name="Freeform 197"/>
            <p:cNvSpPr>
              <a:spLocks noEditPoints="1"/>
            </p:cNvSpPr>
            <p:nvPr/>
          </p:nvSpPr>
          <p:spPr bwMode="auto">
            <a:xfrm>
              <a:off x="5691188" y="3092451"/>
              <a:ext cx="795338" cy="646113"/>
            </a:xfrm>
            <a:custGeom>
              <a:avLst/>
              <a:gdLst>
                <a:gd name="T0" fmla="*/ 200 w 209"/>
                <a:gd name="T1" fmla="*/ 140 h 169"/>
                <a:gd name="T2" fmla="*/ 159 w 209"/>
                <a:gd name="T3" fmla="*/ 114 h 169"/>
                <a:gd name="T4" fmla="*/ 148 w 209"/>
                <a:gd name="T5" fmla="*/ 112 h 169"/>
                <a:gd name="T6" fmla="*/ 144 w 209"/>
                <a:gd name="T7" fmla="*/ 114 h 169"/>
                <a:gd name="T8" fmla="*/ 137 w 209"/>
                <a:gd name="T9" fmla="*/ 109 h 169"/>
                <a:gd name="T10" fmla="*/ 144 w 209"/>
                <a:gd name="T11" fmla="*/ 60 h 169"/>
                <a:gd name="T12" fmla="*/ 60 w 209"/>
                <a:gd name="T13" fmla="*/ 9 h 169"/>
                <a:gd name="T14" fmla="*/ 9 w 209"/>
                <a:gd name="T15" fmla="*/ 93 h 169"/>
                <a:gd name="T16" fmla="*/ 93 w 209"/>
                <a:gd name="T17" fmla="*/ 144 h 169"/>
                <a:gd name="T18" fmla="*/ 129 w 209"/>
                <a:gd name="T19" fmla="*/ 121 h 169"/>
                <a:gd name="T20" fmla="*/ 136 w 209"/>
                <a:gd name="T21" fmla="*/ 126 h 169"/>
                <a:gd name="T22" fmla="*/ 143 w 209"/>
                <a:gd name="T23" fmla="*/ 139 h 169"/>
                <a:gd name="T24" fmla="*/ 183 w 209"/>
                <a:gd name="T25" fmla="*/ 166 h 169"/>
                <a:gd name="T26" fmla="*/ 195 w 209"/>
                <a:gd name="T27" fmla="*/ 168 h 169"/>
                <a:gd name="T28" fmla="*/ 204 w 209"/>
                <a:gd name="T29" fmla="*/ 161 h 169"/>
                <a:gd name="T30" fmla="*/ 200 w 209"/>
                <a:gd name="T31" fmla="*/ 140 h 169"/>
                <a:gd name="T32" fmla="*/ 90 w 209"/>
                <a:gd name="T33" fmla="*/ 131 h 169"/>
                <a:gd name="T34" fmla="*/ 22 w 209"/>
                <a:gd name="T35" fmla="*/ 90 h 169"/>
                <a:gd name="T36" fmla="*/ 63 w 209"/>
                <a:gd name="T37" fmla="*/ 22 h 169"/>
                <a:gd name="T38" fmla="*/ 131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0"/>
                  </a:moveTo>
                  <a:cubicBezTo>
                    <a:pt x="159" y="114"/>
                    <a:pt x="159" y="114"/>
                    <a:pt x="159" y="114"/>
                  </a:cubicBezTo>
                  <a:cubicBezTo>
                    <a:pt x="156" y="112"/>
                    <a:pt x="152" y="111"/>
                    <a:pt x="148" y="112"/>
                  </a:cubicBezTo>
                  <a:cubicBezTo>
                    <a:pt x="146" y="113"/>
                    <a:pt x="145" y="113"/>
                    <a:pt x="144" y="114"/>
                  </a:cubicBezTo>
                  <a:cubicBezTo>
                    <a:pt x="137" y="109"/>
                    <a:pt x="137" y="109"/>
                    <a:pt x="137" y="109"/>
                  </a:cubicBezTo>
                  <a:cubicBezTo>
                    <a:pt x="145" y="95"/>
                    <a:pt x="148" y="77"/>
                    <a:pt x="144" y="60"/>
                  </a:cubicBezTo>
                  <a:cubicBezTo>
                    <a:pt x="135" y="23"/>
                    <a:pt x="97" y="0"/>
                    <a:pt x="60" y="9"/>
                  </a:cubicBezTo>
                  <a:cubicBezTo>
                    <a:pt x="23" y="18"/>
                    <a:pt x="0" y="56"/>
                    <a:pt x="9" y="93"/>
                  </a:cubicBezTo>
                  <a:cubicBezTo>
                    <a:pt x="18" y="130"/>
                    <a:pt x="56" y="153"/>
                    <a:pt x="93" y="144"/>
                  </a:cubicBezTo>
                  <a:cubicBezTo>
                    <a:pt x="108" y="140"/>
                    <a:pt x="120" y="132"/>
                    <a:pt x="129" y="121"/>
                  </a:cubicBezTo>
                  <a:cubicBezTo>
                    <a:pt x="136" y="126"/>
                    <a:pt x="136" y="126"/>
                    <a:pt x="136" y="126"/>
                  </a:cubicBezTo>
                  <a:cubicBezTo>
                    <a:pt x="136" y="131"/>
                    <a:pt x="138" y="136"/>
                    <a:pt x="143" y="139"/>
                  </a:cubicBezTo>
                  <a:cubicBezTo>
                    <a:pt x="183" y="166"/>
                    <a:pt x="183" y="166"/>
                    <a:pt x="183" y="166"/>
                  </a:cubicBezTo>
                  <a:cubicBezTo>
                    <a:pt x="187" y="168"/>
                    <a:pt x="191" y="169"/>
                    <a:pt x="195" y="168"/>
                  </a:cubicBezTo>
                  <a:cubicBezTo>
                    <a:pt x="199" y="167"/>
                    <a:pt x="202" y="165"/>
                    <a:pt x="204" y="161"/>
                  </a:cubicBezTo>
                  <a:cubicBezTo>
                    <a:pt x="209" y="154"/>
                    <a:pt x="207" y="145"/>
                    <a:pt x="200" y="140"/>
                  </a:cubicBezTo>
                  <a:close/>
                  <a:moveTo>
                    <a:pt x="90" y="131"/>
                  </a:moveTo>
                  <a:cubicBezTo>
                    <a:pt x="60" y="139"/>
                    <a:pt x="29" y="120"/>
                    <a:pt x="22" y="90"/>
                  </a:cubicBezTo>
                  <a:cubicBezTo>
                    <a:pt x="14" y="59"/>
                    <a:pt x="33" y="29"/>
                    <a:pt x="63" y="22"/>
                  </a:cubicBezTo>
                  <a:cubicBezTo>
                    <a:pt x="94" y="14"/>
                    <a:pt x="124" y="33"/>
                    <a:pt x="131" y="63"/>
                  </a:cubicBezTo>
                  <a:cubicBezTo>
                    <a:pt x="139" y="93"/>
                    <a:pt x="120" y="124"/>
                    <a:pt x="90"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Freeform 198"/>
            <p:cNvSpPr>
              <a:spLocks noEditPoints="1"/>
            </p:cNvSpPr>
            <p:nvPr/>
          </p:nvSpPr>
          <p:spPr bwMode="auto">
            <a:xfrm>
              <a:off x="5838826" y="3257551"/>
              <a:ext cx="285750" cy="233363"/>
            </a:xfrm>
            <a:custGeom>
              <a:avLst/>
              <a:gdLst>
                <a:gd name="T0" fmla="*/ 125 w 180"/>
                <a:gd name="T1" fmla="*/ 118 h 147"/>
                <a:gd name="T2" fmla="*/ 55 w 180"/>
                <a:gd name="T3" fmla="*/ 118 h 147"/>
                <a:gd name="T4" fmla="*/ 43 w 180"/>
                <a:gd name="T5" fmla="*/ 147 h 147"/>
                <a:gd name="T6" fmla="*/ 0 w 180"/>
                <a:gd name="T7" fmla="*/ 147 h 147"/>
                <a:gd name="T8" fmla="*/ 65 w 180"/>
                <a:gd name="T9" fmla="*/ 0 h 147"/>
                <a:gd name="T10" fmla="*/ 115 w 180"/>
                <a:gd name="T11" fmla="*/ 0 h 147"/>
                <a:gd name="T12" fmla="*/ 180 w 180"/>
                <a:gd name="T13" fmla="*/ 147 h 147"/>
                <a:gd name="T14" fmla="*/ 137 w 180"/>
                <a:gd name="T15" fmla="*/ 147 h 147"/>
                <a:gd name="T16" fmla="*/ 125 w 180"/>
                <a:gd name="T17" fmla="*/ 118 h 147"/>
                <a:gd name="T18" fmla="*/ 89 w 180"/>
                <a:gd name="T19" fmla="*/ 31 h 147"/>
                <a:gd name="T20" fmla="*/ 67 w 180"/>
                <a:gd name="T21" fmla="*/ 89 h 147"/>
                <a:gd name="T22" fmla="*/ 113 w 180"/>
                <a:gd name="T23" fmla="*/ 89 h 147"/>
                <a:gd name="T24" fmla="*/ 89 w 180"/>
                <a:gd name="T25" fmla="*/ 3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147">
                  <a:moveTo>
                    <a:pt x="125" y="118"/>
                  </a:moveTo>
                  <a:lnTo>
                    <a:pt x="55" y="118"/>
                  </a:lnTo>
                  <a:lnTo>
                    <a:pt x="43" y="147"/>
                  </a:lnTo>
                  <a:lnTo>
                    <a:pt x="0" y="147"/>
                  </a:lnTo>
                  <a:lnTo>
                    <a:pt x="65" y="0"/>
                  </a:lnTo>
                  <a:lnTo>
                    <a:pt x="115" y="0"/>
                  </a:lnTo>
                  <a:lnTo>
                    <a:pt x="180" y="147"/>
                  </a:lnTo>
                  <a:lnTo>
                    <a:pt x="137" y="147"/>
                  </a:lnTo>
                  <a:lnTo>
                    <a:pt x="125" y="118"/>
                  </a:lnTo>
                  <a:close/>
                  <a:moveTo>
                    <a:pt x="89" y="31"/>
                  </a:moveTo>
                  <a:lnTo>
                    <a:pt x="67" y="89"/>
                  </a:lnTo>
                  <a:lnTo>
                    <a:pt x="113" y="89"/>
                  </a:lnTo>
                  <a:lnTo>
                    <a:pt x="89"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649"/>
                            </p:stCondLst>
                            <p:childTnLst>
                              <p:par>
                                <p:cTn id="10" presetID="55" presetClass="entr" presetSubtype="0"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strVal val="#ppt_w*0.70"/>
                                          </p:val>
                                        </p:tav>
                                        <p:tav tm="100000">
                                          <p:val>
                                            <p:strVal val="#ppt_w"/>
                                          </p:val>
                                        </p:tav>
                                      </p:tavLst>
                                    </p:anim>
                                    <p:anim calcmode="lin" valueType="num">
                                      <p:cBhvr>
                                        <p:cTn id="13" dur="500" fill="hold"/>
                                        <p:tgtEl>
                                          <p:spTgt spid="45"/>
                                        </p:tgtEl>
                                        <p:attrNameLst>
                                          <p:attrName>ppt_h</p:attrName>
                                        </p:attrNameLst>
                                      </p:cBhvr>
                                      <p:tavLst>
                                        <p:tav tm="0">
                                          <p:val>
                                            <p:strVal val="#ppt_h"/>
                                          </p:val>
                                        </p:tav>
                                        <p:tav tm="100000">
                                          <p:val>
                                            <p:strVal val="#ppt_h"/>
                                          </p:val>
                                        </p:tav>
                                      </p:tavLst>
                                    </p:anim>
                                    <p:animEffect transition="in" filter="fade">
                                      <p:cBhvr>
                                        <p:cTn id="14" dur="500"/>
                                        <p:tgtEl>
                                          <p:spTgt spid="45"/>
                                        </p:tgtEl>
                                      </p:cBhvr>
                                    </p:animEffect>
                                  </p:childTnLst>
                                </p:cTn>
                              </p:par>
                            </p:childTnLst>
                          </p:cTn>
                        </p:par>
                        <p:par>
                          <p:cTn id="15" fill="hold">
                            <p:stCondLst>
                              <p:cond delay="1149"/>
                            </p:stCondLst>
                            <p:childTnLst>
                              <p:par>
                                <p:cTn id="16" presetID="49" presetClass="entr" presetSubtype="0" decel="100000"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 calcmode="lin" valueType="num">
                                      <p:cBhvr>
                                        <p:cTn id="20" dur="500" fill="hold"/>
                                        <p:tgtEl>
                                          <p:spTgt spid="49"/>
                                        </p:tgtEl>
                                        <p:attrNameLst>
                                          <p:attrName>style.rotation</p:attrName>
                                        </p:attrNameLst>
                                      </p:cBhvr>
                                      <p:tavLst>
                                        <p:tav tm="0">
                                          <p:val>
                                            <p:fltVal val="360"/>
                                          </p:val>
                                        </p:tav>
                                        <p:tav tm="100000">
                                          <p:val>
                                            <p:fltVal val="0"/>
                                          </p:val>
                                        </p:tav>
                                      </p:tavLst>
                                    </p:anim>
                                    <p:animEffect transition="in" filter="fade">
                                      <p:cBhvr>
                                        <p:cTn id="21" dur="500"/>
                                        <p:tgtEl>
                                          <p:spTgt spid="49"/>
                                        </p:tgtEl>
                                      </p:cBhvr>
                                    </p:animEffect>
                                  </p:childTnLst>
                                </p:cTn>
                              </p:par>
                            </p:childTnLst>
                          </p:cTn>
                        </p:par>
                        <p:par>
                          <p:cTn id="22" fill="hold">
                            <p:stCondLst>
                              <p:cond delay="1649"/>
                            </p:stCondLst>
                            <p:childTnLst>
                              <p:par>
                                <p:cTn id="23" presetID="16" presetClass="entr" presetSubtype="21"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barn(inVertical)">
                                      <p:cBhvr>
                                        <p:cTn id="25" dur="500"/>
                                        <p:tgtEl>
                                          <p:spTgt spid="44"/>
                                        </p:tgtEl>
                                      </p:cBhvr>
                                    </p:animEffect>
                                  </p:childTnLst>
                                </p:cTn>
                              </p:par>
                            </p:childTnLst>
                          </p:cTn>
                        </p:par>
                        <p:par>
                          <p:cTn id="26" fill="hold">
                            <p:stCondLst>
                              <p:cond delay="2149"/>
                            </p:stCondLst>
                            <p:childTnLst>
                              <p:par>
                                <p:cTn id="27" presetID="14" presetClass="entr" presetSubtype="10"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randombar(horizontal)">
                                      <p:cBhvr>
                                        <p:cTn id="29" dur="500"/>
                                        <p:tgtEl>
                                          <p:spTgt spid="43"/>
                                        </p:tgtEl>
                                      </p:cBhvr>
                                    </p:animEffect>
                                  </p:childTnLst>
                                </p:cTn>
                              </p:par>
                            </p:childTnLst>
                          </p:cTn>
                        </p:par>
                        <p:par>
                          <p:cTn id="30" fill="hold">
                            <p:stCondLst>
                              <p:cond delay="2649"/>
                            </p:stCondLst>
                            <p:childTnLst>
                              <p:par>
                                <p:cTn id="31" presetID="53" presetClass="entr" presetSubtype="16"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250" fill="hold"/>
                                        <p:tgtEl>
                                          <p:spTgt spid="16"/>
                                        </p:tgtEl>
                                        <p:attrNameLst>
                                          <p:attrName>ppt_w</p:attrName>
                                        </p:attrNameLst>
                                      </p:cBhvr>
                                      <p:tavLst>
                                        <p:tav tm="0">
                                          <p:val>
                                            <p:fltVal val="0"/>
                                          </p:val>
                                        </p:tav>
                                        <p:tav tm="100000">
                                          <p:val>
                                            <p:strVal val="#ppt_w"/>
                                          </p:val>
                                        </p:tav>
                                      </p:tavLst>
                                    </p:anim>
                                    <p:anim calcmode="lin" valueType="num">
                                      <p:cBhvr>
                                        <p:cTn id="34" dur="250" fill="hold"/>
                                        <p:tgtEl>
                                          <p:spTgt spid="16"/>
                                        </p:tgtEl>
                                        <p:attrNameLst>
                                          <p:attrName>ppt_h</p:attrName>
                                        </p:attrNameLst>
                                      </p:cBhvr>
                                      <p:tavLst>
                                        <p:tav tm="0">
                                          <p:val>
                                            <p:fltVal val="0"/>
                                          </p:val>
                                        </p:tav>
                                        <p:tav tm="100000">
                                          <p:val>
                                            <p:strVal val="#ppt_h"/>
                                          </p:val>
                                        </p:tav>
                                      </p:tavLst>
                                    </p:anim>
                                    <p:animEffect transition="in" filter="fade">
                                      <p:cBhvr>
                                        <p:cTn id="35" dur="250"/>
                                        <p:tgtEl>
                                          <p:spTgt spid="16"/>
                                        </p:tgtEl>
                                      </p:cBhvr>
                                    </p:animEffect>
                                  </p:childTnLst>
                                </p:cTn>
                              </p:par>
                            </p:childTnLst>
                          </p:cTn>
                        </p:par>
                        <p:par>
                          <p:cTn id="36" fill="hold">
                            <p:stCondLst>
                              <p:cond delay="3149"/>
                            </p:stCondLst>
                            <p:childTnLst>
                              <p:par>
                                <p:cTn id="37" presetID="12" presetClass="entr" presetSubtype="4"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ppt_y</p:attrName>
                                        </p:attrNameLst>
                                      </p:cBhvr>
                                      <p:tavLst>
                                        <p:tav tm="0">
                                          <p:val>
                                            <p:strVal val="#ppt_y+#ppt_h*1.125000"/>
                                          </p:val>
                                        </p:tav>
                                        <p:tav tm="100000">
                                          <p:val>
                                            <p:strVal val="#ppt_y"/>
                                          </p:val>
                                        </p:tav>
                                      </p:tavLst>
                                    </p:anim>
                                    <p:animEffect transition="in" filter="wipe(up)">
                                      <p:cBhvr>
                                        <p:cTn id="40" dur="500"/>
                                        <p:tgtEl>
                                          <p:spTgt spid="22"/>
                                        </p:tgtEl>
                                      </p:cBhvr>
                                    </p:animEffect>
                                  </p:childTnLst>
                                </p:cTn>
                              </p:par>
                            </p:childTnLst>
                          </p:cTn>
                        </p:par>
                        <p:par>
                          <p:cTn id="41" fill="hold">
                            <p:stCondLst>
                              <p:cond delay="3649"/>
                            </p:stCondLst>
                            <p:childTnLst>
                              <p:par>
                                <p:cTn id="42" presetID="53" presetClass="entr" presetSubtype="16"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250" fill="hold"/>
                                        <p:tgtEl>
                                          <p:spTgt spid="3"/>
                                        </p:tgtEl>
                                        <p:attrNameLst>
                                          <p:attrName>ppt_w</p:attrName>
                                        </p:attrNameLst>
                                      </p:cBhvr>
                                      <p:tavLst>
                                        <p:tav tm="0">
                                          <p:val>
                                            <p:fltVal val="0"/>
                                          </p:val>
                                        </p:tav>
                                        <p:tav tm="100000">
                                          <p:val>
                                            <p:strVal val="#ppt_w"/>
                                          </p:val>
                                        </p:tav>
                                      </p:tavLst>
                                    </p:anim>
                                    <p:anim calcmode="lin" valueType="num">
                                      <p:cBhvr>
                                        <p:cTn id="45" dur="250" fill="hold"/>
                                        <p:tgtEl>
                                          <p:spTgt spid="3"/>
                                        </p:tgtEl>
                                        <p:attrNameLst>
                                          <p:attrName>ppt_h</p:attrName>
                                        </p:attrNameLst>
                                      </p:cBhvr>
                                      <p:tavLst>
                                        <p:tav tm="0">
                                          <p:val>
                                            <p:fltVal val="0"/>
                                          </p:val>
                                        </p:tav>
                                        <p:tav tm="100000">
                                          <p:val>
                                            <p:strVal val="#ppt_h"/>
                                          </p:val>
                                        </p:tav>
                                      </p:tavLst>
                                    </p:anim>
                                    <p:animEffect transition="in" filter="fade">
                                      <p:cBhvr>
                                        <p:cTn id="46" dur="250"/>
                                        <p:tgtEl>
                                          <p:spTgt spid="3"/>
                                        </p:tgtEl>
                                      </p:cBhvr>
                                    </p:animEffect>
                                  </p:childTnLst>
                                </p:cTn>
                              </p:par>
                            </p:childTnLst>
                          </p:cTn>
                        </p:par>
                        <p:par>
                          <p:cTn id="47" fill="hold">
                            <p:stCondLst>
                              <p:cond delay="4149"/>
                            </p:stCondLst>
                            <p:childTnLst>
                              <p:par>
                                <p:cTn id="48" presetID="12" presetClass="entr" presetSubtype="8"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p:tgtEl>
                                          <p:spTgt spid="26"/>
                                        </p:tgtEl>
                                        <p:attrNameLst>
                                          <p:attrName>ppt_x</p:attrName>
                                        </p:attrNameLst>
                                      </p:cBhvr>
                                      <p:tavLst>
                                        <p:tav tm="0">
                                          <p:val>
                                            <p:strVal val="#ppt_x-#ppt_w*1.125000"/>
                                          </p:val>
                                        </p:tav>
                                        <p:tav tm="100000">
                                          <p:val>
                                            <p:strVal val="#ppt_x"/>
                                          </p:val>
                                        </p:tav>
                                      </p:tavLst>
                                    </p:anim>
                                    <p:animEffect transition="in" filter="wipe(right)">
                                      <p:cBhvr>
                                        <p:cTn id="51" dur="500"/>
                                        <p:tgtEl>
                                          <p:spTgt spid="26"/>
                                        </p:tgtEl>
                                      </p:cBhvr>
                                    </p:animEffect>
                                  </p:childTnLst>
                                </p:cTn>
                              </p:par>
                            </p:childTnLst>
                          </p:cTn>
                        </p:par>
                        <p:par>
                          <p:cTn id="52" fill="hold">
                            <p:stCondLst>
                              <p:cond delay="4649"/>
                            </p:stCondLst>
                            <p:childTnLst>
                              <p:par>
                                <p:cTn id="53" presetID="53" presetClass="entr" presetSubtype="16"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250" fill="hold"/>
                                        <p:tgtEl>
                                          <p:spTgt spid="8"/>
                                        </p:tgtEl>
                                        <p:attrNameLst>
                                          <p:attrName>ppt_w</p:attrName>
                                        </p:attrNameLst>
                                      </p:cBhvr>
                                      <p:tavLst>
                                        <p:tav tm="0">
                                          <p:val>
                                            <p:fltVal val="0"/>
                                          </p:val>
                                        </p:tav>
                                        <p:tav tm="100000">
                                          <p:val>
                                            <p:strVal val="#ppt_w"/>
                                          </p:val>
                                        </p:tav>
                                      </p:tavLst>
                                    </p:anim>
                                    <p:anim calcmode="lin" valueType="num">
                                      <p:cBhvr>
                                        <p:cTn id="56" dur="250" fill="hold"/>
                                        <p:tgtEl>
                                          <p:spTgt spid="8"/>
                                        </p:tgtEl>
                                        <p:attrNameLst>
                                          <p:attrName>ppt_h</p:attrName>
                                        </p:attrNameLst>
                                      </p:cBhvr>
                                      <p:tavLst>
                                        <p:tav tm="0">
                                          <p:val>
                                            <p:fltVal val="0"/>
                                          </p:val>
                                        </p:tav>
                                        <p:tav tm="100000">
                                          <p:val>
                                            <p:strVal val="#ppt_h"/>
                                          </p:val>
                                        </p:tav>
                                      </p:tavLst>
                                    </p:anim>
                                    <p:animEffect transition="in" filter="fade">
                                      <p:cBhvr>
                                        <p:cTn id="57" dur="250"/>
                                        <p:tgtEl>
                                          <p:spTgt spid="8"/>
                                        </p:tgtEl>
                                      </p:cBhvr>
                                    </p:animEffect>
                                  </p:childTnLst>
                                </p:cTn>
                              </p:par>
                            </p:childTnLst>
                          </p:cTn>
                        </p:par>
                        <p:par>
                          <p:cTn id="58" fill="hold">
                            <p:stCondLst>
                              <p:cond delay="5149"/>
                            </p:stCondLst>
                            <p:childTnLst>
                              <p:par>
                                <p:cTn id="59" presetID="12" presetClass="entr" presetSubtype="4"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p:tgtEl>
                                          <p:spTgt spid="30"/>
                                        </p:tgtEl>
                                        <p:attrNameLst>
                                          <p:attrName>ppt_y</p:attrName>
                                        </p:attrNameLst>
                                      </p:cBhvr>
                                      <p:tavLst>
                                        <p:tav tm="0">
                                          <p:val>
                                            <p:strVal val="#ppt_y+#ppt_h*1.125000"/>
                                          </p:val>
                                        </p:tav>
                                        <p:tav tm="100000">
                                          <p:val>
                                            <p:strVal val="#ppt_y"/>
                                          </p:val>
                                        </p:tav>
                                      </p:tavLst>
                                    </p:anim>
                                    <p:animEffect transition="in" filter="wipe(up)">
                                      <p:cBhvr>
                                        <p:cTn id="62" dur="500"/>
                                        <p:tgtEl>
                                          <p:spTgt spid="30"/>
                                        </p:tgtEl>
                                      </p:cBhvr>
                                    </p:animEffect>
                                  </p:childTnLst>
                                </p:cTn>
                              </p:par>
                            </p:childTnLst>
                          </p:cTn>
                        </p:par>
                        <p:par>
                          <p:cTn id="63" fill="hold">
                            <p:stCondLst>
                              <p:cond delay="5649"/>
                            </p:stCondLst>
                            <p:childTnLst>
                              <p:par>
                                <p:cTn id="64" presetID="53" presetClass="entr" presetSubtype="16" fill="hold" nodeType="after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250" fill="hold"/>
                                        <p:tgtEl>
                                          <p:spTgt spid="11"/>
                                        </p:tgtEl>
                                        <p:attrNameLst>
                                          <p:attrName>ppt_w</p:attrName>
                                        </p:attrNameLst>
                                      </p:cBhvr>
                                      <p:tavLst>
                                        <p:tav tm="0">
                                          <p:val>
                                            <p:fltVal val="0"/>
                                          </p:val>
                                        </p:tav>
                                        <p:tav tm="100000">
                                          <p:val>
                                            <p:strVal val="#ppt_w"/>
                                          </p:val>
                                        </p:tav>
                                      </p:tavLst>
                                    </p:anim>
                                    <p:anim calcmode="lin" valueType="num">
                                      <p:cBhvr>
                                        <p:cTn id="67" dur="250" fill="hold"/>
                                        <p:tgtEl>
                                          <p:spTgt spid="11"/>
                                        </p:tgtEl>
                                        <p:attrNameLst>
                                          <p:attrName>ppt_h</p:attrName>
                                        </p:attrNameLst>
                                      </p:cBhvr>
                                      <p:tavLst>
                                        <p:tav tm="0">
                                          <p:val>
                                            <p:fltVal val="0"/>
                                          </p:val>
                                        </p:tav>
                                        <p:tav tm="100000">
                                          <p:val>
                                            <p:strVal val="#ppt_h"/>
                                          </p:val>
                                        </p:tav>
                                      </p:tavLst>
                                    </p:anim>
                                    <p:animEffect transition="in" filter="fade">
                                      <p:cBhvr>
                                        <p:cTn id="68" dur="250"/>
                                        <p:tgtEl>
                                          <p:spTgt spid="11"/>
                                        </p:tgtEl>
                                      </p:cBhvr>
                                    </p:animEffect>
                                  </p:childTnLst>
                                </p:cTn>
                              </p:par>
                            </p:childTnLst>
                          </p:cTn>
                        </p:par>
                        <p:par>
                          <p:cTn id="69" fill="hold">
                            <p:stCondLst>
                              <p:cond delay="6149"/>
                            </p:stCondLst>
                            <p:childTnLst>
                              <p:par>
                                <p:cTn id="70" presetID="12" presetClass="entr" presetSubtype="8" fill="hold" nodeType="after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additive="base">
                                        <p:cTn id="72" dur="500"/>
                                        <p:tgtEl>
                                          <p:spTgt spid="35"/>
                                        </p:tgtEl>
                                        <p:attrNameLst>
                                          <p:attrName>ppt_x</p:attrName>
                                        </p:attrNameLst>
                                      </p:cBhvr>
                                      <p:tavLst>
                                        <p:tav tm="0">
                                          <p:val>
                                            <p:strVal val="#ppt_x-#ppt_w*1.125000"/>
                                          </p:val>
                                        </p:tav>
                                        <p:tav tm="100000">
                                          <p:val>
                                            <p:strVal val="#ppt_x"/>
                                          </p:val>
                                        </p:tav>
                                      </p:tavLst>
                                    </p:anim>
                                    <p:animEffect transition="in" filter="wipe(right)">
                                      <p:cBhvr>
                                        <p:cTn id="73" dur="500"/>
                                        <p:tgtEl>
                                          <p:spTgt spid="35"/>
                                        </p:tgtEl>
                                      </p:cBhvr>
                                    </p:animEffect>
                                  </p:childTnLst>
                                </p:cTn>
                              </p:par>
                            </p:childTnLst>
                          </p:cTn>
                        </p:par>
                        <p:par>
                          <p:cTn id="74" fill="hold">
                            <p:stCondLst>
                              <p:cond delay="6649"/>
                            </p:stCondLst>
                            <p:childTnLst>
                              <p:par>
                                <p:cTn id="75" presetID="53" presetClass="entr" presetSubtype="16"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250" fill="hold"/>
                                        <p:tgtEl>
                                          <p:spTgt spid="19"/>
                                        </p:tgtEl>
                                        <p:attrNameLst>
                                          <p:attrName>ppt_w</p:attrName>
                                        </p:attrNameLst>
                                      </p:cBhvr>
                                      <p:tavLst>
                                        <p:tav tm="0">
                                          <p:val>
                                            <p:fltVal val="0"/>
                                          </p:val>
                                        </p:tav>
                                        <p:tav tm="100000">
                                          <p:val>
                                            <p:strVal val="#ppt_w"/>
                                          </p:val>
                                        </p:tav>
                                      </p:tavLst>
                                    </p:anim>
                                    <p:anim calcmode="lin" valueType="num">
                                      <p:cBhvr>
                                        <p:cTn id="78" dur="250" fill="hold"/>
                                        <p:tgtEl>
                                          <p:spTgt spid="19"/>
                                        </p:tgtEl>
                                        <p:attrNameLst>
                                          <p:attrName>ppt_h</p:attrName>
                                        </p:attrNameLst>
                                      </p:cBhvr>
                                      <p:tavLst>
                                        <p:tav tm="0">
                                          <p:val>
                                            <p:fltVal val="0"/>
                                          </p:val>
                                        </p:tav>
                                        <p:tav tm="100000">
                                          <p:val>
                                            <p:strVal val="#ppt_h"/>
                                          </p:val>
                                        </p:tav>
                                      </p:tavLst>
                                    </p:anim>
                                    <p:animEffect transition="in" filter="fade">
                                      <p:cBhvr>
                                        <p:cTn id="79" dur="250"/>
                                        <p:tgtEl>
                                          <p:spTgt spid="19"/>
                                        </p:tgtEl>
                                      </p:cBhvr>
                                    </p:animEffect>
                                  </p:childTnLst>
                                </p:cTn>
                              </p:par>
                            </p:childTnLst>
                          </p:cTn>
                        </p:par>
                        <p:par>
                          <p:cTn id="80" fill="hold">
                            <p:stCondLst>
                              <p:cond delay="7149"/>
                            </p:stCondLst>
                            <p:childTnLst>
                              <p:par>
                                <p:cTn id="81" presetID="12" presetClass="entr" presetSubtype="8" fill="hold" nodeType="afterEffect">
                                  <p:stCondLst>
                                    <p:cond delay="0"/>
                                  </p:stCondLst>
                                  <p:childTnLst>
                                    <p:set>
                                      <p:cBhvr>
                                        <p:cTn id="82" dur="1" fill="hold">
                                          <p:stCondLst>
                                            <p:cond delay="0"/>
                                          </p:stCondLst>
                                        </p:cTn>
                                        <p:tgtEl>
                                          <p:spTgt spid="39"/>
                                        </p:tgtEl>
                                        <p:attrNameLst>
                                          <p:attrName>style.visibility</p:attrName>
                                        </p:attrNameLst>
                                      </p:cBhvr>
                                      <p:to>
                                        <p:strVal val="visible"/>
                                      </p:to>
                                    </p:set>
                                    <p:anim calcmode="lin" valueType="num">
                                      <p:cBhvr additive="base">
                                        <p:cTn id="83" dur="500"/>
                                        <p:tgtEl>
                                          <p:spTgt spid="39"/>
                                        </p:tgtEl>
                                        <p:attrNameLst>
                                          <p:attrName>ppt_x</p:attrName>
                                        </p:attrNameLst>
                                      </p:cBhvr>
                                      <p:tavLst>
                                        <p:tav tm="0">
                                          <p:val>
                                            <p:strVal val="#ppt_x-#ppt_w*1.125000"/>
                                          </p:val>
                                        </p:tav>
                                        <p:tav tm="100000">
                                          <p:val>
                                            <p:strVal val="#ppt_x"/>
                                          </p:val>
                                        </p:tav>
                                      </p:tavLst>
                                    </p:anim>
                                    <p:animEffect transition="in" filter="wipe(right)">
                                      <p:cBhvr>
                                        <p:cTn id="8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25015" y="-14514"/>
            <a:ext cx="5230367" cy="4431779"/>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076795" y="2432552"/>
            <a:ext cx="2004267" cy="338554"/>
          </a:xfrm>
          <a:prstGeom prst="rect">
            <a:avLst/>
          </a:prstGeom>
        </p:spPr>
        <p:txBody>
          <a:bodyPr wrap="none">
            <a:spAutoFit/>
          </a:bodyPr>
          <a:lstStyle/>
          <a:p>
            <a:r>
              <a:rPr lang="en-US" altLang="zh-CN" sz="1600" dirty="0">
                <a:solidFill>
                  <a:schemeClr val="accent5">
                    <a:lumMod val="50000"/>
                  </a:schemeClr>
                </a:solidFill>
              </a:rPr>
              <a:t>Products and Services</a:t>
            </a:r>
            <a:endParaRPr lang="zh-CN" altLang="en-US" sz="1600" dirty="0">
              <a:solidFill>
                <a:schemeClr val="accent5">
                  <a:lumMod val="50000"/>
                </a:schemeClr>
              </a:solidFill>
            </a:endParaRPr>
          </a:p>
        </p:txBody>
      </p:sp>
      <p:grpSp>
        <p:nvGrpSpPr>
          <p:cNvPr id="34" name="组合 33"/>
          <p:cNvGrpSpPr/>
          <p:nvPr/>
        </p:nvGrpSpPr>
        <p:grpSpPr>
          <a:xfrm>
            <a:off x="9335566" y="2566482"/>
            <a:ext cx="1252780" cy="113577"/>
            <a:chOff x="9306922" y="3016002"/>
            <a:chExt cx="1252780" cy="113577"/>
          </a:xfrm>
        </p:grpSpPr>
        <p:sp>
          <p:nvSpPr>
            <p:cNvPr id="25" name="矩形 24"/>
            <p:cNvSpPr/>
            <p:nvPr/>
          </p:nvSpPr>
          <p:spPr>
            <a:xfrm flipV="1">
              <a:off x="9306922" y="3016002"/>
              <a:ext cx="638991" cy="11357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矩形 25"/>
            <p:cNvSpPr/>
            <p:nvPr/>
          </p:nvSpPr>
          <p:spPr>
            <a:xfrm flipV="1">
              <a:off x="9920711" y="3016002"/>
              <a:ext cx="638991" cy="1135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33" name="组合 32"/>
          <p:cNvGrpSpPr/>
          <p:nvPr/>
        </p:nvGrpSpPr>
        <p:grpSpPr>
          <a:xfrm>
            <a:off x="725015" y="3649216"/>
            <a:ext cx="5230367" cy="1565126"/>
            <a:chOff x="725015" y="3649216"/>
            <a:chExt cx="5230367" cy="1565126"/>
          </a:xfrm>
        </p:grpSpPr>
        <p:sp>
          <p:nvSpPr>
            <p:cNvPr id="4" name="流程图: 决策 3"/>
            <p:cNvSpPr/>
            <p:nvPr/>
          </p:nvSpPr>
          <p:spPr>
            <a:xfrm flipV="1">
              <a:off x="725015" y="3649216"/>
              <a:ext cx="5230367" cy="156512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3"/>
            <p:cNvSpPr txBox="1"/>
            <p:nvPr/>
          </p:nvSpPr>
          <p:spPr>
            <a:xfrm>
              <a:off x="2691779" y="3717032"/>
              <a:ext cx="1296145" cy="769441"/>
            </a:xfrm>
            <a:prstGeom prst="rect">
              <a:avLst/>
            </a:prstGeom>
            <a:noFill/>
            <a:effectLst/>
          </p:spPr>
          <p:txBody>
            <a:bodyPr wrap="square" rtlCol="0">
              <a:spAutoFit/>
            </a:bodyPr>
            <a:lstStyle/>
            <a:p>
              <a:pPr algn="ctr"/>
              <a:r>
                <a:rPr lang="en-US" altLang="zh-CN" sz="4400" b="1" dirty="0">
                  <a:solidFill>
                    <a:schemeClr val="bg1"/>
                  </a:solidFill>
                  <a:latin typeface="锐字荣光黑简1.0" pitchFamily="2" charset="-122"/>
                  <a:ea typeface="锐字荣光黑简1.0" pitchFamily="2" charset="-122"/>
                </a:rPr>
                <a:t>02</a:t>
              </a:r>
              <a:endParaRPr lang="zh-CN" altLang="en-US" sz="4400" b="1" dirty="0">
                <a:solidFill>
                  <a:schemeClr val="bg1"/>
                </a:solidFill>
                <a:latin typeface="锐字荣光黑简1.0" pitchFamily="2" charset="-122"/>
                <a:ea typeface="锐字荣光黑简1.0" pitchFamily="2" charset="-122"/>
              </a:endParaRPr>
            </a:p>
          </p:txBody>
        </p:sp>
        <p:sp>
          <p:nvSpPr>
            <p:cNvPr id="22" name="等腰三角形 21"/>
            <p:cNvSpPr/>
            <p:nvPr/>
          </p:nvSpPr>
          <p:spPr>
            <a:xfrm flipV="1">
              <a:off x="3161496" y="4793905"/>
              <a:ext cx="306359" cy="1324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
            <p:cNvSpPr txBox="1"/>
            <p:nvPr/>
          </p:nvSpPr>
          <p:spPr>
            <a:xfrm>
              <a:off x="2278782" y="4387416"/>
              <a:ext cx="2021717"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3"/>
          <p:cNvSpPr txBox="1"/>
          <p:nvPr/>
        </p:nvSpPr>
        <p:spPr>
          <a:xfrm>
            <a:off x="6721991" y="1452808"/>
            <a:ext cx="4186594" cy="584775"/>
          </a:xfrm>
          <a:prstGeom prst="rect">
            <a:avLst/>
          </a:prstGeom>
          <a:noFill/>
          <a:effectLst/>
        </p:spPr>
        <p:txBody>
          <a:bodyPr wrap="square" rtlCol="0">
            <a:spAutoFit/>
          </a:bodyPr>
          <a:lstStyle/>
          <a:p>
            <a:pPr algn="ctr"/>
            <a:r>
              <a:rPr lang="zh-CN" altLang="en-US" sz="3200" b="1" dirty="0">
                <a:solidFill>
                  <a:srgbClr val="0070C0"/>
                </a:solidFill>
                <a:latin typeface="微软雅黑" panose="020B0503020204020204" pitchFamily="34" charset="-122"/>
                <a:ea typeface="微软雅黑" panose="020B0503020204020204" pitchFamily="34" charset="-122"/>
              </a:rPr>
              <a:t>产品及服务</a:t>
            </a:r>
            <a:endParaRPr lang="zh-CN" altLang="en-US" sz="3200" b="1" dirty="0">
              <a:solidFill>
                <a:srgbClr val="0070C0"/>
              </a:solidFill>
              <a:latin typeface="微软雅黑" panose="020B0503020204020204" pitchFamily="34" charset="-122"/>
              <a:ea typeface="微软雅黑" panose="020B0503020204020204" pitchFamily="34" charset="-122"/>
            </a:endParaRPr>
          </a:p>
        </p:txBody>
      </p:sp>
      <p:sp>
        <p:nvSpPr>
          <p:cNvPr id="20" name="矩形 19"/>
          <p:cNvSpPr/>
          <p:nvPr/>
        </p:nvSpPr>
        <p:spPr>
          <a:xfrm>
            <a:off x="7060777" y="3280158"/>
            <a:ext cx="1467068" cy="338554"/>
          </a:xfrm>
          <a:prstGeom prst="rect">
            <a:avLst/>
          </a:prstGeom>
        </p:spPr>
        <p:txBody>
          <a:bodyPr wrap="none">
            <a:spAutoFit/>
          </a:bodyPr>
          <a:lstStyle/>
          <a:p>
            <a:pPr marL="457200" lvl="0" indent="-457200">
              <a:buFont typeface="Wingdings" panose="05000000000000000000" pitchFamily="2" charset="2"/>
              <a:buChar char="l"/>
            </a:pPr>
            <a:r>
              <a:rPr lang="zh-CN" altLang="en-US" sz="1600" dirty="0">
                <a:solidFill>
                  <a:srgbClr val="EEECE1">
                    <a:lumMod val="25000"/>
                  </a:srgbClr>
                </a:solidFill>
                <a:latin typeface="微软雅黑" panose="020B0503020204020204" pitchFamily="34" charset="-122"/>
                <a:ea typeface="微软雅黑" panose="020B0503020204020204" pitchFamily="34" charset="-122"/>
              </a:rPr>
              <a:t>产品介绍</a:t>
            </a:r>
            <a:endParaRPr lang="en-US" altLang="zh-CN" sz="16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21" name="矩形 20"/>
          <p:cNvSpPr/>
          <p:nvPr/>
        </p:nvSpPr>
        <p:spPr>
          <a:xfrm>
            <a:off x="9042305" y="3280158"/>
            <a:ext cx="1467068" cy="338554"/>
          </a:xfrm>
          <a:prstGeom prst="rect">
            <a:avLst/>
          </a:prstGeom>
        </p:spPr>
        <p:txBody>
          <a:bodyPr wrap="none">
            <a:spAutoFit/>
          </a:bodyPr>
          <a:lstStyle/>
          <a:p>
            <a:pPr marL="457200" lvl="0" indent="-457200">
              <a:buFont typeface="Wingdings" panose="05000000000000000000" pitchFamily="2" charset="2"/>
              <a:buChar char="l"/>
            </a:pPr>
            <a:r>
              <a:rPr lang="zh-CN" altLang="en-US" sz="1600" dirty="0">
                <a:solidFill>
                  <a:srgbClr val="EEECE1">
                    <a:lumMod val="25000"/>
                  </a:srgbClr>
                </a:solidFill>
                <a:latin typeface="微软雅黑" panose="020B0503020204020204" pitchFamily="34" charset="-122"/>
                <a:ea typeface="微软雅黑" panose="020B0503020204020204" pitchFamily="34" charset="-122"/>
              </a:rPr>
              <a:t>产品展示</a:t>
            </a:r>
            <a:endParaRPr lang="en-US" altLang="zh-CN" sz="16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24" name="矩形 23"/>
          <p:cNvSpPr/>
          <p:nvPr/>
        </p:nvSpPr>
        <p:spPr>
          <a:xfrm>
            <a:off x="7060778" y="3967667"/>
            <a:ext cx="1467068" cy="338554"/>
          </a:xfrm>
          <a:prstGeom prst="rect">
            <a:avLst/>
          </a:prstGeom>
        </p:spPr>
        <p:txBody>
          <a:bodyPr wrap="none">
            <a:spAutoFit/>
          </a:bodyPr>
          <a:lstStyle/>
          <a:p>
            <a:pPr marL="457200" lvl="0" indent="-457200">
              <a:buFont typeface="Wingdings" panose="05000000000000000000" pitchFamily="2" charset="2"/>
              <a:buChar char="l"/>
            </a:pPr>
            <a:r>
              <a:rPr lang="zh-CN" altLang="en-US" sz="1600" dirty="0">
                <a:solidFill>
                  <a:srgbClr val="EEECE1">
                    <a:lumMod val="25000"/>
                  </a:srgbClr>
                </a:solidFill>
                <a:latin typeface="微软雅黑" panose="020B0503020204020204" pitchFamily="34" charset="-122"/>
                <a:ea typeface="微软雅黑" panose="020B0503020204020204" pitchFamily="34" charset="-122"/>
              </a:rPr>
              <a:t>需求背景</a:t>
            </a:r>
            <a:endParaRPr lang="zh-CN" altLang="en-US" sz="16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27" name="矩形 26"/>
          <p:cNvSpPr/>
          <p:nvPr/>
        </p:nvSpPr>
        <p:spPr>
          <a:xfrm>
            <a:off x="9042305" y="3967667"/>
            <a:ext cx="1467068" cy="338554"/>
          </a:xfrm>
          <a:prstGeom prst="rect">
            <a:avLst/>
          </a:prstGeom>
        </p:spPr>
        <p:txBody>
          <a:bodyPr wrap="none">
            <a:spAutoFit/>
          </a:bodyPr>
          <a:lstStyle/>
          <a:p>
            <a:pPr marL="457200" lvl="0" indent="-457200">
              <a:buFont typeface="Wingdings" panose="05000000000000000000" pitchFamily="2" charset="2"/>
              <a:buChar char="l"/>
            </a:pPr>
            <a:r>
              <a:rPr lang="zh-CN" altLang="en-US" sz="1600" dirty="0">
                <a:solidFill>
                  <a:srgbClr val="EEECE1">
                    <a:lumMod val="25000"/>
                  </a:srgbClr>
                </a:solidFill>
                <a:latin typeface="微软雅黑" panose="020B0503020204020204" pitchFamily="34" charset="-122"/>
                <a:ea typeface="微软雅黑" panose="020B0503020204020204" pitchFamily="34" charset="-122"/>
              </a:rPr>
              <a:t>控制程序</a:t>
            </a:r>
            <a:endParaRPr lang="en-US" altLang="zh-CN" sz="16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18" name="文本框 3"/>
          <p:cNvSpPr txBox="1"/>
          <p:nvPr/>
        </p:nvSpPr>
        <p:spPr>
          <a:xfrm>
            <a:off x="7066308" y="4636817"/>
            <a:ext cx="2160240" cy="338554"/>
          </a:xfrm>
          <a:prstGeom prst="rect">
            <a:avLst/>
          </a:prstGeom>
          <a:noFill/>
          <a:effectLst/>
        </p:spPr>
        <p:txBody>
          <a:bodyPr wrap="square" rtlCol="0">
            <a:spAutoFit/>
          </a:bodyPr>
          <a:lstStyle/>
          <a:p>
            <a:pPr marL="457200" lvl="0" indent="-457200">
              <a:buFont typeface="Wingdings" panose="05000000000000000000" pitchFamily="2" charset="2"/>
              <a:buChar char="l"/>
            </a:pPr>
            <a:r>
              <a:rPr lang="zh-CN" altLang="en-US" sz="1600" dirty="0">
                <a:solidFill>
                  <a:srgbClr val="EEECE1">
                    <a:lumMod val="25000"/>
                  </a:srgbClr>
                </a:solidFill>
                <a:latin typeface="微软雅黑" panose="020B0503020204020204" pitchFamily="34" charset="-122"/>
                <a:ea typeface="微软雅黑" panose="020B0503020204020204" pitchFamily="34" charset="-122"/>
              </a:rPr>
              <a:t>营销网络</a:t>
            </a:r>
            <a:endParaRPr lang="zh-CN" altLang="en-US" sz="16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29" name="文本框 3"/>
          <p:cNvSpPr txBox="1"/>
          <p:nvPr/>
        </p:nvSpPr>
        <p:spPr>
          <a:xfrm>
            <a:off x="9070602" y="4726376"/>
            <a:ext cx="2160240" cy="338554"/>
          </a:xfrm>
          <a:prstGeom prst="rect">
            <a:avLst/>
          </a:prstGeom>
          <a:noFill/>
          <a:effectLst/>
        </p:spPr>
        <p:txBody>
          <a:bodyPr wrap="square" rtlCol="0">
            <a:spAutoFit/>
          </a:bodyPr>
          <a:lstStyle/>
          <a:p>
            <a:pPr marL="457200" lvl="0" indent="-457200">
              <a:buFont typeface="Wingdings" panose="05000000000000000000" pitchFamily="2" charset="2"/>
              <a:buChar char="l"/>
            </a:pPr>
            <a:r>
              <a:rPr lang="zh-CN" altLang="en-US" sz="1600" dirty="0">
                <a:solidFill>
                  <a:srgbClr val="EEECE1">
                    <a:lumMod val="25000"/>
                  </a:srgbClr>
                </a:solidFill>
                <a:latin typeface="微软雅黑" panose="020B0503020204020204" pitchFamily="34" charset="-122"/>
                <a:ea typeface="微软雅黑" panose="020B0503020204020204" pitchFamily="34" charset="-122"/>
              </a:rPr>
              <a:t>重点项目</a:t>
            </a:r>
            <a:endParaRPr lang="en-US" altLang="zh-CN" sz="16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19" name="文本框 3"/>
          <p:cNvSpPr txBox="1"/>
          <p:nvPr/>
        </p:nvSpPr>
        <p:spPr>
          <a:xfrm>
            <a:off x="7068508" y="5305967"/>
            <a:ext cx="2160240" cy="338554"/>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1600" dirty="0">
                <a:solidFill>
                  <a:schemeClr val="bg2">
                    <a:lumMod val="25000"/>
                  </a:schemeClr>
                </a:solidFill>
                <a:latin typeface="微软雅黑" panose="020B0503020204020204" pitchFamily="34" charset="-122"/>
                <a:ea typeface="微软雅黑" panose="020B0503020204020204" pitchFamily="34" charset="-122"/>
              </a:rPr>
              <a:t>服务宗旨</a:t>
            </a: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0" name="文本框 3"/>
          <p:cNvSpPr txBox="1"/>
          <p:nvPr/>
        </p:nvSpPr>
        <p:spPr>
          <a:xfrm>
            <a:off x="9072802" y="5395526"/>
            <a:ext cx="2160240" cy="338554"/>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1600" dirty="0">
                <a:solidFill>
                  <a:schemeClr val="bg2">
                    <a:lumMod val="25000"/>
                  </a:schemeClr>
                </a:solidFill>
                <a:latin typeface="微软雅黑" panose="020B0503020204020204" pitchFamily="34" charset="-122"/>
                <a:ea typeface="微软雅黑" panose="020B0503020204020204" pitchFamily="34" charset="-122"/>
              </a:rPr>
              <a:t>服务项目</a:t>
            </a: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400" tmFilter="0, 0; .2, .5; .8, .5; 1, 0"/>
                                        <p:tgtEl>
                                          <p:spTgt spid="2"/>
                                        </p:tgtEl>
                                      </p:cBhvr>
                                    </p:animEffect>
                                    <p:animScale>
                                      <p:cBhvr>
                                        <p:cTn id="11" dur="200" autoRev="1" fill="hold"/>
                                        <p:tgtEl>
                                          <p:spTgt spid="2"/>
                                        </p:tgtEl>
                                      </p:cBhvr>
                                      <p:by x="105000" y="105000"/>
                                    </p:animScale>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anim calcmode="lin" valueType="num">
                                      <p:cBhvr>
                                        <p:cTn id="16" dur="500" fill="hold"/>
                                        <p:tgtEl>
                                          <p:spTgt spid="33"/>
                                        </p:tgtEl>
                                        <p:attrNameLst>
                                          <p:attrName>ppt_x</p:attrName>
                                        </p:attrNameLst>
                                      </p:cBhvr>
                                      <p:tavLst>
                                        <p:tav tm="0">
                                          <p:val>
                                            <p:strVal val="#ppt_x"/>
                                          </p:val>
                                        </p:tav>
                                        <p:tav tm="100000">
                                          <p:val>
                                            <p:strVal val="#ppt_x"/>
                                          </p:val>
                                        </p:tav>
                                      </p:tavLst>
                                    </p:anim>
                                    <p:anim calcmode="lin" valueType="num">
                                      <p:cBhvr>
                                        <p:cTn id="17" dur="500" fill="hold"/>
                                        <p:tgtEl>
                                          <p:spTgt spid="33"/>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1+#ppt_w/2"/>
                                          </p:val>
                                        </p:tav>
                                        <p:tav tm="100000">
                                          <p:val>
                                            <p:strVal val="#ppt_x"/>
                                          </p:val>
                                        </p:tav>
                                      </p:tavLst>
                                    </p:anim>
                                    <p:anim calcmode="lin" valueType="num">
                                      <p:cBhvr additive="base">
                                        <p:cTn id="22" dur="500" fill="hold"/>
                                        <p:tgtEl>
                                          <p:spTgt spid="35"/>
                                        </p:tgtEl>
                                        <p:attrNameLst>
                                          <p:attrName>ppt_y</p:attrName>
                                        </p:attrNameLst>
                                      </p:cBhvr>
                                      <p:tavLst>
                                        <p:tav tm="0">
                                          <p:val>
                                            <p:strVal val="#ppt_y"/>
                                          </p:val>
                                        </p:tav>
                                        <p:tav tm="100000">
                                          <p:val>
                                            <p:strVal val="#ppt_y"/>
                                          </p:val>
                                        </p:tav>
                                      </p:tavLst>
                                    </p:anim>
                                  </p:childTnLst>
                                </p:cTn>
                              </p:par>
                            </p:childTnLst>
                          </p:cTn>
                        </p:par>
                        <p:par>
                          <p:cTn id="23" fill="hold">
                            <p:stCondLst>
                              <p:cond delay="2099"/>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cTn>
                              </p:par>
                            </p:childTnLst>
                          </p:cTn>
                        </p:par>
                        <p:par>
                          <p:cTn id="28" fill="hold">
                            <p:stCondLst>
                              <p:cond delay="3600"/>
                            </p:stCondLst>
                            <p:childTnLst>
                              <p:par>
                                <p:cTn id="29" presetID="49" presetClass="entr" presetSubtype="0" decel="10000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250" fill="hold"/>
                                        <p:tgtEl>
                                          <p:spTgt spid="34"/>
                                        </p:tgtEl>
                                        <p:attrNameLst>
                                          <p:attrName>ppt_w</p:attrName>
                                        </p:attrNameLst>
                                      </p:cBhvr>
                                      <p:tavLst>
                                        <p:tav tm="0">
                                          <p:val>
                                            <p:fltVal val="0"/>
                                          </p:val>
                                        </p:tav>
                                        <p:tav tm="100000">
                                          <p:val>
                                            <p:strVal val="#ppt_w"/>
                                          </p:val>
                                        </p:tav>
                                      </p:tavLst>
                                    </p:anim>
                                    <p:anim calcmode="lin" valueType="num">
                                      <p:cBhvr>
                                        <p:cTn id="32" dur="250" fill="hold"/>
                                        <p:tgtEl>
                                          <p:spTgt spid="34"/>
                                        </p:tgtEl>
                                        <p:attrNameLst>
                                          <p:attrName>ppt_h</p:attrName>
                                        </p:attrNameLst>
                                      </p:cBhvr>
                                      <p:tavLst>
                                        <p:tav tm="0">
                                          <p:val>
                                            <p:fltVal val="0"/>
                                          </p:val>
                                        </p:tav>
                                        <p:tav tm="100000">
                                          <p:val>
                                            <p:strVal val="#ppt_h"/>
                                          </p:val>
                                        </p:tav>
                                      </p:tavLst>
                                    </p:anim>
                                    <p:anim calcmode="lin" valueType="num">
                                      <p:cBhvr>
                                        <p:cTn id="33" dur="250" fill="hold"/>
                                        <p:tgtEl>
                                          <p:spTgt spid="34"/>
                                        </p:tgtEl>
                                        <p:attrNameLst>
                                          <p:attrName>style.rotation</p:attrName>
                                        </p:attrNameLst>
                                      </p:cBhvr>
                                      <p:tavLst>
                                        <p:tav tm="0">
                                          <p:val>
                                            <p:fltVal val="360"/>
                                          </p:val>
                                        </p:tav>
                                        <p:tav tm="100000">
                                          <p:val>
                                            <p:fltVal val="0"/>
                                          </p:val>
                                        </p:tav>
                                      </p:tavLst>
                                    </p:anim>
                                    <p:animEffect transition="in" filter="fade">
                                      <p:cBhvr>
                                        <p:cTn id="34" dur="250"/>
                                        <p:tgtEl>
                                          <p:spTgt spid="34"/>
                                        </p:tgtEl>
                                      </p:cBhvr>
                                    </p:animEffect>
                                  </p:childTnLst>
                                </p:cTn>
                              </p:par>
                              <p:par>
                                <p:cTn id="35" presetID="47" presetClass="entr" presetSubtype="0" fill="hold" grpId="0" nodeType="withEffect">
                                  <p:stCondLst>
                                    <p:cond delay="0"/>
                                  </p:stCondLst>
                                  <p:iterate type="lt">
                                    <p:tmPct val="10000"/>
                                  </p:iterate>
                                  <p:childTnLst>
                                    <p:set>
                                      <p:cBhvr>
                                        <p:cTn id="36" dur="1" fill="hold">
                                          <p:stCondLst>
                                            <p:cond delay="0"/>
                                          </p:stCondLst>
                                        </p:cTn>
                                        <p:tgtEl>
                                          <p:spTgt spid="20"/>
                                        </p:tgtEl>
                                        <p:attrNameLst>
                                          <p:attrName>style.visibility</p:attrName>
                                        </p:attrNameLst>
                                      </p:cBhvr>
                                      <p:to>
                                        <p:strVal val="visible"/>
                                      </p:to>
                                    </p:set>
                                    <p:animEffect transition="in" filter="fade">
                                      <p:cBhvr>
                                        <p:cTn id="37" dur="1250"/>
                                        <p:tgtEl>
                                          <p:spTgt spid="20"/>
                                        </p:tgtEl>
                                      </p:cBhvr>
                                    </p:animEffect>
                                    <p:anim calcmode="lin" valueType="num">
                                      <p:cBhvr>
                                        <p:cTn id="38" dur="1250" fill="hold"/>
                                        <p:tgtEl>
                                          <p:spTgt spid="20"/>
                                        </p:tgtEl>
                                        <p:attrNameLst>
                                          <p:attrName>ppt_x</p:attrName>
                                        </p:attrNameLst>
                                      </p:cBhvr>
                                      <p:tavLst>
                                        <p:tav tm="0">
                                          <p:val>
                                            <p:strVal val="#ppt_x"/>
                                          </p:val>
                                        </p:tav>
                                        <p:tav tm="100000">
                                          <p:val>
                                            <p:strVal val="#ppt_x"/>
                                          </p:val>
                                        </p:tav>
                                      </p:tavLst>
                                    </p:anim>
                                    <p:anim calcmode="lin" valueType="num">
                                      <p:cBhvr>
                                        <p:cTn id="39" dur="1250" fill="hold"/>
                                        <p:tgtEl>
                                          <p:spTgt spid="20"/>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iterate type="lt">
                                    <p:tmPct val="10000"/>
                                  </p:iterate>
                                  <p:childTnLst>
                                    <p:set>
                                      <p:cBhvr>
                                        <p:cTn id="41" dur="1" fill="hold">
                                          <p:stCondLst>
                                            <p:cond delay="0"/>
                                          </p:stCondLst>
                                        </p:cTn>
                                        <p:tgtEl>
                                          <p:spTgt spid="21"/>
                                        </p:tgtEl>
                                        <p:attrNameLst>
                                          <p:attrName>style.visibility</p:attrName>
                                        </p:attrNameLst>
                                      </p:cBhvr>
                                      <p:to>
                                        <p:strVal val="visible"/>
                                      </p:to>
                                    </p:set>
                                    <p:animEffect transition="in" filter="fade">
                                      <p:cBhvr>
                                        <p:cTn id="42" dur="1250"/>
                                        <p:tgtEl>
                                          <p:spTgt spid="21"/>
                                        </p:tgtEl>
                                      </p:cBhvr>
                                    </p:animEffect>
                                    <p:anim calcmode="lin" valueType="num">
                                      <p:cBhvr>
                                        <p:cTn id="43" dur="1250" fill="hold"/>
                                        <p:tgtEl>
                                          <p:spTgt spid="21"/>
                                        </p:tgtEl>
                                        <p:attrNameLst>
                                          <p:attrName>ppt_x</p:attrName>
                                        </p:attrNameLst>
                                      </p:cBhvr>
                                      <p:tavLst>
                                        <p:tav tm="0">
                                          <p:val>
                                            <p:strVal val="#ppt_x"/>
                                          </p:val>
                                        </p:tav>
                                        <p:tav tm="100000">
                                          <p:val>
                                            <p:strVal val="#ppt_x"/>
                                          </p:val>
                                        </p:tav>
                                      </p:tavLst>
                                    </p:anim>
                                    <p:anim calcmode="lin" valueType="num">
                                      <p:cBhvr>
                                        <p:cTn id="44" dur="1250" fill="hold"/>
                                        <p:tgtEl>
                                          <p:spTgt spid="21"/>
                                        </p:tgtEl>
                                        <p:attrNameLst>
                                          <p:attrName>ppt_y</p:attrName>
                                        </p:attrNameLst>
                                      </p:cBhvr>
                                      <p:tavLst>
                                        <p:tav tm="0">
                                          <p:val>
                                            <p:strVal val="#ppt_y-.1"/>
                                          </p:val>
                                        </p:tav>
                                        <p:tav tm="100000">
                                          <p:val>
                                            <p:strVal val="#ppt_y"/>
                                          </p:val>
                                        </p:tav>
                                      </p:tavLst>
                                    </p:anim>
                                  </p:childTnLst>
                                </p:cTn>
                              </p:par>
                              <p:par>
                                <p:cTn id="45" presetID="26" presetClass="emph" presetSubtype="0" fill="hold" grpId="1" nodeType="withEffect">
                                  <p:stCondLst>
                                    <p:cond delay="0"/>
                                  </p:stCondLst>
                                  <p:iterate type="lt">
                                    <p:tmPct val="0"/>
                                  </p:iterate>
                                  <p:childTnLst>
                                    <p:animEffect transition="out" filter="fade">
                                      <p:cBhvr>
                                        <p:cTn id="46" dur="500" tmFilter="0, 0; .2, .5; .8, .5; 1, 0"/>
                                        <p:tgtEl>
                                          <p:spTgt spid="35"/>
                                        </p:tgtEl>
                                      </p:cBhvr>
                                    </p:animEffect>
                                    <p:animScale>
                                      <p:cBhvr>
                                        <p:cTn id="47" dur="250" autoRev="1" fill="hold"/>
                                        <p:tgtEl>
                                          <p:spTgt spid="35"/>
                                        </p:tgtEl>
                                      </p:cBhvr>
                                      <p:by x="105000" y="105000"/>
                                    </p:animScale>
                                  </p:childTnLst>
                                </p:cTn>
                              </p:par>
                              <p:par>
                                <p:cTn id="48" presetID="47" presetClass="entr" presetSubtype="0" fill="hold" grpId="0" nodeType="withEffect">
                                  <p:stCondLst>
                                    <p:cond delay="0"/>
                                  </p:stCondLst>
                                  <p:iterate type="lt">
                                    <p:tmPct val="10000"/>
                                  </p:iterate>
                                  <p:childTnLst>
                                    <p:set>
                                      <p:cBhvr>
                                        <p:cTn id="49" dur="1" fill="hold">
                                          <p:stCondLst>
                                            <p:cond delay="0"/>
                                          </p:stCondLst>
                                        </p:cTn>
                                        <p:tgtEl>
                                          <p:spTgt spid="24"/>
                                        </p:tgtEl>
                                        <p:attrNameLst>
                                          <p:attrName>style.visibility</p:attrName>
                                        </p:attrNameLst>
                                      </p:cBhvr>
                                      <p:to>
                                        <p:strVal val="visible"/>
                                      </p:to>
                                    </p:set>
                                    <p:animEffect transition="in" filter="fade">
                                      <p:cBhvr>
                                        <p:cTn id="50" dur="1250"/>
                                        <p:tgtEl>
                                          <p:spTgt spid="24"/>
                                        </p:tgtEl>
                                      </p:cBhvr>
                                    </p:animEffect>
                                    <p:anim calcmode="lin" valueType="num">
                                      <p:cBhvr>
                                        <p:cTn id="51" dur="1250" fill="hold"/>
                                        <p:tgtEl>
                                          <p:spTgt spid="24"/>
                                        </p:tgtEl>
                                        <p:attrNameLst>
                                          <p:attrName>ppt_x</p:attrName>
                                        </p:attrNameLst>
                                      </p:cBhvr>
                                      <p:tavLst>
                                        <p:tav tm="0">
                                          <p:val>
                                            <p:strVal val="#ppt_x"/>
                                          </p:val>
                                        </p:tav>
                                        <p:tav tm="100000">
                                          <p:val>
                                            <p:strVal val="#ppt_x"/>
                                          </p:val>
                                        </p:tav>
                                      </p:tavLst>
                                    </p:anim>
                                    <p:anim calcmode="lin" valueType="num">
                                      <p:cBhvr>
                                        <p:cTn id="52" dur="1250" fill="hold"/>
                                        <p:tgtEl>
                                          <p:spTgt spid="2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iterate type="lt">
                                    <p:tmPct val="10000"/>
                                  </p:iterate>
                                  <p:childTnLst>
                                    <p:set>
                                      <p:cBhvr>
                                        <p:cTn id="54" dur="1" fill="hold">
                                          <p:stCondLst>
                                            <p:cond delay="0"/>
                                          </p:stCondLst>
                                        </p:cTn>
                                        <p:tgtEl>
                                          <p:spTgt spid="27"/>
                                        </p:tgtEl>
                                        <p:attrNameLst>
                                          <p:attrName>style.visibility</p:attrName>
                                        </p:attrNameLst>
                                      </p:cBhvr>
                                      <p:to>
                                        <p:strVal val="visible"/>
                                      </p:to>
                                    </p:set>
                                    <p:animEffect transition="in" filter="fade">
                                      <p:cBhvr>
                                        <p:cTn id="55" dur="1250"/>
                                        <p:tgtEl>
                                          <p:spTgt spid="27"/>
                                        </p:tgtEl>
                                      </p:cBhvr>
                                    </p:animEffect>
                                    <p:anim calcmode="lin" valueType="num">
                                      <p:cBhvr>
                                        <p:cTn id="56" dur="1250" fill="hold"/>
                                        <p:tgtEl>
                                          <p:spTgt spid="27"/>
                                        </p:tgtEl>
                                        <p:attrNameLst>
                                          <p:attrName>ppt_x</p:attrName>
                                        </p:attrNameLst>
                                      </p:cBhvr>
                                      <p:tavLst>
                                        <p:tav tm="0">
                                          <p:val>
                                            <p:strVal val="#ppt_x"/>
                                          </p:val>
                                        </p:tav>
                                        <p:tav tm="100000">
                                          <p:val>
                                            <p:strVal val="#ppt_x"/>
                                          </p:val>
                                        </p:tav>
                                      </p:tavLst>
                                    </p:anim>
                                    <p:anim calcmode="lin" valueType="num">
                                      <p:cBhvr>
                                        <p:cTn id="57" dur="1250" fill="hold"/>
                                        <p:tgtEl>
                                          <p:spTgt spid="27"/>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iterate type="lt">
                                    <p:tmPct val="10000"/>
                                  </p:iterate>
                                  <p:childTnLst>
                                    <p:set>
                                      <p:cBhvr>
                                        <p:cTn id="59" dur="1" fill="hold">
                                          <p:stCondLst>
                                            <p:cond delay="0"/>
                                          </p:stCondLst>
                                        </p:cTn>
                                        <p:tgtEl>
                                          <p:spTgt spid="18"/>
                                        </p:tgtEl>
                                        <p:attrNameLst>
                                          <p:attrName>style.visibility</p:attrName>
                                        </p:attrNameLst>
                                      </p:cBhvr>
                                      <p:to>
                                        <p:strVal val="visible"/>
                                      </p:to>
                                    </p:set>
                                    <p:animEffect transition="in" filter="fade">
                                      <p:cBhvr>
                                        <p:cTn id="60" dur="1250"/>
                                        <p:tgtEl>
                                          <p:spTgt spid="18"/>
                                        </p:tgtEl>
                                      </p:cBhvr>
                                    </p:animEffect>
                                    <p:anim calcmode="lin" valueType="num">
                                      <p:cBhvr>
                                        <p:cTn id="61" dur="1250" fill="hold"/>
                                        <p:tgtEl>
                                          <p:spTgt spid="18"/>
                                        </p:tgtEl>
                                        <p:attrNameLst>
                                          <p:attrName>ppt_x</p:attrName>
                                        </p:attrNameLst>
                                      </p:cBhvr>
                                      <p:tavLst>
                                        <p:tav tm="0">
                                          <p:val>
                                            <p:strVal val="#ppt_x"/>
                                          </p:val>
                                        </p:tav>
                                        <p:tav tm="100000">
                                          <p:val>
                                            <p:strVal val="#ppt_x"/>
                                          </p:val>
                                        </p:tav>
                                      </p:tavLst>
                                    </p:anim>
                                    <p:anim calcmode="lin" valueType="num">
                                      <p:cBhvr>
                                        <p:cTn id="62" dur="1250" fill="hold"/>
                                        <p:tgtEl>
                                          <p:spTgt spid="18"/>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iterate type="lt">
                                    <p:tmPct val="10000"/>
                                  </p:iterate>
                                  <p:childTnLst>
                                    <p:set>
                                      <p:cBhvr>
                                        <p:cTn id="64" dur="1" fill="hold">
                                          <p:stCondLst>
                                            <p:cond delay="0"/>
                                          </p:stCondLst>
                                        </p:cTn>
                                        <p:tgtEl>
                                          <p:spTgt spid="29"/>
                                        </p:tgtEl>
                                        <p:attrNameLst>
                                          <p:attrName>style.visibility</p:attrName>
                                        </p:attrNameLst>
                                      </p:cBhvr>
                                      <p:to>
                                        <p:strVal val="visible"/>
                                      </p:to>
                                    </p:set>
                                    <p:animEffect transition="in" filter="fade">
                                      <p:cBhvr>
                                        <p:cTn id="65" dur="1250"/>
                                        <p:tgtEl>
                                          <p:spTgt spid="29"/>
                                        </p:tgtEl>
                                      </p:cBhvr>
                                    </p:animEffect>
                                    <p:anim calcmode="lin" valueType="num">
                                      <p:cBhvr>
                                        <p:cTn id="66" dur="1250" fill="hold"/>
                                        <p:tgtEl>
                                          <p:spTgt spid="29"/>
                                        </p:tgtEl>
                                        <p:attrNameLst>
                                          <p:attrName>ppt_x</p:attrName>
                                        </p:attrNameLst>
                                      </p:cBhvr>
                                      <p:tavLst>
                                        <p:tav tm="0">
                                          <p:val>
                                            <p:strVal val="#ppt_x"/>
                                          </p:val>
                                        </p:tav>
                                        <p:tav tm="100000">
                                          <p:val>
                                            <p:strVal val="#ppt_x"/>
                                          </p:val>
                                        </p:tav>
                                      </p:tavLst>
                                    </p:anim>
                                    <p:anim calcmode="lin" valueType="num">
                                      <p:cBhvr>
                                        <p:cTn id="67" dur="1250" fill="hold"/>
                                        <p:tgtEl>
                                          <p:spTgt spid="29"/>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iterate type="lt">
                                    <p:tmPct val="10000"/>
                                  </p:iterate>
                                  <p:childTnLst>
                                    <p:set>
                                      <p:cBhvr>
                                        <p:cTn id="69" dur="1" fill="hold">
                                          <p:stCondLst>
                                            <p:cond delay="0"/>
                                          </p:stCondLst>
                                        </p:cTn>
                                        <p:tgtEl>
                                          <p:spTgt spid="19"/>
                                        </p:tgtEl>
                                        <p:attrNameLst>
                                          <p:attrName>style.visibility</p:attrName>
                                        </p:attrNameLst>
                                      </p:cBhvr>
                                      <p:to>
                                        <p:strVal val="visible"/>
                                      </p:to>
                                    </p:set>
                                    <p:animEffect transition="in" filter="fade">
                                      <p:cBhvr>
                                        <p:cTn id="70" dur="1250"/>
                                        <p:tgtEl>
                                          <p:spTgt spid="19"/>
                                        </p:tgtEl>
                                      </p:cBhvr>
                                    </p:animEffect>
                                    <p:anim calcmode="lin" valueType="num">
                                      <p:cBhvr>
                                        <p:cTn id="71" dur="1250" fill="hold"/>
                                        <p:tgtEl>
                                          <p:spTgt spid="19"/>
                                        </p:tgtEl>
                                        <p:attrNameLst>
                                          <p:attrName>ppt_x</p:attrName>
                                        </p:attrNameLst>
                                      </p:cBhvr>
                                      <p:tavLst>
                                        <p:tav tm="0">
                                          <p:val>
                                            <p:strVal val="#ppt_x"/>
                                          </p:val>
                                        </p:tav>
                                        <p:tav tm="100000">
                                          <p:val>
                                            <p:strVal val="#ppt_x"/>
                                          </p:val>
                                        </p:tav>
                                      </p:tavLst>
                                    </p:anim>
                                    <p:anim calcmode="lin" valueType="num">
                                      <p:cBhvr>
                                        <p:cTn id="72" dur="1250" fill="hold"/>
                                        <p:tgtEl>
                                          <p:spTgt spid="19"/>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iterate type="lt">
                                    <p:tmPct val="10000"/>
                                  </p:iterate>
                                  <p:childTnLst>
                                    <p:set>
                                      <p:cBhvr>
                                        <p:cTn id="74" dur="1" fill="hold">
                                          <p:stCondLst>
                                            <p:cond delay="0"/>
                                          </p:stCondLst>
                                        </p:cTn>
                                        <p:tgtEl>
                                          <p:spTgt spid="30"/>
                                        </p:tgtEl>
                                        <p:attrNameLst>
                                          <p:attrName>style.visibility</p:attrName>
                                        </p:attrNameLst>
                                      </p:cBhvr>
                                      <p:to>
                                        <p:strVal val="visible"/>
                                      </p:to>
                                    </p:set>
                                    <p:animEffect transition="in" filter="fade">
                                      <p:cBhvr>
                                        <p:cTn id="75" dur="1250"/>
                                        <p:tgtEl>
                                          <p:spTgt spid="30"/>
                                        </p:tgtEl>
                                      </p:cBhvr>
                                    </p:animEffect>
                                    <p:anim calcmode="lin" valueType="num">
                                      <p:cBhvr>
                                        <p:cTn id="76" dur="1250" fill="hold"/>
                                        <p:tgtEl>
                                          <p:spTgt spid="30"/>
                                        </p:tgtEl>
                                        <p:attrNameLst>
                                          <p:attrName>ppt_x</p:attrName>
                                        </p:attrNameLst>
                                      </p:cBhvr>
                                      <p:tavLst>
                                        <p:tav tm="0">
                                          <p:val>
                                            <p:strVal val="#ppt_x"/>
                                          </p:val>
                                        </p:tav>
                                        <p:tav tm="100000">
                                          <p:val>
                                            <p:strVal val="#ppt_x"/>
                                          </p:val>
                                        </p:tav>
                                      </p:tavLst>
                                    </p:anim>
                                    <p:anim calcmode="lin" valueType="num">
                                      <p:cBhvr>
                                        <p:cTn id="77" dur="12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3" grpId="0"/>
      <p:bldP spid="35" grpId="0"/>
      <p:bldP spid="35" grpId="1"/>
      <p:bldP spid="20" grpId="0"/>
      <p:bldP spid="21" grpId="0"/>
      <p:bldP spid="24" grpId="0"/>
      <p:bldP spid="27" grpId="0"/>
      <p:bldP spid="18" grpId="0"/>
      <p:bldP spid="29" grpId="0"/>
      <p:bldP spid="1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622" y="26367"/>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产品介绍</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7" name="六边形 26"/>
          <p:cNvSpPr/>
          <p:nvPr/>
        </p:nvSpPr>
        <p:spPr>
          <a:xfrm>
            <a:off x="30628" y="879368"/>
            <a:ext cx="10313050" cy="5789895"/>
          </a:xfrm>
          <a:prstGeom prst="hexagon">
            <a:avLst/>
          </a:prstGeom>
          <a:blipFill dpi="0" rotWithShape="1">
            <a:blip r:embed="rId1">
              <a:extLst>
                <a:ext uri="{28A0092B-C50C-407E-A947-70E740481C1C}">
                  <a14:useLocalDpi xmlns:a14="http://schemas.microsoft.com/office/drawing/2010/main" val="0"/>
                </a:ext>
              </a:extLst>
            </a:blip>
            <a:srcRect/>
            <a:stretch>
              <a:fillRect/>
            </a:stretch>
          </a:blip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grpSp>
        <p:nvGrpSpPr>
          <p:cNvPr id="32" name="组合 31"/>
          <p:cNvGrpSpPr/>
          <p:nvPr/>
        </p:nvGrpSpPr>
        <p:grpSpPr>
          <a:xfrm>
            <a:off x="9589708" y="5013176"/>
            <a:ext cx="2570077" cy="1575589"/>
            <a:chOff x="1268701" y="4102982"/>
            <a:chExt cx="2570077" cy="1575589"/>
          </a:xfrm>
        </p:grpSpPr>
        <p:sp>
          <p:nvSpPr>
            <p:cNvPr id="33" name="矩形 32"/>
            <p:cNvSpPr/>
            <p:nvPr/>
          </p:nvSpPr>
          <p:spPr>
            <a:xfrm>
              <a:off x="1304230" y="4497029"/>
              <a:ext cx="2412310" cy="118154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利用专用网络，集中显示客房各服务状态，客房状态，及相关客房信息，并通过与酒店管理软件对接，实现程序、硬件、人员、管理流程的相辅相承，</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Rectangle 84"/>
            <p:cNvSpPr>
              <a:spLocks noChangeArrowheads="1"/>
            </p:cNvSpPr>
            <p:nvPr/>
          </p:nvSpPr>
          <p:spPr bwMode="auto">
            <a:xfrm>
              <a:off x="1268701" y="4102982"/>
              <a:ext cx="2570077"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b="1" dirty="0">
                  <a:solidFill>
                    <a:schemeClr val="accent5">
                      <a:lumMod val="50000"/>
                    </a:schemeClr>
                  </a:solidFill>
                  <a:latin typeface="微软雅黑" panose="020B0503020204020204" pitchFamily="34" charset="-122"/>
                  <a:ea typeface="微软雅黑" panose="020B0503020204020204" pitchFamily="34" charset="-122"/>
                  <a:sym typeface="Impact" panose="020B0806030902050204" pitchFamily="34" charset="0"/>
                </a:rPr>
                <a:t>泰基客房控制管理系统</a:t>
              </a:r>
              <a:endParaRPr lang="zh-CN" altLang="en-US" b="1" dirty="0">
                <a:solidFill>
                  <a:schemeClr val="accent5">
                    <a:lumMod val="50000"/>
                  </a:schemeClr>
                </a:solidFill>
                <a:latin typeface="微软雅黑" panose="020B0503020204020204" pitchFamily="34" charset="-122"/>
                <a:ea typeface="微软雅黑" panose="020B0503020204020204" pitchFamily="34" charset="-122"/>
                <a:sym typeface="Impact" panose="020B080603090205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3" presetClass="entr" presetSubtype="52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 calcmode="lin" valueType="num">
                                      <p:cBhvr>
                                        <p:cTn id="14" dur="500" fill="hold"/>
                                        <p:tgtEl>
                                          <p:spTgt spid="27"/>
                                        </p:tgtEl>
                                        <p:attrNameLst>
                                          <p:attrName>ppt_x</p:attrName>
                                        </p:attrNameLst>
                                      </p:cBhvr>
                                      <p:tavLst>
                                        <p:tav tm="0">
                                          <p:val>
                                            <p:fltVal val="0.5"/>
                                          </p:val>
                                        </p:tav>
                                        <p:tav tm="100000">
                                          <p:val>
                                            <p:strVal val="#ppt_x"/>
                                          </p:val>
                                        </p:tav>
                                      </p:tavLst>
                                    </p:anim>
                                    <p:anim calcmode="lin" valueType="num">
                                      <p:cBhvr>
                                        <p:cTn id="15" dur="500" fill="hold"/>
                                        <p:tgtEl>
                                          <p:spTgt spid="27"/>
                                        </p:tgtEl>
                                        <p:attrNameLst>
                                          <p:attrName>ppt_y</p:attrName>
                                        </p:attrNameLst>
                                      </p:cBhvr>
                                      <p:tavLst>
                                        <p:tav tm="0">
                                          <p:val>
                                            <p:fltVal val="0.5"/>
                                          </p:val>
                                        </p:tav>
                                        <p:tav tm="100000">
                                          <p:val>
                                            <p:strVal val="#ppt_y"/>
                                          </p:val>
                                        </p:tav>
                                      </p:tavLst>
                                    </p:anim>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randombar(horizontal)">
                                      <p:cBhvr>
                                        <p:cTn id="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a:off x="3731954" y="3638660"/>
            <a:ext cx="6072905" cy="525805"/>
          </a:xfrm>
          <a:prstGeom prst="rect">
            <a:avLst/>
          </a:prstGeom>
        </p:spPr>
      </p:pic>
      <p:pic>
        <p:nvPicPr>
          <p:cNvPr id="112" name="图片 111"/>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flipV="1">
            <a:off x="2518693" y="3649535"/>
            <a:ext cx="6072905" cy="504056"/>
          </a:xfrm>
          <a:prstGeom prst="rect">
            <a:avLst/>
          </a:prstGeom>
        </p:spPr>
      </p:pic>
      <p:sp>
        <p:nvSpPr>
          <p:cNvPr id="115" name="TextBox 114"/>
          <p:cNvSpPr txBox="1"/>
          <p:nvPr/>
        </p:nvSpPr>
        <p:spPr>
          <a:xfrm>
            <a:off x="838622" y="44624"/>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产品展示</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41" y="862159"/>
            <a:ext cx="6207880" cy="4680520"/>
          </a:xfrm>
          <a:prstGeom prst="rect">
            <a:avLst/>
          </a:prstGeom>
        </p:spPr>
      </p:pic>
      <p:sp>
        <p:nvSpPr>
          <p:cNvPr id="4" name="文本框 3"/>
          <p:cNvSpPr txBox="1"/>
          <p:nvPr/>
        </p:nvSpPr>
        <p:spPr>
          <a:xfrm>
            <a:off x="2566814" y="5698880"/>
            <a:ext cx="1455848" cy="369332"/>
          </a:xfrm>
          <a:prstGeom prst="rect">
            <a:avLst/>
          </a:prstGeom>
          <a:noFill/>
        </p:spPr>
        <p:txBody>
          <a:bodyPr wrap="none" rtlCol="0">
            <a:spAutoFit/>
          </a:bodyPr>
          <a:lstStyle/>
          <a:p>
            <a:r>
              <a:rPr lang="en-US" altLang="zh-CN" dirty="0"/>
              <a:t>4</a:t>
            </a:r>
            <a:r>
              <a:rPr lang="zh-CN" altLang="en-US" dirty="0"/>
              <a:t>路窗帘模块</a:t>
            </a:r>
            <a:endParaRPr lang="zh-CN" altLang="en-US" dirty="0"/>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8241" y="1007757"/>
            <a:ext cx="5852172" cy="4395225"/>
          </a:xfrm>
          <a:prstGeom prst="rect">
            <a:avLst/>
          </a:prstGeom>
        </p:spPr>
      </p:pic>
      <p:sp>
        <p:nvSpPr>
          <p:cNvPr id="7" name="文本框 6"/>
          <p:cNvSpPr txBox="1"/>
          <p:nvPr/>
        </p:nvSpPr>
        <p:spPr>
          <a:xfrm>
            <a:off x="8903518" y="5514214"/>
            <a:ext cx="1800493" cy="369332"/>
          </a:xfrm>
          <a:prstGeom prst="rect">
            <a:avLst/>
          </a:prstGeom>
          <a:noFill/>
        </p:spPr>
        <p:txBody>
          <a:bodyPr wrap="none" rtlCol="0">
            <a:spAutoFit/>
          </a:bodyPr>
          <a:lstStyle/>
          <a:p>
            <a:r>
              <a:rPr lang="zh-CN" altLang="en-US" dirty="0"/>
              <a:t>可控硅调光模块</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16" presetClass="entr" presetSubtype="42" fill="hold" nodeType="after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barn(outHorizontal)">
                                      <p:cBhvr>
                                        <p:cTn id="12" dur="500"/>
                                        <p:tgtEl>
                                          <p:spTgt spid="112"/>
                                        </p:tgtEl>
                                      </p:cBhvr>
                                    </p:animEffect>
                                  </p:childTnLst>
                                </p:cTn>
                              </p:par>
                              <p:par>
                                <p:cTn id="13" presetID="16" presetClass="entr" presetSubtype="42" fill="hold" nodeType="withEffect">
                                  <p:stCondLst>
                                    <p:cond delay="0"/>
                                  </p:stCondLst>
                                  <p:childTnLst>
                                    <p:set>
                                      <p:cBhvr>
                                        <p:cTn id="14" dur="1" fill="hold">
                                          <p:stCondLst>
                                            <p:cond delay="0"/>
                                          </p:stCondLst>
                                        </p:cTn>
                                        <p:tgtEl>
                                          <p:spTgt spid="108"/>
                                        </p:tgtEl>
                                        <p:attrNameLst>
                                          <p:attrName>style.visibility</p:attrName>
                                        </p:attrNameLst>
                                      </p:cBhvr>
                                      <p:to>
                                        <p:strVal val="visible"/>
                                      </p:to>
                                    </p:set>
                                    <p:animEffect transition="in" filter="barn(outHorizontal)">
                                      <p:cBhvr>
                                        <p:cTn id="1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a:off x="3731954" y="3638660"/>
            <a:ext cx="6072905" cy="525805"/>
          </a:xfrm>
          <a:prstGeom prst="rect">
            <a:avLst/>
          </a:prstGeom>
        </p:spPr>
      </p:pic>
      <p:pic>
        <p:nvPicPr>
          <p:cNvPr id="112" name="图片 111"/>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flipV="1">
            <a:off x="2518693" y="3649535"/>
            <a:ext cx="6072905" cy="504056"/>
          </a:xfrm>
          <a:prstGeom prst="rect">
            <a:avLst/>
          </a:prstGeom>
        </p:spPr>
      </p:pic>
      <p:sp>
        <p:nvSpPr>
          <p:cNvPr id="115" name="TextBox 114"/>
          <p:cNvSpPr txBox="1"/>
          <p:nvPr/>
        </p:nvSpPr>
        <p:spPr>
          <a:xfrm>
            <a:off x="910630" y="55570"/>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产品展示</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2566814" y="5698880"/>
            <a:ext cx="1107996" cy="369332"/>
          </a:xfrm>
          <a:prstGeom prst="rect">
            <a:avLst/>
          </a:prstGeom>
          <a:noFill/>
        </p:spPr>
        <p:txBody>
          <a:bodyPr wrap="none" rtlCol="0">
            <a:spAutoFit/>
          </a:bodyPr>
          <a:lstStyle/>
          <a:p>
            <a:r>
              <a:rPr lang="zh-CN" altLang="en-US" dirty="0"/>
              <a:t>网关模块</a:t>
            </a:r>
            <a:endParaRPr lang="zh-CN" altLang="en-US" dirty="0"/>
          </a:p>
        </p:txBody>
      </p:sp>
      <p:sp>
        <p:nvSpPr>
          <p:cNvPr id="7" name="文本框 6"/>
          <p:cNvSpPr txBox="1"/>
          <p:nvPr/>
        </p:nvSpPr>
        <p:spPr>
          <a:xfrm>
            <a:off x="8903518" y="5514214"/>
            <a:ext cx="1107996" cy="369332"/>
          </a:xfrm>
          <a:prstGeom prst="rect">
            <a:avLst/>
          </a:prstGeom>
          <a:noFill/>
        </p:spPr>
        <p:txBody>
          <a:bodyPr wrap="none" rtlCol="0">
            <a:spAutoFit/>
          </a:bodyPr>
          <a:lstStyle/>
          <a:p>
            <a:r>
              <a:rPr lang="zh-CN" altLang="en-US" dirty="0"/>
              <a:t>电源模块</a:t>
            </a:r>
            <a:endParaRPr lang="zh-CN" altLang="en-US" dirty="0"/>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94" y="994818"/>
            <a:ext cx="5852172" cy="4395225"/>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6841" y="772018"/>
            <a:ext cx="5852172" cy="43952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16" presetClass="entr" presetSubtype="42" fill="hold" nodeType="after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barn(outHorizontal)">
                                      <p:cBhvr>
                                        <p:cTn id="12" dur="500"/>
                                        <p:tgtEl>
                                          <p:spTgt spid="112"/>
                                        </p:tgtEl>
                                      </p:cBhvr>
                                    </p:animEffect>
                                  </p:childTnLst>
                                </p:cTn>
                              </p:par>
                              <p:par>
                                <p:cTn id="13" presetID="16" presetClass="entr" presetSubtype="42" fill="hold" nodeType="withEffect">
                                  <p:stCondLst>
                                    <p:cond delay="0"/>
                                  </p:stCondLst>
                                  <p:childTnLst>
                                    <p:set>
                                      <p:cBhvr>
                                        <p:cTn id="14" dur="1" fill="hold">
                                          <p:stCondLst>
                                            <p:cond delay="0"/>
                                          </p:stCondLst>
                                        </p:cTn>
                                        <p:tgtEl>
                                          <p:spTgt spid="108"/>
                                        </p:tgtEl>
                                        <p:attrNameLst>
                                          <p:attrName>style.visibility</p:attrName>
                                        </p:attrNameLst>
                                      </p:cBhvr>
                                      <p:to>
                                        <p:strVal val="visible"/>
                                      </p:to>
                                    </p:set>
                                    <p:animEffect transition="in" filter="barn(outHorizontal)">
                                      <p:cBhvr>
                                        <p:cTn id="1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a:off x="3731954" y="3638660"/>
            <a:ext cx="6072905" cy="525805"/>
          </a:xfrm>
          <a:prstGeom prst="rect">
            <a:avLst/>
          </a:prstGeom>
        </p:spPr>
      </p:pic>
      <p:pic>
        <p:nvPicPr>
          <p:cNvPr id="112" name="图片 111"/>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flipV="1">
            <a:off x="2518693" y="3649535"/>
            <a:ext cx="6072905" cy="504056"/>
          </a:xfrm>
          <a:prstGeom prst="rect">
            <a:avLst/>
          </a:prstGeom>
        </p:spPr>
      </p:pic>
      <p:sp>
        <p:nvSpPr>
          <p:cNvPr id="115" name="TextBox 114"/>
          <p:cNvSpPr txBox="1"/>
          <p:nvPr/>
        </p:nvSpPr>
        <p:spPr>
          <a:xfrm>
            <a:off x="838622" y="9178"/>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产品展示</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2566814" y="5698880"/>
            <a:ext cx="1686680" cy="369332"/>
          </a:xfrm>
          <a:prstGeom prst="rect">
            <a:avLst/>
          </a:prstGeom>
          <a:noFill/>
        </p:spPr>
        <p:txBody>
          <a:bodyPr wrap="none" rtlCol="0">
            <a:spAutoFit/>
          </a:bodyPr>
          <a:lstStyle/>
          <a:p>
            <a:r>
              <a:rPr lang="en-US" altLang="zh-CN" dirty="0"/>
              <a:t>4</a:t>
            </a:r>
            <a:r>
              <a:rPr lang="zh-CN" altLang="en-US" dirty="0"/>
              <a:t>路继电器模块</a:t>
            </a:r>
            <a:endParaRPr lang="zh-CN" altLang="en-US" dirty="0"/>
          </a:p>
        </p:txBody>
      </p:sp>
      <p:sp>
        <p:nvSpPr>
          <p:cNvPr id="7" name="文本框 6"/>
          <p:cNvSpPr txBox="1"/>
          <p:nvPr/>
        </p:nvSpPr>
        <p:spPr>
          <a:xfrm>
            <a:off x="8903518" y="5514214"/>
            <a:ext cx="1803699" cy="369332"/>
          </a:xfrm>
          <a:prstGeom prst="rect">
            <a:avLst/>
          </a:prstGeom>
          <a:noFill/>
        </p:spPr>
        <p:txBody>
          <a:bodyPr wrap="none" rtlCol="0">
            <a:spAutoFit/>
          </a:bodyPr>
          <a:lstStyle/>
          <a:p>
            <a:r>
              <a:rPr lang="en-US" altLang="zh-CN" dirty="0"/>
              <a:t>12</a:t>
            </a:r>
            <a:r>
              <a:rPr lang="zh-CN" altLang="en-US" dirty="0"/>
              <a:t>路继电器模块</a:t>
            </a:r>
            <a:endParaRPr lang="zh-CN" altLang="en-US" dirty="0"/>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542" y="1231387"/>
            <a:ext cx="5852172" cy="439522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5167" y="1112859"/>
            <a:ext cx="5852172" cy="43952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16" presetClass="entr" presetSubtype="42" fill="hold" nodeType="after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barn(outHorizontal)">
                                      <p:cBhvr>
                                        <p:cTn id="12" dur="500"/>
                                        <p:tgtEl>
                                          <p:spTgt spid="112"/>
                                        </p:tgtEl>
                                      </p:cBhvr>
                                    </p:animEffect>
                                  </p:childTnLst>
                                </p:cTn>
                              </p:par>
                              <p:par>
                                <p:cTn id="13" presetID="16" presetClass="entr" presetSubtype="42" fill="hold" nodeType="withEffect">
                                  <p:stCondLst>
                                    <p:cond delay="0"/>
                                  </p:stCondLst>
                                  <p:childTnLst>
                                    <p:set>
                                      <p:cBhvr>
                                        <p:cTn id="14" dur="1" fill="hold">
                                          <p:stCondLst>
                                            <p:cond delay="0"/>
                                          </p:stCondLst>
                                        </p:cTn>
                                        <p:tgtEl>
                                          <p:spTgt spid="108"/>
                                        </p:tgtEl>
                                        <p:attrNameLst>
                                          <p:attrName>style.visibility</p:attrName>
                                        </p:attrNameLst>
                                      </p:cBhvr>
                                      <p:to>
                                        <p:strVal val="visible"/>
                                      </p:to>
                                    </p:set>
                                    <p:animEffect transition="in" filter="barn(outHorizontal)">
                                      <p:cBhvr>
                                        <p:cTn id="1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a:off x="3731954" y="3638660"/>
            <a:ext cx="6072905" cy="525805"/>
          </a:xfrm>
          <a:prstGeom prst="rect">
            <a:avLst/>
          </a:prstGeom>
        </p:spPr>
      </p:pic>
      <p:pic>
        <p:nvPicPr>
          <p:cNvPr id="112" name="图片 111"/>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flipV="1">
            <a:off x="2518693" y="3649535"/>
            <a:ext cx="6072905" cy="504056"/>
          </a:xfrm>
          <a:prstGeom prst="rect">
            <a:avLst/>
          </a:prstGeom>
        </p:spPr>
      </p:pic>
      <p:sp>
        <p:nvSpPr>
          <p:cNvPr id="115" name="TextBox 114"/>
          <p:cNvSpPr txBox="1"/>
          <p:nvPr/>
        </p:nvSpPr>
        <p:spPr>
          <a:xfrm>
            <a:off x="910630" y="44624"/>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产品展示</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2566814" y="5698880"/>
            <a:ext cx="1686680" cy="369332"/>
          </a:xfrm>
          <a:prstGeom prst="rect">
            <a:avLst/>
          </a:prstGeom>
          <a:noFill/>
        </p:spPr>
        <p:txBody>
          <a:bodyPr wrap="none" rtlCol="0">
            <a:spAutoFit/>
          </a:bodyPr>
          <a:lstStyle/>
          <a:p>
            <a:r>
              <a:rPr lang="en-US" altLang="zh-CN" dirty="0"/>
              <a:t>4</a:t>
            </a:r>
            <a:r>
              <a:rPr lang="zh-CN" altLang="en-US" dirty="0"/>
              <a:t>路继电器模块</a:t>
            </a:r>
            <a:endParaRPr lang="zh-CN" altLang="en-US" dirty="0"/>
          </a:p>
        </p:txBody>
      </p:sp>
      <p:sp>
        <p:nvSpPr>
          <p:cNvPr id="7" name="文本框 6"/>
          <p:cNvSpPr txBox="1"/>
          <p:nvPr/>
        </p:nvSpPr>
        <p:spPr>
          <a:xfrm>
            <a:off x="8903518" y="5514214"/>
            <a:ext cx="1803699" cy="369332"/>
          </a:xfrm>
          <a:prstGeom prst="rect">
            <a:avLst/>
          </a:prstGeom>
          <a:noFill/>
        </p:spPr>
        <p:txBody>
          <a:bodyPr wrap="none" rtlCol="0">
            <a:spAutoFit/>
          </a:bodyPr>
          <a:lstStyle/>
          <a:p>
            <a:r>
              <a:rPr lang="en-US" altLang="zh-CN" dirty="0"/>
              <a:t>12</a:t>
            </a:r>
            <a:r>
              <a:rPr lang="zh-CN" altLang="en-US" dirty="0"/>
              <a:t>路继电器模块</a:t>
            </a:r>
            <a:endParaRPr lang="zh-CN" altLang="en-US" dirty="0"/>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542" y="1231387"/>
            <a:ext cx="5852172" cy="439522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5167" y="1112859"/>
            <a:ext cx="5852172" cy="43952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16" presetClass="entr" presetSubtype="42" fill="hold" nodeType="after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barn(outHorizontal)">
                                      <p:cBhvr>
                                        <p:cTn id="12" dur="500"/>
                                        <p:tgtEl>
                                          <p:spTgt spid="112"/>
                                        </p:tgtEl>
                                      </p:cBhvr>
                                    </p:animEffect>
                                  </p:childTnLst>
                                </p:cTn>
                              </p:par>
                              <p:par>
                                <p:cTn id="13" presetID="16" presetClass="entr" presetSubtype="42" fill="hold" nodeType="withEffect">
                                  <p:stCondLst>
                                    <p:cond delay="0"/>
                                  </p:stCondLst>
                                  <p:childTnLst>
                                    <p:set>
                                      <p:cBhvr>
                                        <p:cTn id="14" dur="1" fill="hold">
                                          <p:stCondLst>
                                            <p:cond delay="0"/>
                                          </p:stCondLst>
                                        </p:cTn>
                                        <p:tgtEl>
                                          <p:spTgt spid="108"/>
                                        </p:tgtEl>
                                        <p:attrNameLst>
                                          <p:attrName>style.visibility</p:attrName>
                                        </p:attrNameLst>
                                      </p:cBhvr>
                                      <p:to>
                                        <p:strVal val="visible"/>
                                      </p:to>
                                    </p:set>
                                    <p:animEffect transition="in" filter="barn(outHorizontal)">
                                      <p:cBhvr>
                                        <p:cTn id="1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a:off x="3731954" y="3638660"/>
            <a:ext cx="6072905" cy="525805"/>
          </a:xfrm>
          <a:prstGeom prst="rect">
            <a:avLst/>
          </a:prstGeom>
        </p:spPr>
      </p:pic>
      <p:pic>
        <p:nvPicPr>
          <p:cNvPr id="112" name="图片 111"/>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b="72279"/>
          <a:stretch>
            <a:fillRect/>
          </a:stretch>
        </p:blipFill>
        <p:spPr>
          <a:xfrm rot="5400000" flipV="1">
            <a:off x="2518693" y="3649535"/>
            <a:ext cx="6072905" cy="504056"/>
          </a:xfrm>
          <a:prstGeom prst="rect">
            <a:avLst/>
          </a:prstGeom>
        </p:spPr>
      </p:pic>
      <p:sp>
        <p:nvSpPr>
          <p:cNvPr id="115" name="TextBox 114"/>
          <p:cNvSpPr txBox="1"/>
          <p:nvPr/>
        </p:nvSpPr>
        <p:spPr>
          <a:xfrm>
            <a:off x="838622" y="34816"/>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产品展示</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2566814" y="5698880"/>
            <a:ext cx="1661032" cy="369332"/>
          </a:xfrm>
          <a:prstGeom prst="rect">
            <a:avLst/>
          </a:prstGeom>
          <a:noFill/>
        </p:spPr>
        <p:txBody>
          <a:bodyPr wrap="none" rtlCol="0">
            <a:spAutoFit/>
          </a:bodyPr>
          <a:lstStyle/>
          <a:p>
            <a:r>
              <a:rPr lang="en-US" altLang="zh-CN" dirty="0"/>
              <a:t>0-10V</a:t>
            </a:r>
            <a:r>
              <a:rPr lang="zh-CN" altLang="en-US" dirty="0"/>
              <a:t>调光模块</a:t>
            </a:r>
            <a:endParaRPr lang="zh-CN" altLang="en-US" dirty="0"/>
          </a:p>
        </p:txBody>
      </p:sp>
      <p:sp>
        <p:nvSpPr>
          <p:cNvPr id="7" name="文本框 6"/>
          <p:cNvSpPr txBox="1"/>
          <p:nvPr/>
        </p:nvSpPr>
        <p:spPr>
          <a:xfrm>
            <a:off x="8903518" y="5514214"/>
            <a:ext cx="1569660" cy="369332"/>
          </a:xfrm>
          <a:prstGeom prst="rect">
            <a:avLst/>
          </a:prstGeom>
          <a:noFill/>
        </p:spPr>
        <p:txBody>
          <a:bodyPr wrap="none" rtlCol="0">
            <a:spAutoFit/>
          </a:bodyPr>
          <a:lstStyle/>
          <a:p>
            <a:r>
              <a:rPr lang="zh-CN" altLang="en-US" dirty="0"/>
              <a:t>风机盘管模块</a:t>
            </a:r>
            <a:endParaRPr lang="zh-CN" altLang="en-US" dirty="0"/>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2794" t="10341" r="11074" b="9382"/>
          <a:stretch>
            <a:fillRect/>
          </a:stretch>
        </p:blipFill>
        <p:spPr>
          <a:xfrm rot="16200000">
            <a:off x="879199" y="1516211"/>
            <a:ext cx="4455349" cy="3528392"/>
          </a:xfrm>
          <a:prstGeom prst="rect">
            <a:avLst/>
          </a:prstGeom>
        </p:spPr>
      </p:pic>
      <p:pic>
        <p:nvPicPr>
          <p:cNvPr id="13" name="图片 12"/>
          <p:cNvPicPr>
            <a:picLocks noChangeAspect="1"/>
          </p:cNvPicPr>
          <p:nvPr/>
        </p:nvPicPr>
        <p:blipFill rotWithShape="1">
          <a:blip r:embed="rId4" cstate="print">
            <a:extLst>
              <a:ext uri="{28A0092B-C50C-407E-A947-70E740481C1C}">
                <a14:useLocalDpi xmlns:a14="http://schemas.microsoft.com/office/drawing/2010/main" val="0"/>
              </a:ext>
            </a:extLst>
          </a:blip>
          <a:srcRect t="9111" b="13370"/>
          <a:stretch>
            <a:fillRect/>
          </a:stretch>
        </p:blipFill>
        <p:spPr>
          <a:xfrm>
            <a:off x="7247334" y="848992"/>
            <a:ext cx="4395225" cy="453650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16" presetClass="entr" presetSubtype="42" fill="hold" nodeType="after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barn(outHorizontal)">
                                      <p:cBhvr>
                                        <p:cTn id="12" dur="500"/>
                                        <p:tgtEl>
                                          <p:spTgt spid="112"/>
                                        </p:tgtEl>
                                      </p:cBhvr>
                                    </p:animEffect>
                                  </p:childTnLst>
                                </p:cTn>
                              </p:par>
                              <p:par>
                                <p:cTn id="13" presetID="16" presetClass="entr" presetSubtype="42" fill="hold" nodeType="withEffect">
                                  <p:stCondLst>
                                    <p:cond delay="0"/>
                                  </p:stCondLst>
                                  <p:childTnLst>
                                    <p:set>
                                      <p:cBhvr>
                                        <p:cTn id="14" dur="1" fill="hold">
                                          <p:stCondLst>
                                            <p:cond delay="0"/>
                                          </p:stCondLst>
                                        </p:cTn>
                                        <p:tgtEl>
                                          <p:spTgt spid="108"/>
                                        </p:tgtEl>
                                        <p:attrNameLst>
                                          <p:attrName>style.visibility</p:attrName>
                                        </p:attrNameLst>
                                      </p:cBhvr>
                                      <p:to>
                                        <p:strVal val="visible"/>
                                      </p:to>
                                    </p:set>
                                    <p:animEffect transition="in" filter="barn(outHorizontal)">
                                      <p:cBhvr>
                                        <p:cTn id="1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838622" y="49540"/>
            <a:ext cx="58360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客房控制管理系统的需求背景（一）</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bwMode="auto">
          <a:xfrm>
            <a:off x="550590" y="3074987"/>
            <a:ext cx="3038475" cy="1476375"/>
            <a:chOff x="811213" y="3205163"/>
            <a:chExt cx="3038475" cy="1476375"/>
          </a:xfrm>
        </p:grpSpPr>
        <p:sp>
          <p:nvSpPr>
            <p:cNvPr id="35" name="任意多边形 15"/>
            <p:cNvSpPr/>
            <p:nvPr/>
          </p:nvSpPr>
          <p:spPr bwMode="auto">
            <a:xfrm flipH="1">
              <a:off x="811213" y="3940175"/>
              <a:ext cx="3038475" cy="341313"/>
            </a:xfrm>
            <a:custGeom>
              <a:avLst/>
              <a:gdLst>
                <a:gd name="T0" fmla="*/ 0 w 1600200"/>
                <a:gd name="T1" fmla="*/ 14 h 552450"/>
                <a:gd name="T2" fmla="*/ 2147483646 w 1600200"/>
                <a:gd name="T3" fmla="*/ 0 h 552450"/>
                <a:gd name="T4" fmla="*/ 2147483646 w 1600200"/>
                <a:gd name="T5" fmla="*/ 0 h 552450"/>
                <a:gd name="T6" fmla="*/ 0 60000 65536"/>
                <a:gd name="T7" fmla="*/ 0 60000 65536"/>
                <a:gd name="T8" fmla="*/ 0 60000 65536"/>
                <a:gd name="T9" fmla="*/ 0 w 1600200"/>
                <a:gd name="T10" fmla="*/ 0 h 552450"/>
                <a:gd name="T11" fmla="*/ 1600200 w 1600200"/>
                <a:gd name="T12" fmla="*/ 552450 h 552450"/>
              </a:gdLst>
              <a:ahLst/>
              <a:cxnLst>
                <a:cxn ang="T6">
                  <a:pos x="T0" y="T1"/>
                </a:cxn>
                <a:cxn ang="T7">
                  <a:pos x="T2" y="T3"/>
                </a:cxn>
                <a:cxn ang="T8">
                  <a:pos x="T4" y="T5"/>
                </a:cxn>
              </a:cxnLst>
              <a:rect l="T9" t="T10" r="T11" b="T12"/>
              <a:pathLst>
                <a:path w="1600200" h="552450">
                  <a:moveTo>
                    <a:pt x="0" y="552450"/>
                  </a:moveTo>
                  <a:lnTo>
                    <a:pt x="171450" y="0"/>
                  </a:lnTo>
                  <a:lnTo>
                    <a:pt x="1600200" y="0"/>
                  </a:lnTo>
                </a:path>
              </a:pathLst>
            </a:custGeom>
            <a:noFill/>
            <a:ln w="19050" cap="flat" cmpd="sng">
              <a:solidFill>
                <a:srgbClr val="000000"/>
              </a:solidFill>
              <a:prstDash val="sysDot"/>
              <a:bevel/>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 name="TextBox 11"/>
            <p:cNvSpPr txBox="1">
              <a:spLocks noChangeArrowheads="1"/>
            </p:cNvSpPr>
            <p:nvPr/>
          </p:nvSpPr>
          <p:spPr bwMode="auto">
            <a:xfrm>
              <a:off x="869950" y="3205163"/>
              <a:ext cx="245268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rPr>
                <a:t>降低酒店能耗，</a:t>
              </a:r>
              <a:endParaRPr lang="en-US" altLang="zh-CN" sz="1800" dirty="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rPr>
                <a:t>降低酒店运营成本</a:t>
              </a:r>
              <a:endParaRPr lang="en-US" altLang="zh-CN" sz="1800" dirty="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endParaRPr lang="en-US" altLang="zh-CN" sz="1800" dirty="0">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rPr>
                <a:t>酒店管理系统的高稳定性需求</a:t>
              </a:r>
              <a:endParaRPr lang="en-US" altLang="zh-CN" sz="1800" dirty="0">
                <a:solidFill>
                  <a:srgbClr val="262626"/>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bwMode="auto">
          <a:xfrm>
            <a:off x="569640" y="1690687"/>
            <a:ext cx="4125912" cy="1851025"/>
            <a:chOff x="830263" y="1820863"/>
            <a:chExt cx="4125912" cy="1851025"/>
          </a:xfrm>
        </p:grpSpPr>
        <p:sp>
          <p:nvSpPr>
            <p:cNvPr id="32" name="任意多边形 29"/>
            <p:cNvSpPr/>
            <p:nvPr/>
          </p:nvSpPr>
          <p:spPr bwMode="auto">
            <a:xfrm flipH="1">
              <a:off x="4295775" y="2466975"/>
              <a:ext cx="660400" cy="1204913"/>
            </a:xfrm>
            <a:custGeom>
              <a:avLst/>
              <a:gdLst>
                <a:gd name="T0" fmla="*/ 0 w 647700"/>
                <a:gd name="T1" fmla="*/ 55061265 h 965200"/>
                <a:gd name="T2" fmla="*/ 755479 w 647700"/>
                <a:gd name="T3" fmla="*/ 29704098 h 965200"/>
                <a:gd name="T4" fmla="*/ 4816211 w 647700"/>
                <a:gd name="T5" fmla="*/ 0 h 965200"/>
                <a:gd name="T6" fmla="*/ 0 60000 65536"/>
                <a:gd name="T7" fmla="*/ 0 60000 65536"/>
                <a:gd name="T8" fmla="*/ 0 60000 65536"/>
                <a:gd name="T9" fmla="*/ 0 w 647700"/>
                <a:gd name="T10" fmla="*/ 0 h 965200"/>
                <a:gd name="T11" fmla="*/ 647700 w 647700"/>
                <a:gd name="T12" fmla="*/ 965200 h 965200"/>
              </a:gdLst>
              <a:ahLst/>
              <a:cxnLst>
                <a:cxn ang="T6">
                  <a:pos x="T0" y="T1"/>
                </a:cxn>
                <a:cxn ang="T7">
                  <a:pos x="T2" y="T3"/>
                </a:cxn>
                <a:cxn ang="T8">
                  <a:pos x="T4" y="T5"/>
                </a:cxn>
              </a:cxnLst>
              <a:rect l="T9" t="T10" r="T11" b="T12"/>
              <a:pathLst>
                <a:path w="647700" h="965200">
                  <a:moveTo>
                    <a:pt x="0" y="965200"/>
                  </a:moveTo>
                  <a:lnTo>
                    <a:pt x="101600" y="520700"/>
                  </a:lnTo>
                  <a:lnTo>
                    <a:pt x="647700" y="0"/>
                  </a:lnTo>
                </a:path>
              </a:pathLst>
            </a:custGeom>
            <a:noFill/>
            <a:ln w="19050" cap="flat" cmpd="sng">
              <a:solidFill>
                <a:srgbClr val="000000"/>
              </a:solidFill>
              <a:prstDash val="sysDot"/>
              <a:bevel/>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3" name="TextBox 11"/>
            <p:cNvSpPr txBox="1">
              <a:spLocks noChangeArrowheads="1"/>
            </p:cNvSpPr>
            <p:nvPr/>
          </p:nvSpPr>
          <p:spPr bwMode="auto">
            <a:xfrm flipH="1">
              <a:off x="830263" y="1820863"/>
              <a:ext cx="38560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rPr>
                <a:t>酒店的网络化、智能化管理，提高酒店管理效率，提升酒店品质</a:t>
              </a:r>
              <a:endParaRPr lang="en-US" altLang="zh-CN" sz="1800" dirty="0">
                <a:solidFill>
                  <a:srgbClr val="262626"/>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bwMode="auto">
          <a:xfrm>
            <a:off x="6203677" y="1684337"/>
            <a:ext cx="5108575" cy="1900237"/>
            <a:chOff x="6464300" y="1814513"/>
            <a:chExt cx="5108575" cy="1900237"/>
          </a:xfrm>
        </p:grpSpPr>
        <p:sp>
          <p:nvSpPr>
            <p:cNvPr id="30" name="TextBox 26"/>
            <p:cNvSpPr txBox="1">
              <a:spLocks noChangeArrowheads="1"/>
            </p:cNvSpPr>
            <p:nvPr/>
          </p:nvSpPr>
          <p:spPr bwMode="auto">
            <a:xfrm flipH="1">
              <a:off x="6750050" y="1814513"/>
              <a:ext cx="48228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各类电气装置智能控制及场景预设，增加安全性，提高客人舒适度、满意度</a:t>
              </a:r>
              <a:endParaRPr lang="en-US" altLang="zh-CN" sz="1800">
                <a:solidFill>
                  <a:srgbClr val="262626"/>
                </a:solidFill>
                <a:latin typeface="微软雅黑" panose="020B0503020204020204" pitchFamily="34" charset="-122"/>
                <a:ea typeface="微软雅黑" panose="020B0503020204020204" pitchFamily="34" charset="-122"/>
              </a:endParaRPr>
            </a:p>
          </p:txBody>
        </p:sp>
        <p:sp>
          <p:nvSpPr>
            <p:cNvPr id="31" name="任意多边形 22"/>
            <p:cNvSpPr/>
            <p:nvPr/>
          </p:nvSpPr>
          <p:spPr bwMode="auto">
            <a:xfrm>
              <a:off x="6464300" y="2466975"/>
              <a:ext cx="674688" cy="1247775"/>
            </a:xfrm>
            <a:custGeom>
              <a:avLst/>
              <a:gdLst>
                <a:gd name="T0" fmla="*/ 0 w 647700"/>
                <a:gd name="T1" fmla="*/ 61382294 h 965200"/>
                <a:gd name="T2" fmla="*/ 304308 w 647700"/>
                <a:gd name="T3" fmla="*/ 33114131 h 965200"/>
                <a:gd name="T4" fmla="*/ 1939971 w 647700"/>
                <a:gd name="T5" fmla="*/ 0 h 965200"/>
                <a:gd name="T6" fmla="*/ 0 60000 65536"/>
                <a:gd name="T7" fmla="*/ 0 60000 65536"/>
                <a:gd name="T8" fmla="*/ 0 60000 65536"/>
                <a:gd name="T9" fmla="*/ 0 w 647700"/>
                <a:gd name="T10" fmla="*/ 0 h 965200"/>
                <a:gd name="T11" fmla="*/ 647700 w 647700"/>
                <a:gd name="T12" fmla="*/ 965200 h 965200"/>
              </a:gdLst>
              <a:ahLst/>
              <a:cxnLst>
                <a:cxn ang="T6">
                  <a:pos x="T0" y="T1"/>
                </a:cxn>
                <a:cxn ang="T7">
                  <a:pos x="T2" y="T3"/>
                </a:cxn>
                <a:cxn ang="T8">
                  <a:pos x="T4" y="T5"/>
                </a:cxn>
              </a:cxnLst>
              <a:rect l="T9" t="T10" r="T11" b="T12"/>
              <a:pathLst>
                <a:path w="647700" h="965200">
                  <a:moveTo>
                    <a:pt x="0" y="965200"/>
                  </a:moveTo>
                  <a:lnTo>
                    <a:pt x="101600" y="520700"/>
                  </a:lnTo>
                  <a:lnTo>
                    <a:pt x="647700" y="0"/>
                  </a:lnTo>
                </a:path>
              </a:pathLst>
            </a:custGeom>
            <a:noFill/>
            <a:ln w="19050" cap="flat" cmpd="sng">
              <a:solidFill>
                <a:srgbClr val="000000"/>
              </a:solidFill>
              <a:prstDash val="sysDot"/>
              <a:bevel/>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5" name="组合 14"/>
          <p:cNvGrpSpPr/>
          <p:nvPr/>
        </p:nvGrpSpPr>
        <p:grpSpPr bwMode="auto">
          <a:xfrm>
            <a:off x="7991202" y="2751137"/>
            <a:ext cx="3803650" cy="1031875"/>
            <a:chOff x="8251825" y="2881313"/>
            <a:chExt cx="3803650" cy="1031875"/>
          </a:xfrm>
        </p:grpSpPr>
        <p:sp>
          <p:nvSpPr>
            <p:cNvPr id="28" name="任意多边形 10"/>
            <p:cNvSpPr/>
            <p:nvPr/>
          </p:nvSpPr>
          <p:spPr bwMode="auto">
            <a:xfrm>
              <a:off x="8251825" y="3571875"/>
              <a:ext cx="3035300" cy="341313"/>
            </a:xfrm>
            <a:custGeom>
              <a:avLst/>
              <a:gdLst>
                <a:gd name="T0" fmla="*/ 0 w 1600200"/>
                <a:gd name="T1" fmla="*/ 14 h 552450"/>
                <a:gd name="T2" fmla="*/ 2147483646 w 1600200"/>
                <a:gd name="T3" fmla="*/ 0 h 552450"/>
                <a:gd name="T4" fmla="*/ 2147483646 w 1600200"/>
                <a:gd name="T5" fmla="*/ 0 h 552450"/>
                <a:gd name="T6" fmla="*/ 0 60000 65536"/>
                <a:gd name="T7" fmla="*/ 0 60000 65536"/>
                <a:gd name="T8" fmla="*/ 0 60000 65536"/>
                <a:gd name="T9" fmla="*/ 0 w 1600200"/>
                <a:gd name="T10" fmla="*/ 0 h 552450"/>
                <a:gd name="T11" fmla="*/ 1600200 w 1600200"/>
                <a:gd name="T12" fmla="*/ 552450 h 552450"/>
              </a:gdLst>
              <a:ahLst/>
              <a:cxnLst>
                <a:cxn ang="T6">
                  <a:pos x="T0" y="T1"/>
                </a:cxn>
                <a:cxn ang="T7">
                  <a:pos x="T2" y="T3"/>
                </a:cxn>
                <a:cxn ang="T8">
                  <a:pos x="T4" y="T5"/>
                </a:cxn>
              </a:cxnLst>
              <a:rect l="T9" t="T10" r="T11" b="T12"/>
              <a:pathLst>
                <a:path w="1600200" h="552450">
                  <a:moveTo>
                    <a:pt x="0" y="552450"/>
                  </a:moveTo>
                  <a:lnTo>
                    <a:pt x="171450" y="0"/>
                  </a:lnTo>
                  <a:lnTo>
                    <a:pt x="1600200" y="0"/>
                  </a:lnTo>
                </a:path>
              </a:pathLst>
            </a:custGeom>
            <a:noFill/>
            <a:ln w="19050" cap="flat" cmpd="sng">
              <a:solidFill>
                <a:srgbClr val="000000"/>
              </a:solidFill>
              <a:prstDash val="sysDot"/>
              <a:bevel/>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9" name="TextBox 11"/>
            <p:cNvSpPr txBox="1">
              <a:spLocks noChangeArrowheads="1"/>
            </p:cNvSpPr>
            <p:nvPr/>
          </p:nvSpPr>
          <p:spPr bwMode="auto">
            <a:xfrm flipH="1">
              <a:off x="8455025" y="2881313"/>
              <a:ext cx="3600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在不打扰客人的情况下为客人提供有效、人文的服务</a:t>
              </a:r>
              <a:endParaRPr lang="en-US" altLang="zh-CN" sz="1800">
                <a:solidFill>
                  <a:srgbClr val="262626"/>
                </a:solidFill>
                <a:latin typeface="微软雅黑" panose="020B0503020204020204" pitchFamily="34" charset="-122"/>
                <a:ea typeface="微软雅黑" panose="020B0503020204020204" pitchFamily="34" charset="-122"/>
              </a:endParaRPr>
            </a:p>
          </p:txBody>
        </p:sp>
      </p:grpSp>
      <p:sp>
        <p:nvSpPr>
          <p:cNvPr id="20" name="Freeform 19"/>
          <p:cNvSpPr/>
          <p:nvPr/>
        </p:nvSpPr>
        <p:spPr bwMode="auto">
          <a:xfrm>
            <a:off x="3255690" y="3540124"/>
            <a:ext cx="1225550" cy="1239838"/>
          </a:xfrm>
          <a:custGeom>
            <a:avLst/>
            <a:gdLst>
              <a:gd name="T0" fmla="*/ 2147483646 w 101"/>
              <a:gd name="T1" fmla="*/ 2147483646 h 102"/>
              <a:gd name="T2" fmla="*/ 2147483646 w 101"/>
              <a:gd name="T3" fmla="*/ 2147483646 h 102"/>
              <a:gd name="T4" fmla="*/ 2147483646 w 101"/>
              <a:gd name="T5" fmla="*/ 2147483646 h 102"/>
              <a:gd name="T6" fmla="*/ 2147483646 w 101"/>
              <a:gd name="T7" fmla="*/ 2147483646 h 102"/>
              <a:gd name="T8" fmla="*/ 2147483646 w 101"/>
              <a:gd name="T9" fmla="*/ 2147483646 h 102"/>
              <a:gd name="T10" fmla="*/ 2147483646 w 101"/>
              <a:gd name="T11" fmla="*/ 2147483646 h 102"/>
              <a:gd name="T12" fmla="*/ 2147483646 w 101"/>
              <a:gd name="T13" fmla="*/ 2147483646 h 102"/>
              <a:gd name="T14" fmla="*/ 2147483646 w 101"/>
              <a:gd name="T15" fmla="*/ 2147483646 h 102"/>
              <a:gd name="T16" fmla="*/ 2147483646 w 101"/>
              <a:gd name="T17" fmla="*/ 2147483646 h 102"/>
              <a:gd name="T18" fmla="*/ 0 w 101"/>
              <a:gd name="T19" fmla="*/ 2147483646 h 102"/>
              <a:gd name="T20" fmla="*/ 2147483646 w 101"/>
              <a:gd name="T21" fmla="*/ 2147483646 h 102"/>
              <a:gd name="T22" fmla="*/ 2147483646 w 101"/>
              <a:gd name="T23" fmla="*/ 2147483646 h 1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lumMod val="40000"/>
              <a:lumOff val="60000"/>
            </a:schemeClr>
          </a:solidFill>
          <a:ln>
            <a:noFill/>
          </a:ln>
          <a:effectLst>
            <a:outerShdw dist="38100" dir="2700000" algn="ctr" rotWithShape="0">
              <a:srgbClr val="000000">
                <a:alpha val="37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1" name="文本框 1"/>
          <p:cNvSpPr txBox="1">
            <a:spLocks noChangeArrowheads="1"/>
          </p:cNvSpPr>
          <p:nvPr/>
        </p:nvSpPr>
        <p:spPr bwMode="auto">
          <a:xfrm>
            <a:off x="3584302" y="3854449"/>
            <a:ext cx="568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3200" dirty="0">
                <a:solidFill>
                  <a:schemeClr val="bg1"/>
                </a:solidFill>
                <a:latin typeface="微软雅黑" panose="020B0503020204020204" pitchFamily="34" charset="-122"/>
                <a:ea typeface="微软雅黑" panose="020B0503020204020204" pitchFamily="34" charset="-122"/>
              </a:rPr>
              <a:t>酒</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2" name="Freeform 18"/>
          <p:cNvSpPr/>
          <p:nvPr/>
        </p:nvSpPr>
        <p:spPr bwMode="auto">
          <a:xfrm>
            <a:off x="4116115" y="3406774"/>
            <a:ext cx="1543050" cy="1508125"/>
          </a:xfrm>
          <a:custGeom>
            <a:avLst/>
            <a:gdLst>
              <a:gd name="T0" fmla="*/ 2147483646 w 127"/>
              <a:gd name="T1" fmla="*/ 2147483646 h 124"/>
              <a:gd name="T2" fmla="*/ 2147483646 w 127"/>
              <a:gd name="T3" fmla="*/ 2147483646 h 124"/>
              <a:gd name="T4" fmla="*/ 2147483646 w 127"/>
              <a:gd name="T5" fmla="*/ 2147483646 h 124"/>
              <a:gd name="T6" fmla="*/ 2147483646 w 127"/>
              <a:gd name="T7" fmla="*/ 2147483646 h 124"/>
              <a:gd name="T8" fmla="*/ 2147483646 w 127"/>
              <a:gd name="T9" fmla="*/ 2147483646 h 124"/>
              <a:gd name="T10" fmla="*/ 2147483646 w 127"/>
              <a:gd name="T11" fmla="*/ 2147483646 h 124"/>
              <a:gd name="T12" fmla="*/ 2147483646 w 127"/>
              <a:gd name="T13" fmla="*/ 2147483646 h 124"/>
              <a:gd name="T14" fmla="*/ 2147483646 w 127"/>
              <a:gd name="T15" fmla="*/ 2147483646 h 124"/>
              <a:gd name="T16" fmla="*/ 2147483646 w 127"/>
              <a:gd name="T17" fmla="*/ 2147483646 h 124"/>
              <a:gd name="T18" fmla="*/ 2147483646 w 127"/>
              <a:gd name="T19" fmla="*/ 2147483646 h 124"/>
              <a:gd name="T20" fmla="*/ 2147483646 w 127"/>
              <a:gd name="T21" fmla="*/ 2147483646 h 124"/>
              <a:gd name="T22" fmla="*/ 2147483646 w 127"/>
              <a:gd name="T23" fmla="*/ 2147483646 h 124"/>
              <a:gd name="T24" fmla="*/ 2147483646 w 127"/>
              <a:gd name="T25" fmla="*/ 2147483646 h 1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tx2">
              <a:lumMod val="60000"/>
              <a:lumOff val="40000"/>
            </a:schemeClr>
          </a:solidFill>
          <a:ln>
            <a:noFill/>
          </a:ln>
          <a:effectLst>
            <a:outerShdw dist="38100" dir="5400000" algn="ctr" rotWithShape="0">
              <a:srgbClr val="000000">
                <a:alpha val="37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 name="文本框 32"/>
          <p:cNvSpPr txBox="1">
            <a:spLocks noChangeArrowheads="1"/>
          </p:cNvSpPr>
          <p:nvPr/>
        </p:nvSpPr>
        <p:spPr bwMode="auto">
          <a:xfrm>
            <a:off x="4622527" y="3854449"/>
            <a:ext cx="5445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3200" dirty="0">
                <a:solidFill>
                  <a:schemeClr val="bg1"/>
                </a:solidFill>
                <a:latin typeface="微软雅黑" panose="020B0503020204020204" pitchFamily="34" charset="-122"/>
                <a:ea typeface="微软雅黑" panose="020B0503020204020204" pitchFamily="34" charset="-122"/>
              </a:rPr>
              <a:t>店</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4" name="Freeform 17"/>
          <p:cNvSpPr/>
          <p:nvPr/>
        </p:nvSpPr>
        <p:spPr bwMode="auto">
          <a:xfrm>
            <a:off x="5211490" y="3248024"/>
            <a:ext cx="1763712" cy="1736725"/>
          </a:xfrm>
          <a:custGeom>
            <a:avLst/>
            <a:gdLst>
              <a:gd name="T0" fmla="*/ 2147483646 w 145"/>
              <a:gd name="T1" fmla="*/ 2147483646 h 143"/>
              <a:gd name="T2" fmla="*/ 2147483646 w 145"/>
              <a:gd name="T3" fmla="*/ 2147483646 h 143"/>
              <a:gd name="T4" fmla="*/ 2147483646 w 145"/>
              <a:gd name="T5" fmla="*/ 2147483646 h 143"/>
              <a:gd name="T6" fmla="*/ 2147483646 w 145"/>
              <a:gd name="T7" fmla="*/ 2147483646 h 143"/>
              <a:gd name="T8" fmla="*/ 0 w 145"/>
              <a:gd name="T9" fmla="*/ 2147483646 h 143"/>
              <a:gd name="T10" fmla="*/ 2147483646 w 145"/>
              <a:gd name="T11" fmla="*/ 2147483646 h 143"/>
              <a:gd name="T12" fmla="*/ 2147483646 w 145"/>
              <a:gd name="T13" fmla="*/ 2147483646 h 143"/>
              <a:gd name="T14" fmla="*/ 2147483646 w 145"/>
              <a:gd name="T15" fmla="*/ 2147483646 h 143"/>
              <a:gd name="T16" fmla="*/ 2147483646 w 145"/>
              <a:gd name="T17" fmla="*/ 2147483646 h 143"/>
              <a:gd name="T18" fmla="*/ 2147483646 w 145"/>
              <a:gd name="T19" fmla="*/ 2147483646 h 143"/>
              <a:gd name="T20" fmla="*/ 2147483646 w 145"/>
              <a:gd name="T21" fmla="*/ 2147483646 h 143"/>
              <a:gd name="T22" fmla="*/ 2147483646 w 145"/>
              <a:gd name="T23" fmla="*/ 2147483646 h 143"/>
              <a:gd name="T24" fmla="*/ 2147483646 w 145"/>
              <a:gd name="T25" fmla="*/ 2147483646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31859C"/>
          </a:solidFill>
          <a:ln>
            <a:noFill/>
          </a:ln>
          <a:effectLst>
            <a:outerShdw dist="38100" dir="2700000" algn="ctr" rotWithShape="0">
              <a:srgbClr val="000000">
                <a:alpha val="37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5" name="文本框 33"/>
          <p:cNvSpPr txBox="1">
            <a:spLocks noChangeArrowheads="1"/>
          </p:cNvSpPr>
          <p:nvPr/>
        </p:nvSpPr>
        <p:spPr bwMode="auto">
          <a:xfrm>
            <a:off x="5824265" y="3854449"/>
            <a:ext cx="5651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3200">
                <a:solidFill>
                  <a:schemeClr val="bg1"/>
                </a:solidFill>
                <a:latin typeface="微软雅黑" panose="020B0503020204020204" pitchFamily="34" charset="-122"/>
                <a:ea typeface="微软雅黑" panose="020B0503020204020204" pitchFamily="34" charset="-122"/>
              </a:rPr>
              <a:t>需</a:t>
            </a: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6" name="Freeform 16"/>
          <p:cNvSpPr>
            <a:spLocks noEditPoints="1"/>
          </p:cNvSpPr>
          <p:nvPr/>
        </p:nvSpPr>
        <p:spPr bwMode="auto">
          <a:xfrm>
            <a:off x="6430690" y="3148012"/>
            <a:ext cx="2176462" cy="2025650"/>
          </a:xfrm>
          <a:custGeom>
            <a:avLst/>
            <a:gdLst>
              <a:gd name="T0" fmla="*/ 2147483646 w 179"/>
              <a:gd name="T1" fmla="*/ 2147483646 h 167"/>
              <a:gd name="T2" fmla="*/ 0 w 179"/>
              <a:gd name="T3" fmla="*/ 2147483646 h 167"/>
              <a:gd name="T4" fmla="*/ 2147483646 w 179"/>
              <a:gd name="T5" fmla="*/ 2147483646 h 167"/>
              <a:gd name="T6" fmla="*/ 2147483646 w 179"/>
              <a:gd name="T7" fmla="*/ 2147483646 h 167"/>
              <a:gd name="T8" fmla="*/ 2147483646 w 179"/>
              <a:gd name="T9" fmla="*/ 2147483646 h 167"/>
              <a:gd name="T10" fmla="*/ 2147483646 w 179"/>
              <a:gd name="T11" fmla="*/ 2147483646 h 167"/>
              <a:gd name="T12" fmla="*/ 2147483646 w 179"/>
              <a:gd name="T13" fmla="*/ 2147483646 h 167"/>
              <a:gd name="T14" fmla="*/ 2147483646 w 179"/>
              <a:gd name="T15" fmla="*/ 2147483646 h 167"/>
              <a:gd name="T16" fmla="*/ 2147483646 w 179"/>
              <a:gd name="T17" fmla="*/ 2147483646 h 167"/>
              <a:gd name="T18" fmla="*/ 2147483646 w 179"/>
              <a:gd name="T19" fmla="*/ 2147483646 h 167"/>
              <a:gd name="T20" fmla="*/ 2147483646 w 179"/>
              <a:gd name="T21" fmla="*/ 2147483646 h 167"/>
              <a:gd name="T22" fmla="*/ 2147483646 w 179"/>
              <a:gd name="T23" fmla="*/ 2147483646 h 167"/>
              <a:gd name="T24" fmla="*/ 2147483646 w 179"/>
              <a:gd name="T25" fmla="*/ 2147483646 h 167"/>
              <a:gd name="T26" fmla="*/ 2147483646 w 179"/>
              <a:gd name="T27" fmla="*/ 2147483646 h 167"/>
              <a:gd name="T28" fmla="*/ 2147483646 w 179"/>
              <a:gd name="T29" fmla="*/ 2147483646 h 167"/>
              <a:gd name="T30" fmla="*/ 2147483646 w 179"/>
              <a:gd name="T31" fmla="*/ 2147483646 h 167"/>
              <a:gd name="T32" fmla="*/ 2147483646 w 179"/>
              <a:gd name="T33" fmla="*/ 2147483646 h 167"/>
              <a:gd name="T34" fmla="*/ 2147483646 w 179"/>
              <a:gd name="T35" fmla="*/ 2147483646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5">
              <a:lumMod val="50000"/>
            </a:schemeClr>
          </a:solidFill>
          <a:ln>
            <a:noFill/>
          </a:ln>
          <a:effectLst>
            <a:outerShdw dist="38100" dir="2700000" algn="ctr" rotWithShape="0">
              <a:srgbClr val="000000">
                <a:alpha val="37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7" name="文本框 34"/>
          <p:cNvSpPr txBox="1">
            <a:spLocks noChangeArrowheads="1"/>
          </p:cNvSpPr>
          <p:nvPr/>
        </p:nvSpPr>
        <p:spPr bwMode="auto">
          <a:xfrm>
            <a:off x="7140302" y="3854449"/>
            <a:ext cx="3873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3200">
                <a:solidFill>
                  <a:schemeClr val="bg1"/>
                </a:solidFill>
                <a:latin typeface="微软雅黑" panose="020B0503020204020204" pitchFamily="34" charset="-122"/>
                <a:ea typeface="微软雅黑" panose="020B0503020204020204" pitchFamily="34" charset="-122"/>
              </a:rPr>
              <a:t>求</a:t>
            </a:r>
            <a:endParaRPr lang="zh-CN" altLang="en-US" sz="32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par>
                          <p:cTn id="9" fill="hold">
                            <p:stCondLst>
                              <p:cond delay="1250"/>
                            </p:stCondLst>
                            <p:childTnLst>
                              <p:par>
                                <p:cTn id="10" presetID="10"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childTnLst>
                                </p:cTn>
                              </p:par>
                            </p:childTnLst>
                          </p:cTn>
                        </p:par>
                        <p:par>
                          <p:cTn id="13" fill="hold">
                            <p:stCondLst>
                              <p:cond delay="2250"/>
                            </p:stCondLst>
                            <p:childTnLst>
                              <p:par>
                                <p:cTn id="14" presetID="14" presetClass="entr" presetSubtype="1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par>
                          <p:cTn id="17" fill="hold">
                            <p:stCondLst>
                              <p:cond delay="2750"/>
                            </p:stCondLst>
                            <p:childTnLst>
                              <p:par>
                                <p:cTn id="18" presetID="10"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childTnLst>
                                </p:cTn>
                              </p:par>
                              <p:par>
                                <p:cTn id="21" presetID="14" presetClass="entr" presetSubtype="1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par>
                          <p:cTn id="24" fill="hold">
                            <p:stCondLst>
                              <p:cond delay="375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childTnLst>
                                </p:cTn>
                              </p:par>
                              <p:par>
                                <p:cTn id="28" presetID="14" presetClass="entr" presetSubtype="1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randombar(horizontal)">
                                      <p:cBhvr>
                                        <p:cTn id="30" dur="500"/>
                                        <p:tgtEl>
                                          <p:spTgt spid="14"/>
                                        </p:tgtEl>
                                      </p:cBhvr>
                                    </p:animEffect>
                                  </p:childTnLst>
                                </p:cTn>
                              </p:par>
                            </p:childTnLst>
                          </p:cTn>
                        </p:par>
                        <p:par>
                          <p:cTn id="31" fill="hold">
                            <p:stCondLst>
                              <p:cond delay="475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childTnLst>
                                </p:cTn>
                              </p:par>
                              <p:par>
                                <p:cTn id="35" presetID="14" presetClass="entr" presetSubtype="1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animBg="1"/>
      <p:bldP spid="22" grpId="0" animBg="1"/>
      <p:bldP spid="24"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5"/>
          <p:cNvGrpSpPr/>
          <p:nvPr/>
        </p:nvGrpSpPr>
        <p:grpSpPr bwMode="auto">
          <a:xfrm>
            <a:off x="7077075" y="1289050"/>
            <a:ext cx="3730625" cy="3867150"/>
            <a:chOff x="4191907" y="1564821"/>
            <a:chExt cx="3730625" cy="3867150"/>
          </a:xfrm>
        </p:grpSpPr>
        <p:sp>
          <p:nvSpPr>
            <p:cNvPr id="6" name="任意多边形 39"/>
            <p:cNvSpPr/>
            <p:nvPr/>
          </p:nvSpPr>
          <p:spPr>
            <a:xfrm>
              <a:off x="4193495" y="2161721"/>
              <a:ext cx="1165225" cy="1208088"/>
            </a:xfrm>
            <a:custGeom>
              <a:avLst/>
              <a:gdLst>
                <a:gd name="connsiteX0" fmla="*/ 1304925 w 1304925"/>
                <a:gd name="connsiteY0" fmla="*/ 1057275 h 1362075"/>
                <a:gd name="connsiteX1" fmla="*/ 1219200 w 1304925"/>
                <a:gd name="connsiteY1" fmla="*/ 1362075 h 1362075"/>
                <a:gd name="connsiteX2" fmla="*/ 0 w 1304925"/>
                <a:gd name="connsiteY2" fmla="*/ 0 h 1362075"/>
                <a:gd name="connsiteX3" fmla="*/ 1304925 w 1304925"/>
                <a:gd name="connsiteY3" fmla="*/ 1057275 h 1362075"/>
                <a:gd name="connsiteX0-1" fmla="*/ 1304925 w 1304925"/>
                <a:gd name="connsiteY0-2" fmla="*/ 1069772 h 1374572"/>
                <a:gd name="connsiteX1-3" fmla="*/ 1219200 w 1304925"/>
                <a:gd name="connsiteY1-4" fmla="*/ 1374572 h 1374572"/>
                <a:gd name="connsiteX2-5" fmla="*/ 0 w 1304925"/>
                <a:gd name="connsiteY2-6" fmla="*/ 12497 h 1374572"/>
                <a:gd name="connsiteX3-7" fmla="*/ 1304925 w 1304925"/>
                <a:gd name="connsiteY3-8" fmla="*/ 1069772 h 1374572"/>
                <a:gd name="connsiteX0-9" fmla="*/ 1316626 w 1316626"/>
                <a:gd name="connsiteY0-10" fmla="*/ 1069772 h 1374572"/>
                <a:gd name="connsiteX1-11" fmla="*/ 1230901 w 1316626"/>
                <a:gd name="connsiteY1-12" fmla="*/ 1374572 h 1374572"/>
                <a:gd name="connsiteX2-13" fmla="*/ 11701 w 1316626"/>
                <a:gd name="connsiteY2-14" fmla="*/ 12497 h 1374572"/>
                <a:gd name="connsiteX3-15" fmla="*/ 1316626 w 1316626"/>
                <a:gd name="connsiteY3-16" fmla="*/ 1069772 h 1374572"/>
                <a:gd name="connsiteX0-17" fmla="*/ 1328719 w 1328719"/>
                <a:gd name="connsiteY0-18" fmla="*/ 1069772 h 1374572"/>
                <a:gd name="connsiteX1-19" fmla="*/ 1242994 w 1328719"/>
                <a:gd name="connsiteY1-20" fmla="*/ 1374572 h 1374572"/>
                <a:gd name="connsiteX2-21" fmla="*/ 23794 w 1328719"/>
                <a:gd name="connsiteY2-22" fmla="*/ 12497 h 1374572"/>
                <a:gd name="connsiteX3-23" fmla="*/ 1328719 w 1328719"/>
                <a:gd name="connsiteY3-24" fmla="*/ 1069772 h 1374572"/>
                <a:gd name="connsiteX0-25" fmla="*/ 1328719 w 1328719"/>
                <a:gd name="connsiteY0-26" fmla="*/ 1072672 h 1377472"/>
                <a:gd name="connsiteX1-27" fmla="*/ 1242994 w 1328719"/>
                <a:gd name="connsiteY1-28" fmla="*/ 1377472 h 1377472"/>
                <a:gd name="connsiteX2-29" fmla="*/ 23794 w 1328719"/>
                <a:gd name="connsiteY2-30" fmla="*/ 15397 h 1377472"/>
                <a:gd name="connsiteX3-31" fmla="*/ 1328719 w 1328719"/>
                <a:gd name="connsiteY3-32" fmla="*/ 1072672 h 1377472"/>
              </a:gdLst>
              <a:ahLst/>
              <a:cxnLst>
                <a:cxn ang="0">
                  <a:pos x="connsiteX0-25" y="connsiteY0-26"/>
                </a:cxn>
                <a:cxn ang="0">
                  <a:pos x="connsiteX1-27" y="connsiteY1-28"/>
                </a:cxn>
                <a:cxn ang="0">
                  <a:pos x="connsiteX2-29" y="connsiteY2-30"/>
                </a:cxn>
                <a:cxn ang="0">
                  <a:pos x="connsiteX3-31" y="connsiteY3-32"/>
                </a:cxn>
              </a:cxnLst>
              <a:rect l="l" t="t" r="r" b="b"/>
              <a:pathLst>
                <a:path w="1328719" h="1377472">
                  <a:moveTo>
                    <a:pt x="1328719" y="1072672"/>
                  </a:moveTo>
                  <a:lnTo>
                    <a:pt x="1242994" y="1377472"/>
                  </a:lnTo>
                  <a:cubicBezTo>
                    <a:pt x="274619" y="656747"/>
                    <a:pt x="-103206" y="88422"/>
                    <a:pt x="23794" y="15397"/>
                  </a:cubicBezTo>
                  <a:cubicBezTo>
                    <a:pt x="211119" y="-108428"/>
                    <a:pt x="903269" y="539272"/>
                    <a:pt x="1328719" y="1072672"/>
                  </a:cubicBezTo>
                  <a:close/>
                </a:path>
              </a:pathLst>
            </a:custGeom>
            <a:solidFill>
              <a:srgbClr val="8383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7" name="任意多边形 40"/>
            <p:cNvSpPr/>
            <p:nvPr/>
          </p:nvSpPr>
          <p:spPr>
            <a:xfrm>
              <a:off x="4206195" y="1564821"/>
              <a:ext cx="1938337" cy="1570038"/>
            </a:xfrm>
            <a:custGeom>
              <a:avLst/>
              <a:gdLst>
                <a:gd name="connsiteX0" fmla="*/ 2209800 w 2209800"/>
                <a:gd name="connsiteY0" fmla="*/ 1362075 h 1790700"/>
                <a:gd name="connsiteX1" fmla="*/ 1095375 w 2209800"/>
                <a:gd name="connsiteY1" fmla="*/ 0 h 1790700"/>
                <a:gd name="connsiteX2" fmla="*/ 0 w 2209800"/>
                <a:gd name="connsiteY2" fmla="*/ 704850 h 1790700"/>
                <a:gd name="connsiteX3" fmla="*/ 1304925 w 2209800"/>
                <a:gd name="connsiteY3" fmla="*/ 1790700 h 1790700"/>
                <a:gd name="connsiteX4" fmla="*/ 2209800 w 2209800"/>
                <a:gd name="connsiteY4" fmla="*/ 1362075 h 1790700"/>
                <a:gd name="connsiteX0-1" fmla="*/ 2209800 w 2209800"/>
                <a:gd name="connsiteY0-2" fmla="*/ 1362075 h 1790700"/>
                <a:gd name="connsiteX1-3" fmla="*/ 1095375 w 2209800"/>
                <a:gd name="connsiteY1-4" fmla="*/ 0 h 1790700"/>
                <a:gd name="connsiteX2-5" fmla="*/ 0 w 2209800"/>
                <a:gd name="connsiteY2-6" fmla="*/ 704850 h 1790700"/>
                <a:gd name="connsiteX3-7" fmla="*/ 1304925 w 2209800"/>
                <a:gd name="connsiteY3-8" fmla="*/ 1790700 h 1790700"/>
                <a:gd name="connsiteX4-9" fmla="*/ 2209800 w 2209800"/>
                <a:gd name="connsiteY4-10" fmla="*/ 1362075 h 1790700"/>
                <a:gd name="connsiteX0-11" fmla="*/ 2209800 w 2209800"/>
                <a:gd name="connsiteY0-12" fmla="*/ 1362075 h 1790700"/>
                <a:gd name="connsiteX1-13" fmla="*/ 1095375 w 2209800"/>
                <a:gd name="connsiteY1-14" fmla="*/ 0 h 1790700"/>
                <a:gd name="connsiteX2-15" fmla="*/ 0 w 2209800"/>
                <a:gd name="connsiteY2-16" fmla="*/ 704850 h 1790700"/>
                <a:gd name="connsiteX3-17" fmla="*/ 1304925 w 2209800"/>
                <a:gd name="connsiteY3-18" fmla="*/ 1790700 h 1790700"/>
                <a:gd name="connsiteX4-19" fmla="*/ 2209800 w 2209800"/>
                <a:gd name="connsiteY4-20" fmla="*/ 1362075 h 1790700"/>
                <a:gd name="connsiteX0-21" fmla="*/ 2209800 w 2209800"/>
                <a:gd name="connsiteY0-22" fmla="*/ 1362075 h 1790700"/>
                <a:gd name="connsiteX1-23" fmla="*/ 1095375 w 2209800"/>
                <a:gd name="connsiteY1-24" fmla="*/ 0 h 1790700"/>
                <a:gd name="connsiteX2-25" fmla="*/ 0 w 2209800"/>
                <a:gd name="connsiteY2-26" fmla="*/ 704850 h 1790700"/>
                <a:gd name="connsiteX3-27" fmla="*/ 1304925 w 2209800"/>
                <a:gd name="connsiteY3-28" fmla="*/ 1790700 h 1790700"/>
                <a:gd name="connsiteX4-29" fmla="*/ 2209800 w 2209800"/>
                <a:gd name="connsiteY4-30" fmla="*/ 1362075 h 1790700"/>
                <a:gd name="connsiteX0-31" fmla="*/ 2209800 w 2209800"/>
                <a:gd name="connsiteY0-32" fmla="*/ 1362075 h 1790700"/>
                <a:gd name="connsiteX1-33" fmla="*/ 1095375 w 2209800"/>
                <a:gd name="connsiteY1-34" fmla="*/ 0 h 1790700"/>
                <a:gd name="connsiteX2-35" fmla="*/ 0 w 2209800"/>
                <a:gd name="connsiteY2-36" fmla="*/ 704850 h 1790700"/>
                <a:gd name="connsiteX3-37" fmla="*/ 1304925 w 2209800"/>
                <a:gd name="connsiteY3-38" fmla="*/ 1790700 h 1790700"/>
                <a:gd name="connsiteX4-39" fmla="*/ 2209800 w 2209800"/>
                <a:gd name="connsiteY4-40" fmla="*/ 1362075 h 1790700"/>
                <a:gd name="connsiteX0-41" fmla="*/ 2209800 w 2209800"/>
                <a:gd name="connsiteY0-42" fmla="*/ 1362075 h 1790700"/>
                <a:gd name="connsiteX1-43" fmla="*/ 1095375 w 2209800"/>
                <a:gd name="connsiteY1-44" fmla="*/ 0 h 1790700"/>
                <a:gd name="connsiteX2-45" fmla="*/ 0 w 2209800"/>
                <a:gd name="connsiteY2-46" fmla="*/ 704850 h 1790700"/>
                <a:gd name="connsiteX3-47" fmla="*/ 1304925 w 2209800"/>
                <a:gd name="connsiteY3-48" fmla="*/ 1790700 h 1790700"/>
                <a:gd name="connsiteX4-49" fmla="*/ 2209800 w 2209800"/>
                <a:gd name="connsiteY4-50" fmla="*/ 1362075 h 1790700"/>
                <a:gd name="connsiteX0-51" fmla="*/ 2209800 w 2209800"/>
                <a:gd name="connsiteY0-52" fmla="*/ 1362075 h 1790700"/>
                <a:gd name="connsiteX1-53" fmla="*/ 1095375 w 2209800"/>
                <a:gd name="connsiteY1-54" fmla="*/ 0 h 1790700"/>
                <a:gd name="connsiteX2-55" fmla="*/ 0 w 2209800"/>
                <a:gd name="connsiteY2-56" fmla="*/ 704850 h 1790700"/>
                <a:gd name="connsiteX3-57" fmla="*/ 1304925 w 2209800"/>
                <a:gd name="connsiteY3-58" fmla="*/ 1790700 h 1790700"/>
                <a:gd name="connsiteX4-59" fmla="*/ 2209800 w 2209800"/>
                <a:gd name="connsiteY4-60" fmla="*/ 1362075 h 1790700"/>
                <a:gd name="connsiteX0-61" fmla="*/ 2209800 w 2209800"/>
                <a:gd name="connsiteY0-62" fmla="*/ 1362075 h 1790700"/>
                <a:gd name="connsiteX1-63" fmla="*/ 1095375 w 2209800"/>
                <a:gd name="connsiteY1-64" fmla="*/ 0 h 1790700"/>
                <a:gd name="connsiteX2-65" fmla="*/ 0 w 2209800"/>
                <a:gd name="connsiteY2-66" fmla="*/ 704850 h 1790700"/>
                <a:gd name="connsiteX3-67" fmla="*/ 1304925 w 2209800"/>
                <a:gd name="connsiteY3-68" fmla="*/ 1790700 h 1790700"/>
                <a:gd name="connsiteX4-69" fmla="*/ 2209800 w 2209800"/>
                <a:gd name="connsiteY4-70" fmla="*/ 1362075 h 1790700"/>
                <a:gd name="connsiteX0-71" fmla="*/ 2209800 w 2209800"/>
                <a:gd name="connsiteY0-72" fmla="*/ 1362075 h 1790700"/>
                <a:gd name="connsiteX1-73" fmla="*/ 1095375 w 2209800"/>
                <a:gd name="connsiteY1-74" fmla="*/ 0 h 1790700"/>
                <a:gd name="connsiteX2-75" fmla="*/ 0 w 2209800"/>
                <a:gd name="connsiteY2-76" fmla="*/ 704850 h 1790700"/>
                <a:gd name="connsiteX3-77" fmla="*/ 1304925 w 2209800"/>
                <a:gd name="connsiteY3-78" fmla="*/ 1790700 h 1790700"/>
                <a:gd name="connsiteX4-79" fmla="*/ 2209800 w 2209800"/>
                <a:gd name="connsiteY4-80" fmla="*/ 1362075 h 1790700"/>
              </a:gdLst>
              <a:ahLst/>
              <a:cxnLst>
                <a:cxn ang="0">
                  <a:pos x="connsiteX0-71" y="connsiteY0-72"/>
                </a:cxn>
                <a:cxn ang="0">
                  <a:pos x="connsiteX1-73" y="connsiteY1-74"/>
                </a:cxn>
                <a:cxn ang="0">
                  <a:pos x="connsiteX2-75" y="connsiteY2-76"/>
                </a:cxn>
                <a:cxn ang="0">
                  <a:pos x="connsiteX3-77" y="connsiteY3-78"/>
                </a:cxn>
                <a:cxn ang="0">
                  <a:pos x="connsiteX4-79" y="connsiteY4-80"/>
                </a:cxn>
              </a:cxnLst>
              <a:rect l="l" t="t" r="r" b="b"/>
              <a:pathLst>
                <a:path w="2209800" h="1790700">
                  <a:moveTo>
                    <a:pt x="2209800" y="1362075"/>
                  </a:moveTo>
                  <a:cubicBezTo>
                    <a:pt x="1800225" y="593725"/>
                    <a:pt x="1181100" y="6350"/>
                    <a:pt x="1095375" y="0"/>
                  </a:cubicBezTo>
                  <a:cubicBezTo>
                    <a:pt x="625475" y="6350"/>
                    <a:pt x="184150" y="317500"/>
                    <a:pt x="0" y="704850"/>
                  </a:cubicBezTo>
                  <a:cubicBezTo>
                    <a:pt x="168275" y="581025"/>
                    <a:pt x="984250" y="1343025"/>
                    <a:pt x="1304925" y="1790700"/>
                  </a:cubicBezTo>
                  <a:lnTo>
                    <a:pt x="2209800" y="1362075"/>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rgbClr val="FFFFFF"/>
                </a:solidFill>
              </a:endParaRPr>
            </a:p>
          </p:txBody>
        </p:sp>
        <p:sp>
          <p:nvSpPr>
            <p:cNvPr id="8" name="任意多边形 41"/>
            <p:cNvSpPr/>
            <p:nvPr/>
          </p:nvSpPr>
          <p:spPr>
            <a:xfrm rot="10800000">
              <a:off x="6757307" y="3628571"/>
              <a:ext cx="1165225" cy="1208088"/>
            </a:xfrm>
            <a:custGeom>
              <a:avLst/>
              <a:gdLst>
                <a:gd name="connsiteX0" fmla="*/ 1304925 w 1304925"/>
                <a:gd name="connsiteY0" fmla="*/ 1057275 h 1362075"/>
                <a:gd name="connsiteX1" fmla="*/ 1219200 w 1304925"/>
                <a:gd name="connsiteY1" fmla="*/ 1362075 h 1362075"/>
                <a:gd name="connsiteX2" fmla="*/ 0 w 1304925"/>
                <a:gd name="connsiteY2" fmla="*/ 0 h 1362075"/>
                <a:gd name="connsiteX3" fmla="*/ 1304925 w 1304925"/>
                <a:gd name="connsiteY3" fmla="*/ 1057275 h 1362075"/>
                <a:gd name="connsiteX0-1" fmla="*/ 1304925 w 1304925"/>
                <a:gd name="connsiteY0-2" fmla="*/ 1069772 h 1374572"/>
                <a:gd name="connsiteX1-3" fmla="*/ 1219200 w 1304925"/>
                <a:gd name="connsiteY1-4" fmla="*/ 1374572 h 1374572"/>
                <a:gd name="connsiteX2-5" fmla="*/ 0 w 1304925"/>
                <a:gd name="connsiteY2-6" fmla="*/ 12497 h 1374572"/>
                <a:gd name="connsiteX3-7" fmla="*/ 1304925 w 1304925"/>
                <a:gd name="connsiteY3-8" fmla="*/ 1069772 h 1374572"/>
                <a:gd name="connsiteX0-9" fmla="*/ 1316626 w 1316626"/>
                <a:gd name="connsiteY0-10" fmla="*/ 1069772 h 1374572"/>
                <a:gd name="connsiteX1-11" fmla="*/ 1230901 w 1316626"/>
                <a:gd name="connsiteY1-12" fmla="*/ 1374572 h 1374572"/>
                <a:gd name="connsiteX2-13" fmla="*/ 11701 w 1316626"/>
                <a:gd name="connsiteY2-14" fmla="*/ 12497 h 1374572"/>
                <a:gd name="connsiteX3-15" fmla="*/ 1316626 w 1316626"/>
                <a:gd name="connsiteY3-16" fmla="*/ 1069772 h 1374572"/>
                <a:gd name="connsiteX0-17" fmla="*/ 1328719 w 1328719"/>
                <a:gd name="connsiteY0-18" fmla="*/ 1069772 h 1374572"/>
                <a:gd name="connsiteX1-19" fmla="*/ 1242994 w 1328719"/>
                <a:gd name="connsiteY1-20" fmla="*/ 1374572 h 1374572"/>
                <a:gd name="connsiteX2-21" fmla="*/ 23794 w 1328719"/>
                <a:gd name="connsiteY2-22" fmla="*/ 12497 h 1374572"/>
                <a:gd name="connsiteX3-23" fmla="*/ 1328719 w 1328719"/>
                <a:gd name="connsiteY3-24" fmla="*/ 1069772 h 1374572"/>
                <a:gd name="connsiteX0-25" fmla="*/ 1328719 w 1328719"/>
                <a:gd name="connsiteY0-26" fmla="*/ 1072672 h 1377472"/>
                <a:gd name="connsiteX1-27" fmla="*/ 1242994 w 1328719"/>
                <a:gd name="connsiteY1-28" fmla="*/ 1377472 h 1377472"/>
                <a:gd name="connsiteX2-29" fmla="*/ 23794 w 1328719"/>
                <a:gd name="connsiteY2-30" fmla="*/ 15397 h 1377472"/>
                <a:gd name="connsiteX3-31" fmla="*/ 1328719 w 1328719"/>
                <a:gd name="connsiteY3-32" fmla="*/ 1072672 h 1377472"/>
              </a:gdLst>
              <a:ahLst/>
              <a:cxnLst>
                <a:cxn ang="0">
                  <a:pos x="connsiteX0-25" y="connsiteY0-26"/>
                </a:cxn>
                <a:cxn ang="0">
                  <a:pos x="connsiteX1-27" y="connsiteY1-28"/>
                </a:cxn>
                <a:cxn ang="0">
                  <a:pos x="connsiteX2-29" y="connsiteY2-30"/>
                </a:cxn>
                <a:cxn ang="0">
                  <a:pos x="connsiteX3-31" y="connsiteY3-32"/>
                </a:cxn>
              </a:cxnLst>
              <a:rect l="l" t="t" r="r" b="b"/>
              <a:pathLst>
                <a:path w="1328719" h="1377472">
                  <a:moveTo>
                    <a:pt x="1328719" y="1072672"/>
                  </a:moveTo>
                  <a:lnTo>
                    <a:pt x="1242994" y="1377472"/>
                  </a:lnTo>
                  <a:cubicBezTo>
                    <a:pt x="274619" y="656747"/>
                    <a:pt x="-103206" y="88422"/>
                    <a:pt x="23794" y="15397"/>
                  </a:cubicBezTo>
                  <a:cubicBezTo>
                    <a:pt x="211119" y="-108428"/>
                    <a:pt x="903269" y="539272"/>
                    <a:pt x="1328719" y="1072672"/>
                  </a:cubicBezTo>
                  <a:close/>
                </a:path>
              </a:pathLst>
            </a:custGeom>
            <a:solidFill>
              <a:srgbClr val="8383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9" name="任意多边形 42"/>
            <p:cNvSpPr/>
            <p:nvPr/>
          </p:nvSpPr>
          <p:spPr>
            <a:xfrm rot="10800000">
              <a:off x="5965145" y="3861934"/>
              <a:ext cx="1936750" cy="1570037"/>
            </a:xfrm>
            <a:custGeom>
              <a:avLst/>
              <a:gdLst>
                <a:gd name="connsiteX0" fmla="*/ 2209800 w 2209800"/>
                <a:gd name="connsiteY0" fmla="*/ 1362075 h 1790700"/>
                <a:gd name="connsiteX1" fmla="*/ 1095375 w 2209800"/>
                <a:gd name="connsiteY1" fmla="*/ 0 h 1790700"/>
                <a:gd name="connsiteX2" fmla="*/ 0 w 2209800"/>
                <a:gd name="connsiteY2" fmla="*/ 704850 h 1790700"/>
                <a:gd name="connsiteX3" fmla="*/ 1304925 w 2209800"/>
                <a:gd name="connsiteY3" fmla="*/ 1790700 h 1790700"/>
                <a:gd name="connsiteX4" fmla="*/ 2209800 w 2209800"/>
                <a:gd name="connsiteY4" fmla="*/ 1362075 h 1790700"/>
                <a:gd name="connsiteX0-1" fmla="*/ 2209800 w 2209800"/>
                <a:gd name="connsiteY0-2" fmla="*/ 1362075 h 1790700"/>
                <a:gd name="connsiteX1-3" fmla="*/ 1095375 w 2209800"/>
                <a:gd name="connsiteY1-4" fmla="*/ 0 h 1790700"/>
                <a:gd name="connsiteX2-5" fmla="*/ 0 w 2209800"/>
                <a:gd name="connsiteY2-6" fmla="*/ 704850 h 1790700"/>
                <a:gd name="connsiteX3-7" fmla="*/ 1304925 w 2209800"/>
                <a:gd name="connsiteY3-8" fmla="*/ 1790700 h 1790700"/>
                <a:gd name="connsiteX4-9" fmla="*/ 2209800 w 2209800"/>
                <a:gd name="connsiteY4-10" fmla="*/ 1362075 h 1790700"/>
                <a:gd name="connsiteX0-11" fmla="*/ 2209800 w 2209800"/>
                <a:gd name="connsiteY0-12" fmla="*/ 1362075 h 1790700"/>
                <a:gd name="connsiteX1-13" fmla="*/ 1095375 w 2209800"/>
                <a:gd name="connsiteY1-14" fmla="*/ 0 h 1790700"/>
                <a:gd name="connsiteX2-15" fmla="*/ 0 w 2209800"/>
                <a:gd name="connsiteY2-16" fmla="*/ 704850 h 1790700"/>
                <a:gd name="connsiteX3-17" fmla="*/ 1304925 w 2209800"/>
                <a:gd name="connsiteY3-18" fmla="*/ 1790700 h 1790700"/>
                <a:gd name="connsiteX4-19" fmla="*/ 2209800 w 2209800"/>
                <a:gd name="connsiteY4-20" fmla="*/ 1362075 h 1790700"/>
                <a:gd name="connsiteX0-21" fmla="*/ 2209800 w 2209800"/>
                <a:gd name="connsiteY0-22" fmla="*/ 1362075 h 1790700"/>
                <a:gd name="connsiteX1-23" fmla="*/ 1095375 w 2209800"/>
                <a:gd name="connsiteY1-24" fmla="*/ 0 h 1790700"/>
                <a:gd name="connsiteX2-25" fmla="*/ 0 w 2209800"/>
                <a:gd name="connsiteY2-26" fmla="*/ 704850 h 1790700"/>
                <a:gd name="connsiteX3-27" fmla="*/ 1304925 w 2209800"/>
                <a:gd name="connsiteY3-28" fmla="*/ 1790700 h 1790700"/>
                <a:gd name="connsiteX4-29" fmla="*/ 2209800 w 2209800"/>
                <a:gd name="connsiteY4-30" fmla="*/ 1362075 h 1790700"/>
                <a:gd name="connsiteX0-31" fmla="*/ 2209800 w 2209800"/>
                <a:gd name="connsiteY0-32" fmla="*/ 1362075 h 1790700"/>
                <a:gd name="connsiteX1-33" fmla="*/ 1095375 w 2209800"/>
                <a:gd name="connsiteY1-34" fmla="*/ 0 h 1790700"/>
                <a:gd name="connsiteX2-35" fmla="*/ 0 w 2209800"/>
                <a:gd name="connsiteY2-36" fmla="*/ 704850 h 1790700"/>
                <a:gd name="connsiteX3-37" fmla="*/ 1304925 w 2209800"/>
                <a:gd name="connsiteY3-38" fmla="*/ 1790700 h 1790700"/>
                <a:gd name="connsiteX4-39" fmla="*/ 2209800 w 2209800"/>
                <a:gd name="connsiteY4-40" fmla="*/ 1362075 h 1790700"/>
                <a:gd name="connsiteX0-41" fmla="*/ 2209800 w 2209800"/>
                <a:gd name="connsiteY0-42" fmla="*/ 1362075 h 1790700"/>
                <a:gd name="connsiteX1-43" fmla="*/ 1095375 w 2209800"/>
                <a:gd name="connsiteY1-44" fmla="*/ 0 h 1790700"/>
                <a:gd name="connsiteX2-45" fmla="*/ 0 w 2209800"/>
                <a:gd name="connsiteY2-46" fmla="*/ 704850 h 1790700"/>
                <a:gd name="connsiteX3-47" fmla="*/ 1304925 w 2209800"/>
                <a:gd name="connsiteY3-48" fmla="*/ 1790700 h 1790700"/>
                <a:gd name="connsiteX4-49" fmla="*/ 2209800 w 2209800"/>
                <a:gd name="connsiteY4-50" fmla="*/ 1362075 h 1790700"/>
                <a:gd name="connsiteX0-51" fmla="*/ 2209800 w 2209800"/>
                <a:gd name="connsiteY0-52" fmla="*/ 1362075 h 1790700"/>
                <a:gd name="connsiteX1-53" fmla="*/ 1095375 w 2209800"/>
                <a:gd name="connsiteY1-54" fmla="*/ 0 h 1790700"/>
                <a:gd name="connsiteX2-55" fmla="*/ 0 w 2209800"/>
                <a:gd name="connsiteY2-56" fmla="*/ 704850 h 1790700"/>
                <a:gd name="connsiteX3-57" fmla="*/ 1304925 w 2209800"/>
                <a:gd name="connsiteY3-58" fmla="*/ 1790700 h 1790700"/>
                <a:gd name="connsiteX4-59" fmla="*/ 2209800 w 2209800"/>
                <a:gd name="connsiteY4-60" fmla="*/ 1362075 h 1790700"/>
                <a:gd name="connsiteX0-61" fmla="*/ 2209800 w 2209800"/>
                <a:gd name="connsiteY0-62" fmla="*/ 1362075 h 1790700"/>
                <a:gd name="connsiteX1-63" fmla="*/ 1095375 w 2209800"/>
                <a:gd name="connsiteY1-64" fmla="*/ 0 h 1790700"/>
                <a:gd name="connsiteX2-65" fmla="*/ 0 w 2209800"/>
                <a:gd name="connsiteY2-66" fmla="*/ 704850 h 1790700"/>
                <a:gd name="connsiteX3-67" fmla="*/ 1304925 w 2209800"/>
                <a:gd name="connsiteY3-68" fmla="*/ 1790700 h 1790700"/>
                <a:gd name="connsiteX4-69" fmla="*/ 2209800 w 2209800"/>
                <a:gd name="connsiteY4-70" fmla="*/ 1362075 h 1790700"/>
                <a:gd name="connsiteX0-71" fmla="*/ 2209800 w 2209800"/>
                <a:gd name="connsiteY0-72" fmla="*/ 1362075 h 1790700"/>
                <a:gd name="connsiteX1-73" fmla="*/ 1095375 w 2209800"/>
                <a:gd name="connsiteY1-74" fmla="*/ 0 h 1790700"/>
                <a:gd name="connsiteX2-75" fmla="*/ 0 w 2209800"/>
                <a:gd name="connsiteY2-76" fmla="*/ 704850 h 1790700"/>
                <a:gd name="connsiteX3-77" fmla="*/ 1304925 w 2209800"/>
                <a:gd name="connsiteY3-78" fmla="*/ 1790700 h 1790700"/>
                <a:gd name="connsiteX4-79" fmla="*/ 2209800 w 2209800"/>
                <a:gd name="connsiteY4-80" fmla="*/ 1362075 h 1790700"/>
              </a:gdLst>
              <a:ahLst/>
              <a:cxnLst>
                <a:cxn ang="0">
                  <a:pos x="connsiteX0-71" y="connsiteY0-72"/>
                </a:cxn>
                <a:cxn ang="0">
                  <a:pos x="connsiteX1-73" y="connsiteY1-74"/>
                </a:cxn>
                <a:cxn ang="0">
                  <a:pos x="connsiteX2-75" y="connsiteY2-76"/>
                </a:cxn>
                <a:cxn ang="0">
                  <a:pos x="connsiteX3-77" y="connsiteY3-78"/>
                </a:cxn>
                <a:cxn ang="0">
                  <a:pos x="connsiteX4-79" y="connsiteY4-80"/>
                </a:cxn>
              </a:cxnLst>
              <a:rect l="l" t="t" r="r" b="b"/>
              <a:pathLst>
                <a:path w="2209800" h="1790700">
                  <a:moveTo>
                    <a:pt x="2209800" y="1362075"/>
                  </a:moveTo>
                  <a:cubicBezTo>
                    <a:pt x="1800225" y="593725"/>
                    <a:pt x="1181100" y="6350"/>
                    <a:pt x="1095375" y="0"/>
                  </a:cubicBezTo>
                  <a:cubicBezTo>
                    <a:pt x="625475" y="6350"/>
                    <a:pt x="184150" y="317500"/>
                    <a:pt x="0" y="704850"/>
                  </a:cubicBezTo>
                  <a:cubicBezTo>
                    <a:pt x="168275" y="581025"/>
                    <a:pt x="984250" y="1343025"/>
                    <a:pt x="1304925" y="1790700"/>
                  </a:cubicBezTo>
                  <a:lnTo>
                    <a:pt x="2209800" y="1362075"/>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10" name="任意多边形 43"/>
            <p:cNvSpPr/>
            <p:nvPr/>
          </p:nvSpPr>
          <p:spPr>
            <a:xfrm rot="10800000" flipH="1">
              <a:off x="4191907" y="3596821"/>
              <a:ext cx="1163638" cy="1208088"/>
            </a:xfrm>
            <a:custGeom>
              <a:avLst/>
              <a:gdLst>
                <a:gd name="connsiteX0" fmla="*/ 1304925 w 1304925"/>
                <a:gd name="connsiteY0" fmla="*/ 1057275 h 1362075"/>
                <a:gd name="connsiteX1" fmla="*/ 1219200 w 1304925"/>
                <a:gd name="connsiteY1" fmla="*/ 1362075 h 1362075"/>
                <a:gd name="connsiteX2" fmla="*/ 0 w 1304925"/>
                <a:gd name="connsiteY2" fmla="*/ 0 h 1362075"/>
                <a:gd name="connsiteX3" fmla="*/ 1304925 w 1304925"/>
                <a:gd name="connsiteY3" fmla="*/ 1057275 h 1362075"/>
                <a:gd name="connsiteX0-1" fmla="*/ 1304925 w 1304925"/>
                <a:gd name="connsiteY0-2" fmla="*/ 1069772 h 1374572"/>
                <a:gd name="connsiteX1-3" fmla="*/ 1219200 w 1304925"/>
                <a:gd name="connsiteY1-4" fmla="*/ 1374572 h 1374572"/>
                <a:gd name="connsiteX2-5" fmla="*/ 0 w 1304925"/>
                <a:gd name="connsiteY2-6" fmla="*/ 12497 h 1374572"/>
                <a:gd name="connsiteX3-7" fmla="*/ 1304925 w 1304925"/>
                <a:gd name="connsiteY3-8" fmla="*/ 1069772 h 1374572"/>
                <a:gd name="connsiteX0-9" fmla="*/ 1316626 w 1316626"/>
                <a:gd name="connsiteY0-10" fmla="*/ 1069772 h 1374572"/>
                <a:gd name="connsiteX1-11" fmla="*/ 1230901 w 1316626"/>
                <a:gd name="connsiteY1-12" fmla="*/ 1374572 h 1374572"/>
                <a:gd name="connsiteX2-13" fmla="*/ 11701 w 1316626"/>
                <a:gd name="connsiteY2-14" fmla="*/ 12497 h 1374572"/>
                <a:gd name="connsiteX3-15" fmla="*/ 1316626 w 1316626"/>
                <a:gd name="connsiteY3-16" fmla="*/ 1069772 h 1374572"/>
                <a:gd name="connsiteX0-17" fmla="*/ 1328719 w 1328719"/>
                <a:gd name="connsiteY0-18" fmla="*/ 1069772 h 1374572"/>
                <a:gd name="connsiteX1-19" fmla="*/ 1242994 w 1328719"/>
                <a:gd name="connsiteY1-20" fmla="*/ 1374572 h 1374572"/>
                <a:gd name="connsiteX2-21" fmla="*/ 23794 w 1328719"/>
                <a:gd name="connsiteY2-22" fmla="*/ 12497 h 1374572"/>
                <a:gd name="connsiteX3-23" fmla="*/ 1328719 w 1328719"/>
                <a:gd name="connsiteY3-24" fmla="*/ 1069772 h 1374572"/>
                <a:gd name="connsiteX0-25" fmla="*/ 1328719 w 1328719"/>
                <a:gd name="connsiteY0-26" fmla="*/ 1072672 h 1377472"/>
                <a:gd name="connsiteX1-27" fmla="*/ 1242994 w 1328719"/>
                <a:gd name="connsiteY1-28" fmla="*/ 1377472 h 1377472"/>
                <a:gd name="connsiteX2-29" fmla="*/ 23794 w 1328719"/>
                <a:gd name="connsiteY2-30" fmla="*/ 15397 h 1377472"/>
                <a:gd name="connsiteX3-31" fmla="*/ 1328719 w 1328719"/>
                <a:gd name="connsiteY3-32" fmla="*/ 1072672 h 1377472"/>
              </a:gdLst>
              <a:ahLst/>
              <a:cxnLst>
                <a:cxn ang="0">
                  <a:pos x="connsiteX0-25" y="connsiteY0-26"/>
                </a:cxn>
                <a:cxn ang="0">
                  <a:pos x="connsiteX1-27" y="connsiteY1-28"/>
                </a:cxn>
                <a:cxn ang="0">
                  <a:pos x="connsiteX2-29" y="connsiteY2-30"/>
                </a:cxn>
                <a:cxn ang="0">
                  <a:pos x="connsiteX3-31" y="connsiteY3-32"/>
                </a:cxn>
              </a:cxnLst>
              <a:rect l="l" t="t" r="r" b="b"/>
              <a:pathLst>
                <a:path w="1328719" h="1377472">
                  <a:moveTo>
                    <a:pt x="1328719" y="1072672"/>
                  </a:moveTo>
                  <a:lnTo>
                    <a:pt x="1242994" y="1377472"/>
                  </a:lnTo>
                  <a:cubicBezTo>
                    <a:pt x="274619" y="656747"/>
                    <a:pt x="-103206" y="88422"/>
                    <a:pt x="23794" y="15397"/>
                  </a:cubicBezTo>
                  <a:cubicBezTo>
                    <a:pt x="211119" y="-108428"/>
                    <a:pt x="903269" y="539272"/>
                    <a:pt x="1328719" y="1072672"/>
                  </a:cubicBezTo>
                  <a:close/>
                </a:path>
              </a:pathLst>
            </a:custGeom>
            <a:solidFill>
              <a:srgbClr val="8383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11" name="任意多边形 44"/>
            <p:cNvSpPr/>
            <p:nvPr/>
          </p:nvSpPr>
          <p:spPr>
            <a:xfrm rot="10800000" flipH="1">
              <a:off x="4198257" y="3846059"/>
              <a:ext cx="1936750" cy="1570037"/>
            </a:xfrm>
            <a:custGeom>
              <a:avLst/>
              <a:gdLst>
                <a:gd name="connsiteX0" fmla="*/ 2209800 w 2209800"/>
                <a:gd name="connsiteY0" fmla="*/ 1362075 h 1790700"/>
                <a:gd name="connsiteX1" fmla="*/ 1095375 w 2209800"/>
                <a:gd name="connsiteY1" fmla="*/ 0 h 1790700"/>
                <a:gd name="connsiteX2" fmla="*/ 0 w 2209800"/>
                <a:gd name="connsiteY2" fmla="*/ 704850 h 1790700"/>
                <a:gd name="connsiteX3" fmla="*/ 1304925 w 2209800"/>
                <a:gd name="connsiteY3" fmla="*/ 1790700 h 1790700"/>
                <a:gd name="connsiteX4" fmla="*/ 2209800 w 2209800"/>
                <a:gd name="connsiteY4" fmla="*/ 1362075 h 1790700"/>
                <a:gd name="connsiteX0-1" fmla="*/ 2209800 w 2209800"/>
                <a:gd name="connsiteY0-2" fmla="*/ 1362075 h 1790700"/>
                <a:gd name="connsiteX1-3" fmla="*/ 1095375 w 2209800"/>
                <a:gd name="connsiteY1-4" fmla="*/ 0 h 1790700"/>
                <a:gd name="connsiteX2-5" fmla="*/ 0 w 2209800"/>
                <a:gd name="connsiteY2-6" fmla="*/ 704850 h 1790700"/>
                <a:gd name="connsiteX3-7" fmla="*/ 1304925 w 2209800"/>
                <a:gd name="connsiteY3-8" fmla="*/ 1790700 h 1790700"/>
                <a:gd name="connsiteX4-9" fmla="*/ 2209800 w 2209800"/>
                <a:gd name="connsiteY4-10" fmla="*/ 1362075 h 1790700"/>
                <a:gd name="connsiteX0-11" fmla="*/ 2209800 w 2209800"/>
                <a:gd name="connsiteY0-12" fmla="*/ 1362075 h 1790700"/>
                <a:gd name="connsiteX1-13" fmla="*/ 1095375 w 2209800"/>
                <a:gd name="connsiteY1-14" fmla="*/ 0 h 1790700"/>
                <a:gd name="connsiteX2-15" fmla="*/ 0 w 2209800"/>
                <a:gd name="connsiteY2-16" fmla="*/ 704850 h 1790700"/>
                <a:gd name="connsiteX3-17" fmla="*/ 1304925 w 2209800"/>
                <a:gd name="connsiteY3-18" fmla="*/ 1790700 h 1790700"/>
                <a:gd name="connsiteX4-19" fmla="*/ 2209800 w 2209800"/>
                <a:gd name="connsiteY4-20" fmla="*/ 1362075 h 1790700"/>
                <a:gd name="connsiteX0-21" fmla="*/ 2209800 w 2209800"/>
                <a:gd name="connsiteY0-22" fmla="*/ 1362075 h 1790700"/>
                <a:gd name="connsiteX1-23" fmla="*/ 1095375 w 2209800"/>
                <a:gd name="connsiteY1-24" fmla="*/ 0 h 1790700"/>
                <a:gd name="connsiteX2-25" fmla="*/ 0 w 2209800"/>
                <a:gd name="connsiteY2-26" fmla="*/ 704850 h 1790700"/>
                <a:gd name="connsiteX3-27" fmla="*/ 1304925 w 2209800"/>
                <a:gd name="connsiteY3-28" fmla="*/ 1790700 h 1790700"/>
                <a:gd name="connsiteX4-29" fmla="*/ 2209800 w 2209800"/>
                <a:gd name="connsiteY4-30" fmla="*/ 1362075 h 1790700"/>
                <a:gd name="connsiteX0-31" fmla="*/ 2209800 w 2209800"/>
                <a:gd name="connsiteY0-32" fmla="*/ 1362075 h 1790700"/>
                <a:gd name="connsiteX1-33" fmla="*/ 1095375 w 2209800"/>
                <a:gd name="connsiteY1-34" fmla="*/ 0 h 1790700"/>
                <a:gd name="connsiteX2-35" fmla="*/ 0 w 2209800"/>
                <a:gd name="connsiteY2-36" fmla="*/ 704850 h 1790700"/>
                <a:gd name="connsiteX3-37" fmla="*/ 1304925 w 2209800"/>
                <a:gd name="connsiteY3-38" fmla="*/ 1790700 h 1790700"/>
                <a:gd name="connsiteX4-39" fmla="*/ 2209800 w 2209800"/>
                <a:gd name="connsiteY4-40" fmla="*/ 1362075 h 1790700"/>
                <a:gd name="connsiteX0-41" fmla="*/ 2209800 w 2209800"/>
                <a:gd name="connsiteY0-42" fmla="*/ 1362075 h 1790700"/>
                <a:gd name="connsiteX1-43" fmla="*/ 1095375 w 2209800"/>
                <a:gd name="connsiteY1-44" fmla="*/ 0 h 1790700"/>
                <a:gd name="connsiteX2-45" fmla="*/ 0 w 2209800"/>
                <a:gd name="connsiteY2-46" fmla="*/ 704850 h 1790700"/>
                <a:gd name="connsiteX3-47" fmla="*/ 1304925 w 2209800"/>
                <a:gd name="connsiteY3-48" fmla="*/ 1790700 h 1790700"/>
                <a:gd name="connsiteX4-49" fmla="*/ 2209800 w 2209800"/>
                <a:gd name="connsiteY4-50" fmla="*/ 1362075 h 1790700"/>
                <a:gd name="connsiteX0-51" fmla="*/ 2209800 w 2209800"/>
                <a:gd name="connsiteY0-52" fmla="*/ 1362075 h 1790700"/>
                <a:gd name="connsiteX1-53" fmla="*/ 1095375 w 2209800"/>
                <a:gd name="connsiteY1-54" fmla="*/ 0 h 1790700"/>
                <a:gd name="connsiteX2-55" fmla="*/ 0 w 2209800"/>
                <a:gd name="connsiteY2-56" fmla="*/ 704850 h 1790700"/>
                <a:gd name="connsiteX3-57" fmla="*/ 1304925 w 2209800"/>
                <a:gd name="connsiteY3-58" fmla="*/ 1790700 h 1790700"/>
                <a:gd name="connsiteX4-59" fmla="*/ 2209800 w 2209800"/>
                <a:gd name="connsiteY4-60" fmla="*/ 1362075 h 1790700"/>
                <a:gd name="connsiteX0-61" fmla="*/ 2209800 w 2209800"/>
                <a:gd name="connsiteY0-62" fmla="*/ 1362075 h 1790700"/>
                <a:gd name="connsiteX1-63" fmla="*/ 1095375 w 2209800"/>
                <a:gd name="connsiteY1-64" fmla="*/ 0 h 1790700"/>
                <a:gd name="connsiteX2-65" fmla="*/ 0 w 2209800"/>
                <a:gd name="connsiteY2-66" fmla="*/ 704850 h 1790700"/>
                <a:gd name="connsiteX3-67" fmla="*/ 1304925 w 2209800"/>
                <a:gd name="connsiteY3-68" fmla="*/ 1790700 h 1790700"/>
                <a:gd name="connsiteX4-69" fmla="*/ 2209800 w 2209800"/>
                <a:gd name="connsiteY4-70" fmla="*/ 1362075 h 1790700"/>
                <a:gd name="connsiteX0-71" fmla="*/ 2209800 w 2209800"/>
                <a:gd name="connsiteY0-72" fmla="*/ 1362075 h 1790700"/>
                <a:gd name="connsiteX1-73" fmla="*/ 1095375 w 2209800"/>
                <a:gd name="connsiteY1-74" fmla="*/ 0 h 1790700"/>
                <a:gd name="connsiteX2-75" fmla="*/ 0 w 2209800"/>
                <a:gd name="connsiteY2-76" fmla="*/ 704850 h 1790700"/>
                <a:gd name="connsiteX3-77" fmla="*/ 1304925 w 2209800"/>
                <a:gd name="connsiteY3-78" fmla="*/ 1790700 h 1790700"/>
                <a:gd name="connsiteX4-79" fmla="*/ 2209800 w 2209800"/>
                <a:gd name="connsiteY4-80" fmla="*/ 1362075 h 1790700"/>
              </a:gdLst>
              <a:ahLst/>
              <a:cxnLst>
                <a:cxn ang="0">
                  <a:pos x="connsiteX0-71" y="connsiteY0-72"/>
                </a:cxn>
                <a:cxn ang="0">
                  <a:pos x="connsiteX1-73" y="connsiteY1-74"/>
                </a:cxn>
                <a:cxn ang="0">
                  <a:pos x="connsiteX2-75" y="connsiteY2-76"/>
                </a:cxn>
                <a:cxn ang="0">
                  <a:pos x="connsiteX3-77" y="connsiteY3-78"/>
                </a:cxn>
                <a:cxn ang="0">
                  <a:pos x="connsiteX4-79" y="connsiteY4-80"/>
                </a:cxn>
              </a:cxnLst>
              <a:rect l="l" t="t" r="r" b="b"/>
              <a:pathLst>
                <a:path w="2209800" h="1790700">
                  <a:moveTo>
                    <a:pt x="2209800" y="1362075"/>
                  </a:moveTo>
                  <a:cubicBezTo>
                    <a:pt x="1800225" y="593725"/>
                    <a:pt x="1181100" y="6350"/>
                    <a:pt x="1095375" y="0"/>
                  </a:cubicBezTo>
                  <a:cubicBezTo>
                    <a:pt x="625475" y="6350"/>
                    <a:pt x="184150" y="317500"/>
                    <a:pt x="0" y="704850"/>
                  </a:cubicBezTo>
                  <a:cubicBezTo>
                    <a:pt x="168275" y="581025"/>
                    <a:pt x="984250" y="1343025"/>
                    <a:pt x="1304925" y="1790700"/>
                  </a:cubicBezTo>
                  <a:lnTo>
                    <a:pt x="2209800" y="136207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12" name="任意多边形 45"/>
            <p:cNvSpPr/>
            <p:nvPr/>
          </p:nvSpPr>
          <p:spPr>
            <a:xfrm flipH="1">
              <a:off x="6752545" y="2198234"/>
              <a:ext cx="1165225" cy="1208087"/>
            </a:xfrm>
            <a:custGeom>
              <a:avLst/>
              <a:gdLst>
                <a:gd name="connsiteX0" fmla="*/ 1304925 w 1304925"/>
                <a:gd name="connsiteY0" fmla="*/ 1057275 h 1362075"/>
                <a:gd name="connsiteX1" fmla="*/ 1219200 w 1304925"/>
                <a:gd name="connsiteY1" fmla="*/ 1362075 h 1362075"/>
                <a:gd name="connsiteX2" fmla="*/ 0 w 1304925"/>
                <a:gd name="connsiteY2" fmla="*/ 0 h 1362075"/>
                <a:gd name="connsiteX3" fmla="*/ 1304925 w 1304925"/>
                <a:gd name="connsiteY3" fmla="*/ 1057275 h 1362075"/>
                <a:gd name="connsiteX0-1" fmla="*/ 1304925 w 1304925"/>
                <a:gd name="connsiteY0-2" fmla="*/ 1069772 h 1374572"/>
                <a:gd name="connsiteX1-3" fmla="*/ 1219200 w 1304925"/>
                <a:gd name="connsiteY1-4" fmla="*/ 1374572 h 1374572"/>
                <a:gd name="connsiteX2-5" fmla="*/ 0 w 1304925"/>
                <a:gd name="connsiteY2-6" fmla="*/ 12497 h 1374572"/>
                <a:gd name="connsiteX3-7" fmla="*/ 1304925 w 1304925"/>
                <a:gd name="connsiteY3-8" fmla="*/ 1069772 h 1374572"/>
                <a:gd name="connsiteX0-9" fmla="*/ 1316626 w 1316626"/>
                <a:gd name="connsiteY0-10" fmla="*/ 1069772 h 1374572"/>
                <a:gd name="connsiteX1-11" fmla="*/ 1230901 w 1316626"/>
                <a:gd name="connsiteY1-12" fmla="*/ 1374572 h 1374572"/>
                <a:gd name="connsiteX2-13" fmla="*/ 11701 w 1316626"/>
                <a:gd name="connsiteY2-14" fmla="*/ 12497 h 1374572"/>
                <a:gd name="connsiteX3-15" fmla="*/ 1316626 w 1316626"/>
                <a:gd name="connsiteY3-16" fmla="*/ 1069772 h 1374572"/>
                <a:gd name="connsiteX0-17" fmla="*/ 1328719 w 1328719"/>
                <a:gd name="connsiteY0-18" fmla="*/ 1069772 h 1374572"/>
                <a:gd name="connsiteX1-19" fmla="*/ 1242994 w 1328719"/>
                <a:gd name="connsiteY1-20" fmla="*/ 1374572 h 1374572"/>
                <a:gd name="connsiteX2-21" fmla="*/ 23794 w 1328719"/>
                <a:gd name="connsiteY2-22" fmla="*/ 12497 h 1374572"/>
                <a:gd name="connsiteX3-23" fmla="*/ 1328719 w 1328719"/>
                <a:gd name="connsiteY3-24" fmla="*/ 1069772 h 1374572"/>
                <a:gd name="connsiteX0-25" fmla="*/ 1328719 w 1328719"/>
                <a:gd name="connsiteY0-26" fmla="*/ 1072672 h 1377472"/>
                <a:gd name="connsiteX1-27" fmla="*/ 1242994 w 1328719"/>
                <a:gd name="connsiteY1-28" fmla="*/ 1377472 h 1377472"/>
                <a:gd name="connsiteX2-29" fmla="*/ 23794 w 1328719"/>
                <a:gd name="connsiteY2-30" fmla="*/ 15397 h 1377472"/>
                <a:gd name="connsiteX3-31" fmla="*/ 1328719 w 1328719"/>
                <a:gd name="connsiteY3-32" fmla="*/ 1072672 h 1377472"/>
              </a:gdLst>
              <a:ahLst/>
              <a:cxnLst>
                <a:cxn ang="0">
                  <a:pos x="connsiteX0-25" y="connsiteY0-26"/>
                </a:cxn>
                <a:cxn ang="0">
                  <a:pos x="connsiteX1-27" y="connsiteY1-28"/>
                </a:cxn>
                <a:cxn ang="0">
                  <a:pos x="connsiteX2-29" y="connsiteY2-30"/>
                </a:cxn>
                <a:cxn ang="0">
                  <a:pos x="connsiteX3-31" y="connsiteY3-32"/>
                </a:cxn>
              </a:cxnLst>
              <a:rect l="l" t="t" r="r" b="b"/>
              <a:pathLst>
                <a:path w="1328719" h="1377472">
                  <a:moveTo>
                    <a:pt x="1328719" y="1072672"/>
                  </a:moveTo>
                  <a:lnTo>
                    <a:pt x="1242994" y="1377472"/>
                  </a:lnTo>
                  <a:cubicBezTo>
                    <a:pt x="274619" y="656747"/>
                    <a:pt x="-103206" y="88422"/>
                    <a:pt x="23794" y="15397"/>
                  </a:cubicBezTo>
                  <a:cubicBezTo>
                    <a:pt x="211119" y="-108428"/>
                    <a:pt x="903269" y="539272"/>
                    <a:pt x="1328719" y="1072672"/>
                  </a:cubicBezTo>
                  <a:close/>
                </a:path>
              </a:pathLst>
            </a:custGeom>
            <a:solidFill>
              <a:srgbClr val="8383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13" name="任意多边形 46"/>
            <p:cNvSpPr/>
            <p:nvPr/>
          </p:nvSpPr>
          <p:spPr>
            <a:xfrm flipH="1">
              <a:off x="5966732" y="1601334"/>
              <a:ext cx="1938338" cy="1570037"/>
            </a:xfrm>
            <a:custGeom>
              <a:avLst/>
              <a:gdLst>
                <a:gd name="connsiteX0" fmla="*/ 2209800 w 2209800"/>
                <a:gd name="connsiteY0" fmla="*/ 1362075 h 1790700"/>
                <a:gd name="connsiteX1" fmla="*/ 1095375 w 2209800"/>
                <a:gd name="connsiteY1" fmla="*/ 0 h 1790700"/>
                <a:gd name="connsiteX2" fmla="*/ 0 w 2209800"/>
                <a:gd name="connsiteY2" fmla="*/ 704850 h 1790700"/>
                <a:gd name="connsiteX3" fmla="*/ 1304925 w 2209800"/>
                <a:gd name="connsiteY3" fmla="*/ 1790700 h 1790700"/>
                <a:gd name="connsiteX4" fmla="*/ 2209800 w 2209800"/>
                <a:gd name="connsiteY4" fmla="*/ 1362075 h 1790700"/>
                <a:gd name="connsiteX0-1" fmla="*/ 2209800 w 2209800"/>
                <a:gd name="connsiteY0-2" fmla="*/ 1362075 h 1790700"/>
                <a:gd name="connsiteX1-3" fmla="*/ 1095375 w 2209800"/>
                <a:gd name="connsiteY1-4" fmla="*/ 0 h 1790700"/>
                <a:gd name="connsiteX2-5" fmla="*/ 0 w 2209800"/>
                <a:gd name="connsiteY2-6" fmla="*/ 704850 h 1790700"/>
                <a:gd name="connsiteX3-7" fmla="*/ 1304925 w 2209800"/>
                <a:gd name="connsiteY3-8" fmla="*/ 1790700 h 1790700"/>
                <a:gd name="connsiteX4-9" fmla="*/ 2209800 w 2209800"/>
                <a:gd name="connsiteY4-10" fmla="*/ 1362075 h 1790700"/>
                <a:gd name="connsiteX0-11" fmla="*/ 2209800 w 2209800"/>
                <a:gd name="connsiteY0-12" fmla="*/ 1362075 h 1790700"/>
                <a:gd name="connsiteX1-13" fmla="*/ 1095375 w 2209800"/>
                <a:gd name="connsiteY1-14" fmla="*/ 0 h 1790700"/>
                <a:gd name="connsiteX2-15" fmla="*/ 0 w 2209800"/>
                <a:gd name="connsiteY2-16" fmla="*/ 704850 h 1790700"/>
                <a:gd name="connsiteX3-17" fmla="*/ 1304925 w 2209800"/>
                <a:gd name="connsiteY3-18" fmla="*/ 1790700 h 1790700"/>
                <a:gd name="connsiteX4-19" fmla="*/ 2209800 w 2209800"/>
                <a:gd name="connsiteY4-20" fmla="*/ 1362075 h 1790700"/>
                <a:gd name="connsiteX0-21" fmla="*/ 2209800 w 2209800"/>
                <a:gd name="connsiteY0-22" fmla="*/ 1362075 h 1790700"/>
                <a:gd name="connsiteX1-23" fmla="*/ 1095375 w 2209800"/>
                <a:gd name="connsiteY1-24" fmla="*/ 0 h 1790700"/>
                <a:gd name="connsiteX2-25" fmla="*/ 0 w 2209800"/>
                <a:gd name="connsiteY2-26" fmla="*/ 704850 h 1790700"/>
                <a:gd name="connsiteX3-27" fmla="*/ 1304925 w 2209800"/>
                <a:gd name="connsiteY3-28" fmla="*/ 1790700 h 1790700"/>
                <a:gd name="connsiteX4-29" fmla="*/ 2209800 w 2209800"/>
                <a:gd name="connsiteY4-30" fmla="*/ 1362075 h 1790700"/>
                <a:gd name="connsiteX0-31" fmla="*/ 2209800 w 2209800"/>
                <a:gd name="connsiteY0-32" fmla="*/ 1362075 h 1790700"/>
                <a:gd name="connsiteX1-33" fmla="*/ 1095375 w 2209800"/>
                <a:gd name="connsiteY1-34" fmla="*/ 0 h 1790700"/>
                <a:gd name="connsiteX2-35" fmla="*/ 0 w 2209800"/>
                <a:gd name="connsiteY2-36" fmla="*/ 704850 h 1790700"/>
                <a:gd name="connsiteX3-37" fmla="*/ 1304925 w 2209800"/>
                <a:gd name="connsiteY3-38" fmla="*/ 1790700 h 1790700"/>
                <a:gd name="connsiteX4-39" fmla="*/ 2209800 w 2209800"/>
                <a:gd name="connsiteY4-40" fmla="*/ 1362075 h 1790700"/>
                <a:gd name="connsiteX0-41" fmla="*/ 2209800 w 2209800"/>
                <a:gd name="connsiteY0-42" fmla="*/ 1362075 h 1790700"/>
                <a:gd name="connsiteX1-43" fmla="*/ 1095375 w 2209800"/>
                <a:gd name="connsiteY1-44" fmla="*/ 0 h 1790700"/>
                <a:gd name="connsiteX2-45" fmla="*/ 0 w 2209800"/>
                <a:gd name="connsiteY2-46" fmla="*/ 704850 h 1790700"/>
                <a:gd name="connsiteX3-47" fmla="*/ 1304925 w 2209800"/>
                <a:gd name="connsiteY3-48" fmla="*/ 1790700 h 1790700"/>
                <a:gd name="connsiteX4-49" fmla="*/ 2209800 w 2209800"/>
                <a:gd name="connsiteY4-50" fmla="*/ 1362075 h 1790700"/>
                <a:gd name="connsiteX0-51" fmla="*/ 2209800 w 2209800"/>
                <a:gd name="connsiteY0-52" fmla="*/ 1362075 h 1790700"/>
                <a:gd name="connsiteX1-53" fmla="*/ 1095375 w 2209800"/>
                <a:gd name="connsiteY1-54" fmla="*/ 0 h 1790700"/>
                <a:gd name="connsiteX2-55" fmla="*/ 0 w 2209800"/>
                <a:gd name="connsiteY2-56" fmla="*/ 704850 h 1790700"/>
                <a:gd name="connsiteX3-57" fmla="*/ 1304925 w 2209800"/>
                <a:gd name="connsiteY3-58" fmla="*/ 1790700 h 1790700"/>
                <a:gd name="connsiteX4-59" fmla="*/ 2209800 w 2209800"/>
                <a:gd name="connsiteY4-60" fmla="*/ 1362075 h 1790700"/>
                <a:gd name="connsiteX0-61" fmla="*/ 2209800 w 2209800"/>
                <a:gd name="connsiteY0-62" fmla="*/ 1362075 h 1790700"/>
                <a:gd name="connsiteX1-63" fmla="*/ 1095375 w 2209800"/>
                <a:gd name="connsiteY1-64" fmla="*/ 0 h 1790700"/>
                <a:gd name="connsiteX2-65" fmla="*/ 0 w 2209800"/>
                <a:gd name="connsiteY2-66" fmla="*/ 704850 h 1790700"/>
                <a:gd name="connsiteX3-67" fmla="*/ 1304925 w 2209800"/>
                <a:gd name="connsiteY3-68" fmla="*/ 1790700 h 1790700"/>
                <a:gd name="connsiteX4-69" fmla="*/ 2209800 w 2209800"/>
                <a:gd name="connsiteY4-70" fmla="*/ 1362075 h 1790700"/>
                <a:gd name="connsiteX0-71" fmla="*/ 2209800 w 2209800"/>
                <a:gd name="connsiteY0-72" fmla="*/ 1362075 h 1790700"/>
                <a:gd name="connsiteX1-73" fmla="*/ 1095375 w 2209800"/>
                <a:gd name="connsiteY1-74" fmla="*/ 0 h 1790700"/>
                <a:gd name="connsiteX2-75" fmla="*/ 0 w 2209800"/>
                <a:gd name="connsiteY2-76" fmla="*/ 704850 h 1790700"/>
                <a:gd name="connsiteX3-77" fmla="*/ 1304925 w 2209800"/>
                <a:gd name="connsiteY3-78" fmla="*/ 1790700 h 1790700"/>
                <a:gd name="connsiteX4-79" fmla="*/ 2209800 w 2209800"/>
                <a:gd name="connsiteY4-80" fmla="*/ 1362075 h 1790700"/>
              </a:gdLst>
              <a:ahLst/>
              <a:cxnLst>
                <a:cxn ang="0">
                  <a:pos x="connsiteX0-71" y="connsiteY0-72"/>
                </a:cxn>
                <a:cxn ang="0">
                  <a:pos x="connsiteX1-73" y="connsiteY1-74"/>
                </a:cxn>
                <a:cxn ang="0">
                  <a:pos x="connsiteX2-75" y="connsiteY2-76"/>
                </a:cxn>
                <a:cxn ang="0">
                  <a:pos x="connsiteX3-77" y="connsiteY3-78"/>
                </a:cxn>
                <a:cxn ang="0">
                  <a:pos x="connsiteX4-79" y="connsiteY4-80"/>
                </a:cxn>
              </a:cxnLst>
              <a:rect l="l" t="t" r="r" b="b"/>
              <a:pathLst>
                <a:path w="2209800" h="1790700">
                  <a:moveTo>
                    <a:pt x="2209800" y="1362075"/>
                  </a:moveTo>
                  <a:cubicBezTo>
                    <a:pt x="1800225" y="593725"/>
                    <a:pt x="1181100" y="6350"/>
                    <a:pt x="1095375" y="0"/>
                  </a:cubicBezTo>
                  <a:cubicBezTo>
                    <a:pt x="625475" y="6350"/>
                    <a:pt x="184150" y="317500"/>
                    <a:pt x="0" y="704850"/>
                  </a:cubicBezTo>
                  <a:cubicBezTo>
                    <a:pt x="168275" y="581025"/>
                    <a:pt x="984250" y="1343025"/>
                    <a:pt x="1304925" y="1790700"/>
                  </a:cubicBezTo>
                  <a:lnTo>
                    <a:pt x="2209800" y="1362075"/>
                  </a:lnTo>
                  <a:close/>
                </a:path>
              </a:pathLst>
            </a:custGeom>
            <a:solidFill>
              <a:srgbClr val="7BC3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14" name="椭圆 13"/>
            <p:cNvSpPr/>
            <p:nvPr/>
          </p:nvSpPr>
          <p:spPr>
            <a:xfrm>
              <a:off x="5182507" y="2603046"/>
              <a:ext cx="1728788" cy="17287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15" name="椭圆 14"/>
            <p:cNvSpPr/>
            <p:nvPr/>
          </p:nvSpPr>
          <p:spPr>
            <a:xfrm>
              <a:off x="5392057" y="2820534"/>
              <a:ext cx="1304925" cy="13033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ndParaRPr>
            </a:p>
          </p:txBody>
        </p:sp>
        <p:sp>
          <p:nvSpPr>
            <p:cNvPr id="16" name="矩形 52"/>
            <p:cNvSpPr>
              <a:spLocks noChangeArrowheads="1"/>
            </p:cNvSpPr>
            <p:nvPr/>
          </p:nvSpPr>
          <p:spPr bwMode="auto">
            <a:xfrm>
              <a:off x="4738007" y="1923596"/>
              <a:ext cx="781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3200">
                  <a:solidFill>
                    <a:srgbClr val="FFFFFF"/>
                  </a:solidFill>
                  <a:latin typeface="Haettenschweiler" panose="020B0706040902060204" pitchFamily="34" charset="0"/>
                  <a:ea typeface="微软雅黑" panose="020B0503020204020204" pitchFamily="34" charset="-122"/>
                </a:rPr>
                <a:t>能</a:t>
              </a:r>
              <a:endParaRPr lang="zh-CN" altLang="en-US" sz="3200">
                <a:solidFill>
                  <a:srgbClr val="FFFFFF"/>
                </a:solidFill>
                <a:latin typeface="Haettenschweiler" panose="020B0706040902060204" pitchFamily="34" charset="0"/>
                <a:ea typeface="微软雅黑" panose="020B0503020204020204" pitchFamily="34" charset="-122"/>
              </a:endParaRPr>
            </a:p>
          </p:txBody>
        </p:sp>
        <p:sp>
          <p:nvSpPr>
            <p:cNvPr id="17" name="矩形 53"/>
            <p:cNvSpPr>
              <a:spLocks noChangeArrowheads="1"/>
            </p:cNvSpPr>
            <p:nvPr/>
          </p:nvSpPr>
          <p:spPr bwMode="auto">
            <a:xfrm>
              <a:off x="6592207" y="1942646"/>
              <a:ext cx="781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3200">
                  <a:solidFill>
                    <a:srgbClr val="FFFFFF"/>
                  </a:solidFill>
                  <a:latin typeface="Haettenschweiler" panose="020B0706040902060204" pitchFamily="34" charset="0"/>
                  <a:ea typeface="微软雅黑" panose="020B0503020204020204" pitchFamily="34" charset="-122"/>
                </a:rPr>
                <a:t>耗</a:t>
              </a:r>
              <a:endParaRPr lang="zh-CN" altLang="en-US" sz="3200">
                <a:solidFill>
                  <a:srgbClr val="FFFFFF"/>
                </a:solidFill>
                <a:latin typeface="Haettenschweiler" panose="020B0706040902060204" pitchFamily="34" charset="0"/>
                <a:ea typeface="微软雅黑" panose="020B0503020204020204" pitchFamily="34" charset="-122"/>
              </a:endParaRPr>
            </a:p>
          </p:txBody>
        </p:sp>
        <p:sp>
          <p:nvSpPr>
            <p:cNvPr id="18" name="矩形 54"/>
            <p:cNvSpPr>
              <a:spLocks noChangeArrowheads="1"/>
            </p:cNvSpPr>
            <p:nvPr/>
          </p:nvSpPr>
          <p:spPr bwMode="auto">
            <a:xfrm>
              <a:off x="6627132" y="4462009"/>
              <a:ext cx="781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3200">
                  <a:solidFill>
                    <a:srgbClr val="FFFFFF"/>
                  </a:solidFill>
                  <a:latin typeface="Haettenschweiler" panose="020B0706040902060204" pitchFamily="34" charset="0"/>
                  <a:ea typeface="微软雅黑" panose="020B0503020204020204" pitchFamily="34" charset="-122"/>
                </a:rPr>
                <a:t>求</a:t>
              </a:r>
              <a:endParaRPr lang="zh-CN" altLang="en-US" sz="3200">
                <a:solidFill>
                  <a:srgbClr val="FFFFFF"/>
                </a:solidFill>
                <a:latin typeface="Haettenschweiler" panose="020B0706040902060204" pitchFamily="34" charset="0"/>
                <a:ea typeface="微软雅黑" panose="020B0503020204020204" pitchFamily="34" charset="-122"/>
              </a:endParaRPr>
            </a:p>
          </p:txBody>
        </p:sp>
        <p:sp>
          <p:nvSpPr>
            <p:cNvPr id="19" name="矩形 55"/>
            <p:cNvSpPr>
              <a:spLocks noChangeArrowheads="1"/>
            </p:cNvSpPr>
            <p:nvPr/>
          </p:nvSpPr>
          <p:spPr bwMode="auto">
            <a:xfrm>
              <a:off x="4791982" y="4462009"/>
              <a:ext cx="781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3200">
                  <a:solidFill>
                    <a:srgbClr val="FFFFFF"/>
                  </a:solidFill>
                  <a:latin typeface="Haettenschweiler" panose="020B0706040902060204" pitchFamily="34" charset="0"/>
                  <a:ea typeface="微软雅黑" panose="020B0503020204020204" pitchFamily="34" charset="-122"/>
                </a:rPr>
                <a:t>需</a:t>
              </a:r>
              <a:endParaRPr lang="zh-CN" altLang="en-US" sz="3200">
                <a:solidFill>
                  <a:srgbClr val="FFFFFF"/>
                </a:solidFill>
                <a:latin typeface="Haettenschweiler" panose="020B0706040902060204" pitchFamily="34" charset="0"/>
                <a:ea typeface="微软雅黑" panose="020B0503020204020204" pitchFamily="34" charset="-122"/>
              </a:endParaRPr>
            </a:p>
          </p:txBody>
        </p:sp>
        <p:sp>
          <p:nvSpPr>
            <p:cNvPr id="20" name="矩形 53"/>
            <p:cNvSpPr>
              <a:spLocks noChangeArrowheads="1"/>
            </p:cNvSpPr>
            <p:nvPr/>
          </p:nvSpPr>
          <p:spPr bwMode="auto">
            <a:xfrm>
              <a:off x="5653995" y="2928484"/>
              <a:ext cx="78105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defRPr/>
              </a:pPr>
              <a:r>
                <a:rPr lang="zh-CN" altLang="en-US" sz="3200" dirty="0">
                  <a:solidFill>
                    <a:schemeClr val="accent1">
                      <a:lumMod val="75000"/>
                    </a:schemeClr>
                  </a:solidFill>
                  <a:latin typeface="Haettenschweiler" panose="020B0706040902060204" pitchFamily="34" charset="0"/>
                  <a:ea typeface="微软雅黑" panose="020B0503020204020204" pitchFamily="34" charset="-122"/>
                </a:rPr>
                <a:t>酒店</a:t>
              </a:r>
              <a:endParaRPr lang="zh-CN" altLang="en-US" sz="3200" dirty="0">
                <a:solidFill>
                  <a:schemeClr val="accent1">
                    <a:lumMod val="75000"/>
                  </a:schemeClr>
                </a:solidFill>
                <a:latin typeface="Haettenschweiler" panose="020B0706040902060204" pitchFamily="34" charset="0"/>
                <a:ea typeface="微软雅黑" panose="020B0503020204020204" pitchFamily="34" charset="-122"/>
              </a:endParaRPr>
            </a:p>
          </p:txBody>
        </p:sp>
      </p:grpSp>
      <p:grpSp>
        <p:nvGrpSpPr>
          <p:cNvPr id="22" name="组合 22"/>
          <p:cNvGrpSpPr/>
          <p:nvPr/>
        </p:nvGrpSpPr>
        <p:grpSpPr bwMode="auto">
          <a:xfrm>
            <a:off x="852488" y="1763713"/>
            <a:ext cx="5207000" cy="647700"/>
            <a:chOff x="852049" y="1763713"/>
            <a:chExt cx="5207663" cy="647700"/>
          </a:xfrm>
        </p:grpSpPr>
        <p:sp>
          <p:nvSpPr>
            <p:cNvPr id="33" name="文本框 22"/>
            <p:cNvSpPr txBox="1">
              <a:spLocks noChangeArrowheads="1"/>
            </p:cNvSpPr>
            <p:nvPr/>
          </p:nvSpPr>
          <p:spPr bwMode="auto">
            <a:xfrm>
              <a:off x="1378174" y="1763713"/>
              <a:ext cx="46815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一家星级酒店的空调系统用电量占酒店总用电量的60%左右</a:t>
              </a:r>
              <a:endParaRPr lang="zh-CN" altLang="en-US" sz="1800" dirty="0">
                <a:latin typeface="微软雅黑" panose="020B0503020204020204" pitchFamily="34" charset="-122"/>
                <a:ea typeface="微软雅黑" panose="020B0503020204020204" pitchFamily="34" charset="-122"/>
              </a:endParaRPr>
            </a:p>
          </p:txBody>
        </p:sp>
        <p:grpSp>
          <p:nvGrpSpPr>
            <p:cNvPr id="34" name="组合 16"/>
            <p:cNvGrpSpPr/>
            <p:nvPr/>
          </p:nvGrpSpPr>
          <p:grpSpPr bwMode="auto">
            <a:xfrm>
              <a:off x="852049" y="1844831"/>
              <a:ext cx="213957" cy="213319"/>
              <a:chOff x="889178" y="1815803"/>
              <a:chExt cx="213957" cy="213319"/>
            </a:xfrm>
          </p:grpSpPr>
          <p:sp>
            <p:nvSpPr>
              <p:cNvPr id="35" name="Oval 61"/>
              <p:cNvSpPr>
                <a:spLocks noChangeArrowheads="1"/>
              </p:cNvSpPr>
              <p:nvPr/>
            </p:nvSpPr>
            <p:spPr bwMode="auto">
              <a:xfrm>
                <a:off x="944369" y="1870569"/>
                <a:ext cx="103576" cy="103788"/>
              </a:xfrm>
              <a:prstGeom prst="ellipse">
                <a:avLst/>
              </a:pr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id-ID" altLang="zh-CN" sz="1800" u="sng">
                  <a:latin typeface="Arial" panose="020B0604020202020204" pitchFamily="34" charset="0"/>
                  <a:cs typeface="Arial" panose="020B0604020202020204" pitchFamily="34" charset="0"/>
                </a:endParaRPr>
              </a:p>
            </p:txBody>
          </p:sp>
          <p:sp>
            <p:nvSpPr>
              <p:cNvPr id="36" name="Freeform 62"/>
              <p:cNvSpPr>
                <a:spLocks noEditPoints="1"/>
              </p:cNvSpPr>
              <p:nvPr/>
            </p:nvSpPr>
            <p:spPr bwMode="auto">
              <a:xfrm>
                <a:off x="889178" y="1815803"/>
                <a:ext cx="213957" cy="213319"/>
              </a:xfrm>
              <a:custGeom>
                <a:avLst/>
                <a:gdLst>
                  <a:gd name="T0" fmla="*/ 2147483646 w 423"/>
                  <a:gd name="T1" fmla="*/ 0 h 424"/>
                  <a:gd name="T2" fmla="*/ 0 w 423"/>
                  <a:gd name="T3" fmla="*/ 2147483646 h 424"/>
                  <a:gd name="T4" fmla="*/ 2147483646 w 423"/>
                  <a:gd name="T5" fmla="*/ 2147483646 h 424"/>
                  <a:gd name="T6" fmla="*/ 2147483646 w 423"/>
                  <a:gd name="T7" fmla="*/ 2147483646 h 424"/>
                  <a:gd name="T8" fmla="*/ 2147483646 w 423"/>
                  <a:gd name="T9" fmla="*/ 0 h 424"/>
                  <a:gd name="T10" fmla="*/ 2147483646 w 423"/>
                  <a:gd name="T11" fmla="*/ 2147483646 h 424"/>
                  <a:gd name="T12" fmla="*/ 2147483646 w 423"/>
                  <a:gd name="T13" fmla="*/ 2147483646 h 424"/>
                  <a:gd name="T14" fmla="*/ 2147483646 w 423"/>
                  <a:gd name="T15" fmla="*/ 2147483646 h 424"/>
                  <a:gd name="T16" fmla="*/ 2147483646 w 423"/>
                  <a:gd name="T17" fmla="*/ 2147483646 h 424"/>
                  <a:gd name="T18" fmla="*/ 2147483646 w 423"/>
                  <a:gd name="T19" fmla="*/ 2147483646 h 4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23" name="组合 23"/>
          <p:cNvGrpSpPr/>
          <p:nvPr/>
        </p:nvGrpSpPr>
        <p:grpSpPr bwMode="auto">
          <a:xfrm>
            <a:off x="852488" y="2947988"/>
            <a:ext cx="5067300" cy="646112"/>
            <a:chOff x="852049" y="2947988"/>
            <a:chExt cx="5067962" cy="646112"/>
          </a:xfrm>
        </p:grpSpPr>
        <p:sp>
          <p:nvSpPr>
            <p:cNvPr id="29" name="文本框 23"/>
            <p:cNvSpPr txBox="1">
              <a:spLocks noChangeArrowheads="1"/>
            </p:cNvSpPr>
            <p:nvPr/>
          </p:nvSpPr>
          <p:spPr bwMode="auto">
            <a:xfrm>
              <a:off x="1378174" y="2947988"/>
              <a:ext cx="45418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对中央空调的智能管理尽可能额降低酒店中央空调的能耗</a:t>
              </a:r>
              <a:endParaRPr lang="zh-CN" altLang="en-US" sz="1800" dirty="0">
                <a:latin typeface="微软雅黑" panose="020B0503020204020204" pitchFamily="34" charset="-122"/>
                <a:ea typeface="微软雅黑" panose="020B0503020204020204" pitchFamily="34" charset="-122"/>
              </a:endParaRPr>
            </a:p>
          </p:txBody>
        </p:sp>
        <p:grpSp>
          <p:nvGrpSpPr>
            <p:cNvPr id="30" name="组合 15"/>
            <p:cNvGrpSpPr/>
            <p:nvPr/>
          </p:nvGrpSpPr>
          <p:grpSpPr bwMode="auto">
            <a:xfrm>
              <a:off x="852049" y="3023890"/>
              <a:ext cx="213957" cy="213319"/>
              <a:chOff x="889178" y="3023890"/>
              <a:chExt cx="213957" cy="213319"/>
            </a:xfrm>
          </p:grpSpPr>
          <p:sp>
            <p:nvSpPr>
              <p:cNvPr id="31" name="Oval 61"/>
              <p:cNvSpPr>
                <a:spLocks noChangeArrowheads="1"/>
              </p:cNvSpPr>
              <p:nvPr/>
            </p:nvSpPr>
            <p:spPr bwMode="auto">
              <a:xfrm>
                <a:off x="944369" y="3078656"/>
                <a:ext cx="103576" cy="103788"/>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id-ID" altLang="zh-CN" sz="1800" u="sng">
                  <a:latin typeface="Arial" panose="020B0604020202020204" pitchFamily="34" charset="0"/>
                  <a:cs typeface="Arial" panose="020B0604020202020204" pitchFamily="34" charset="0"/>
                </a:endParaRPr>
              </a:p>
            </p:txBody>
          </p:sp>
          <p:sp>
            <p:nvSpPr>
              <p:cNvPr id="32" name="Freeform 62"/>
              <p:cNvSpPr>
                <a:spLocks noEditPoints="1"/>
              </p:cNvSpPr>
              <p:nvPr/>
            </p:nvSpPr>
            <p:spPr bwMode="auto">
              <a:xfrm>
                <a:off x="889178" y="3023890"/>
                <a:ext cx="213957" cy="213319"/>
              </a:xfrm>
              <a:custGeom>
                <a:avLst/>
                <a:gdLst>
                  <a:gd name="T0" fmla="*/ 2147483646 w 423"/>
                  <a:gd name="T1" fmla="*/ 0 h 424"/>
                  <a:gd name="T2" fmla="*/ 0 w 423"/>
                  <a:gd name="T3" fmla="*/ 2147483646 h 424"/>
                  <a:gd name="T4" fmla="*/ 2147483646 w 423"/>
                  <a:gd name="T5" fmla="*/ 2147483646 h 424"/>
                  <a:gd name="T6" fmla="*/ 2147483646 w 423"/>
                  <a:gd name="T7" fmla="*/ 2147483646 h 424"/>
                  <a:gd name="T8" fmla="*/ 2147483646 w 423"/>
                  <a:gd name="T9" fmla="*/ 0 h 424"/>
                  <a:gd name="T10" fmla="*/ 2147483646 w 423"/>
                  <a:gd name="T11" fmla="*/ 2147483646 h 424"/>
                  <a:gd name="T12" fmla="*/ 2147483646 w 423"/>
                  <a:gd name="T13" fmla="*/ 2147483646 h 424"/>
                  <a:gd name="T14" fmla="*/ 2147483646 w 423"/>
                  <a:gd name="T15" fmla="*/ 2147483646 h 424"/>
                  <a:gd name="T16" fmla="*/ 2147483646 w 423"/>
                  <a:gd name="T17" fmla="*/ 2147483646 h 424"/>
                  <a:gd name="T18" fmla="*/ 2147483646 w 423"/>
                  <a:gd name="T19" fmla="*/ 2147483646 h 4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24" name="组合 24"/>
          <p:cNvGrpSpPr/>
          <p:nvPr/>
        </p:nvGrpSpPr>
        <p:grpSpPr bwMode="auto">
          <a:xfrm>
            <a:off x="852488" y="4130675"/>
            <a:ext cx="5067300" cy="646113"/>
            <a:chOff x="852049" y="4130675"/>
            <a:chExt cx="5067962" cy="646113"/>
          </a:xfrm>
        </p:grpSpPr>
        <p:sp>
          <p:nvSpPr>
            <p:cNvPr id="25" name="文本框 24"/>
            <p:cNvSpPr txBox="1">
              <a:spLocks noChangeArrowheads="1"/>
            </p:cNvSpPr>
            <p:nvPr/>
          </p:nvSpPr>
          <p:spPr bwMode="auto">
            <a:xfrm>
              <a:off x="1378175" y="4130675"/>
              <a:ext cx="4541836"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客房是酒店能耗的主要部分，降低酒店的运营成本应先从酒店的客房电气能耗开始</a:t>
              </a:r>
              <a:endParaRPr lang="zh-CN" altLang="en-US" sz="1800" dirty="0">
                <a:latin typeface="微软雅黑" panose="020B0503020204020204" pitchFamily="34" charset="-122"/>
                <a:ea typeface="微软雅黑" panose="020B0503020204020204" pitchFamily="34" charset="-122"/>
              </a:endParaRPr>
            </a:p>
          </p:txBody>
        </p:sp>
        <p:grpSp>
          <p:nvGrpSpPr>
            <p:cNvPr id="26" name="组合 17"/>
            <p:cNvGrpSpPr/>
            <p:nvPr/>
          </p:nvGrpSpPr>
          <p:grpSpPr bwMode="auto">
            <a:xfrm>
              <a:off x="852049" y="4232276"/>
              <a:ext cx="213957" cy="213319"/>
              <a:chOff x="852049" y="4232276"/>
              <a:chExt cx="213957" cy="213319"/>
            </a:xfrm>
          </p:grpSpPr>
          <p:sp>
            <p:nvSpPr>
              <p:cNvPr id="27" name="Oval 61"/>
              <p:cNvSpPr>
                <a:spLocks noChangeArrowheads="1"/>
              </p:cNvSpPr>
              <p:nvPr/>
            </p:nvSpPr>
            <p:spPr bwMode="auto">
              <a:xfrm>
                <a:off x="907240" y="4287042"/>
                <a:ext cx="103576" cy="103788"/>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id-ID" altLang="zh-CN" sz="1800" u="sng">
                  <a:latin typeface="Arial" panose="020B0604020202020204" pitchFamily="34" charset="0"/>
                  <a:cs typeface="Arial" panose="020B0604020202020204" pitchFamily="34" charset="0"/>
                </a:endParaRPr>
              </a:p>
            </p:txBody>
          </p:sp>
          <p:sp>
            <p:nvSpPr>
              <p:cNvPr id="28" name="Freeform 62"/>
              <p:cNvSpPr>
                <a:spLocks noEditPoints="1"/>
              </p:cNvSpPr>
              <p:nvPr/>
            </p:nvSpPr>
            <p:spPr bwMode="auto">
              <a:xfrm>
                <a:off x="852049" y="4232276"/>
                <a:ext cx="213957" cy="213319"/>
              </a:xfrm>
              <a:custGeom>
                <a:avLst/>
                <a:gdLst>
                  <a:gd name="T0" fmla="*/ 2147483646 w 423"/>
                  <a:gd name="T1" fmla="*/ 0 h 424"/>
                  <a:gd name="T2" fmla="*/ 0 w 423"/>
                  <a:gd name="T3" fmla="*/ 2147483646 h 424"/>
                  <a:gd name="T4" fmla="*/ 2147483646 w 423"/>
                  <a:gd name="T5" fmla="*/ 2147483646 h 424"/>
                  <a:gd name="T6" fmla="*/ 2147483646 w 423"/>
                  <a:gd name="T7" fmla="*/ 2147483646 h 424"/>
                  <a:gd name="T8" fmla="*/ 2147483646 w 423"/>
                  <a:gd name="T9" fmla="*/ 0 h 424"/>
                  <a:gd name="T10" fmla="*/ 2147483646 w 423"/>
                  <a:gd name="T11" fmla="*/ 2147483646 h 424"/>
                  <a:gd name="T12" fmla="*/ 2147483646 w 423"/>
                  <a:gd name="T13" fmla="*/ 2147483646 h 424"/>
                  <a:gd name="T14" fmla="*/ 2147483646 w 423"/>
                  <a:gd name="T15" fmla="*/ 2147483646 h 424"/>
                  <a:gd name="T16" fmla="*/ 2147483646 w 423"/>
                  <a:gd name="T17" fmla="*/ 2147483646 h 424"/>
                  <a:gd name="T18" fmla="*/ 2147483646 w 423"/>
                  <a:gd name="T19" fmla="*/ 2147483646 h 4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37" name="TextBox 11"/>
          <p:cNvSpPr txBox="1"/>
          <p:nvPr/>
        </p:nvSpPr>
        <p:spPr>
          <a:xfrm>
            <a:off x="907672" y="44451"/>
            <a:ext cx="58360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客房控制管理系统的需求背景（二）</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1"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8)">
                                      <p:cBhvr>
                                        <p:cTn id="12" dur="2000"/>
                                        <p:tgtEl>
                                          <p:spTgt spid="5"/>
                                        </p:tgtEl>
                                      </p:cBhvr>
                                    </p:animEffect>
                                  </p:childTnLst>
                                </p:cTn>
                              </p:par>
                            </p:childTnLst>
                          </p:cTn>
                        </p:par>
                        <p:par>
                          <p:cTn id="13" fill="hold">
                            <p:stCondLst>
                              <p:cond delay="2000"/>
                            </p:stCondLst>
                            <p:childTnLst>
                              <p:par>
                                <p:cTn id="14" presetID="14" presetClass="entr" presetSubtype="1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randombar(horizontal)">
                                      <p:cBhvr>
                                        <p:cTn id="16" dur="500"/>
                                        <p:tgtEl>
                                          <p:spTgt spid="22"/>
                                        </p:tgtEl>
                                      </p:cBhvr>
                                    </p:animEffect>
                                  </p:childTnLst>
                                </p:cTn>
                              </p:par>
                            </p:childTnLst>
                          </p:cTn>
                        </p:par>
                        <p:par>
                          <p:cTn id="17" fill="hold">
                            <p:stCondLst>
                              <p:cond delay="2500"/>
                            </p:stCondLst>
                            <p:childTnLst>
                              <p:par>
                                <p:cTn id="18" presetID="14" presetClass="entr" presetSubtype="1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randombar(horizontal)">
                                      <p:cBhvr>
                                        <p:cTn id="20" dur="500"/>
                                        <p:tgtEl>
                                          <p:spTgt spid="23"/>
                                        </p:tgtEl>
                                      </p:cBhvr>
                                    </p:animEffect>
                                  </p:childTnLst>
                                </p:cTn>
                              </p:par>
                            </p:childTnLst>
                          </p:cTn>
                        </p:par>
                        <p:par>
                          <p:cTn id="21" fill="hold">
                            <p:stCondLst>
                              <p:cond delay="3000"/>
                            </p:stCondLst>
                            <p:childTnLst>
                              <p:par>
                                <p:cTn id="22" presetID="14" presetClass="entr" presetSubtype="1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randombar(horizontal)">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bwMode="auto">
          <a:xfrm>
            <a:off x="7683500" y="0"/>
            <a:ext cx="914400" cy="5383213"/>
            <a:chOff x="7683500" y="0"/>
            <a:chExt cx="914400" cy="5383213"/>
          </a:xfrm>
        </p:grpSpPr>
        <p:sp>
          <p:nvSpPr>
            <p:cNvPr id="6" name="椭圆 5"/>
            <p:cNvSpPr/>
            <p:nvPr/>
          </p:nvSpPr>
          <p:spPr>
            <a:xfrm>
              <a:off x="7683500" y="4468813"/>
              <a:ext cx="914400" cy="9144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7" name="直接连接符 6"/>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sp>
          <p:nvSpPr>
            <p:cNvPr id="8" name="文本框 31"/>
            <p:cNvSpPr txBox="1">
              <a:spLocks noChangeArrowheads="1"/>
            </p:cNvSpPr>
            <p:nvPr/>
          </p:nvSpPr>
          <p:spPr bwMode="auto">
            <a:xfrm>
              <a:off x="7816850" y="4548188"/>
              <a:ext cx="652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dirty="0">
                  <a:solidFill>
                    <a:schemeClr val="bg1"/>
                  </a:solidFill>
                  <a:latin typeface="微软雅黑" panose="020B0503020204020204" pitchFamily="34" charset="-122"/>
                  <a:ea typeface="微软雅黑" panose="020B0503020204020204" pitchFamily="34" charset="-122"/>
                </a:rPr>
                <a:t>管</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bwMode="auto">
          <a:xfrm>
            <a:off x="8478838" y="0"/>
            <a:ext cx="914400" cy="4030663"/>
            <a:chOff x="8478838" y="0"/>
            <a:chExt cx="914400" cy="4030663"/>
          </a:xfrm>
        </p:grpSpPr>
        <p:sp>
          <p:nvSpPr>
            <p:cNvPr id="10" name="椭圆 9"/>
            <p:cNvSpPr/>
            <p:nvPr/>
          </p:nvSpPr>
          <p:spPr>
            <a:xfrm>
              <a:off x="8478838" y="3116263"/>
              <a:ext cx="914400" cy="914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sp>
          <p:nvSpPr>
            <p:cNvPr id="12" name="文本框 35"/>
            <p:cNvSpPr txBox="1">
              <a:spLocks noChangeArrowheads="1"/>
            </p:cNvSpPr>
            <p:nvPr/>
          </p:nvSpPr>
          <p:spPr bwMode="auto">
            <a:xfrm>
              <a:off x="8597900" y="3219450"/>
              <a:ext cx="7000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dirty="0">
                  <a:solidFill>
                    <a:schemeClr val="bg1"/>
                  </a:solidFill>
                  <a:latin typeface="微软雅黑" panose="020B0503020204020204" pitchFamily="34" charset="-122"/>
                  <a:ea typeface="微软雅黑" panose="020B0503020204020204" pitchFamily="34" charset="-122"/>
                </a:rPr>
                <a:t>理</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bwMode="auto">
          <a:xfrm>
            <a:off x="9201064" y="0"/>
            <a:ext cx="1069503" cy="3060615"/>
            <a:chOff x="9201064" y="0"/>
            <a:chExt cx="1069503" cy="3060615"/>
          </a:xfrm>
          <a:solidFill>
            <a:schemeClr val="accent1">
              <a:lumMod val="75000"/>
            </a:schemeClr>
          </a:solidFill>
        </p:grpSpPr>
        <p:sp>
          <p:nvSpPr>
            <p:cNvPr id="14" name="椭圆 13"/>
            <p:cNvSpPr/>
            <p:nvPr/>
          </p:nvSpPr>
          <p:spPr>
            <a:xfrm>
              <a:off x="9201064" y="1991112"/>
              <a:ext cx="1069503" cy="10695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5" name="直接连接符 14"/>
            <p:cNvCxnSpPr/>
            <p:nvPr/>
          </p:nvCxnSpPr>
          <p:spPr>
            <a:xfrm>
              <a:off x="9731375" y="0"/>
              <a:ext cx="0" cy="2030413"/>
            </a:xfrm>
            <a:prstGeom prst="line">
              <a:avLst/>
            </a:prstGeom>
            <a:grpFill/>
            <a:ln w="6350" cap="flat" cmpd="sng" algn="ctr">
              <a:solidFill>
                <a:schemeClr val="tx1">
                  <a:lumMod val="50000"/>
                  <a:lumOff val="50000"/>
                </a:schemeClr>
              </a:solidFill>
              <a:prstDash val="solid"/>
              <a:miter lim="800000"/>
            </a:ln>
            <a:effectLst/>
          </p:spPr>
        </p:cxnSp>
        <p:sp>
          <p:nvSpPr>
            <p:cNvPr id="16" name="文本框 38"/>
            <p:cNvSpPr txBox="1">
              <a:spLocks noChangeArrowheads="1"/>
            </p:cNvSpPr>
            <p:nvPr/>
          </p:nvSpPr>
          <p:spPr bwMode="auto">
            <a:xfrm>
              <a:off x="9367839" y="2127251"/>
              <a:ext cx="701674" cy="7080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dirty="0">
                  <a:solidFill>
                    <a:schemeClr val="bg1"/>
                  </a:solidFill>
                  <a:latin typeface="微软雅黑" panose="020B0503020204020204" pitchFamily="34" charset="-122"/>
                  <a:ea typeface="微软雅黑" panose="020B0503020204020204" pitchFamily="34" charset="-122"/>
                </a:rPr>
                <a:t>层</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bwMode="auto">
          <a:xfrm>
            <a:off x="10069513" y="0"/>
            <a:ext cx="914400" cy="5095875"/>
            <a:chOff x="10069513" y="0"/>
            <a:chExt cx="914400" cy="5095875"/>
          </a:xfrm>
        </p:grpSpPr>
        <p:sp>
          <p:nvSpPr>
            <p:cNvPr id="18" name="椭圆 17"/>
            <p:cNvSpPr/>
            <p:nvPr/>
          </p:nvSpPr>
          <p:spPr>
            <a:xfrm>
              <a:off x="10069513" y="4181475"/>
              <a:ext cx="914400" cy="914400"/>
            </a:xfrm>
            <a:prstGeom prst="ellipse">
              <a:avLst/>
            </a:prstGeom>
            <a:solidFill>
              <a:srgbClr val="7BC3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9" name="直接连接符 18"/>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sp>
          <p:nvSpPr>
            <p:cNvPr id="20" name="文本框 41"/>
            <p:cNvSpPr txBox="1">
              <a:spLocks noChangeArrowheads="1"/>
            </p:cNvSpPr>
            <p:nvPr/>
          </p:nvSpPr>
          <p:spPr bwMode="auto">
            <a:xfrm>
              <a:off x="10186988" y="4267200"/>
              <a:ext cx="6778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a:solidFill>
                    <a:schemeClr val="bg1"/>
                  </a:solidFill>
                  <a:latin typeface="微软雅黑" panose="020B0503020204020204" pitchFamily="34" charset="-122"/>
                  <a:ea typeface="微软雅黑" panose="020B0503020204020204" pitchFamily="34" charset="-122"/>
                </a:rPr>
                <a:t>需</a:t>
              </a:r>
              <a:endParaRPr lang="zh-CN" altLang="en-US" sz="400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bwMode="auto">
          <a:xfrm>
            <a:off x="10842625" y="0"/>
            <a:ext cx="996391" cy="3903383"/>
            <a:chOff x="10842625" y="0"/>
            <a:chExt cx="996391" cy="3903383"/>
          </a:xfrm>
          <a:solidFill>
            <a:schemeClr val="accent5">
              <a:lumMod val="75000"/>
            </a:schemeClr>
          </a:solidFill>
        </p:grpSpPr>
        <p:sp>
          <p:nvSpPr>
            <p:cNvPr id="22" name="椭圆 21"/>
            <p:cNvSpPr/>
            <p:nvPr/>
          </p:nvSpPr>
          <p:spPr>
            <a:xfrm>
              <a:off x="10842625" y="2906992"/>
              <a:ext cx="996391" cy="9963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23" name="直接连接符 22"/>
            <p:cNvCxnSpPr/>
            <p:nvPr/>
          </p:nvCxnSpPr>
          <p:spPr>
            <a:xfrm>
              <a:off x="11345863" y="0"/>
              <a:ext cx="0" cy="2905125"/>
            </a:xfrm>
            <a:prstGeom prst="line">
              <a:avLst/>
            </a:prstGeom>
            <a:grpFill/>
            <a:ln w="6350" cap="flat" cmpd="sng" algn="ctr">
              <a:solidFill>
                <a:schemeClr val="tx1">
                  <a:lumMod val="50000"/>
                  <a:lumOff val="50000"/>
                </a:schemeClr>
              </a:solidFill>
              <a:prstDash val="solid"/>
              <a:miter lim="800000"/>
            </a:ln>
            <a:effectLst/>
          </p:spPr>
        </p:cxnSp>
        <p:sp>
          <p:nvSpPr>
            <p:cNvPr id="24" name="文本框 43"/>
            <p:cNvSpPr txBox="1">
              <a:spLocks noChangeArrowheads="1"/>
            </p:cNvSpPr>
            <p:nvPr/>
          </p:nvSpPr>
          <p:spPr bwMode="auto">
            <a:xfrm>
              <a:off x="10983913" y="3008313"/>
              <a:ext cx="552450" cy="708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a:solidFill>
                    <a:schemeClr val="bg1"/>
                  </a:solidFill>
                  <a:latin typeface="微软雅黑" panose="020B0503020204020204" pitchFamily="34" charset="-122"/>
                  <a:ea typeface="微软雅黑" panose="020B0503020204020204" pitchFamily="34" charset="-122"/>
                </a:rPr>
                <a:t>求</a:t>
              </a:r>
              <a:endParaRPr lang="zh-CN" altLang="en-US" sz="400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bwMode="auto">
          <a:xfrm>
            <a:off x="944563" y="1855788"/>
            <a:ext cx="5873750" cy="3454400"/>
            <a:chOff x="944450" y="1855788"/>
            <a:chExt cx="5873863" cy="3454400"/>
          </a:xfrm>
        </p:grpSpPr>
        <p:grpSp>
          <p:nvGrpSpPr>
            <p:cNvPr id="26" name="组合 9"/>
            <p:cNvGrpSpPr/>
            <p:nvPr/>
          </p:nvGrpSpPr>
          <p:grpSpPr bwMode="auto">
            <a:xfrm>
              <a:off x="944563" y="1855788"/>
              <a:ext cx="5826125" cy="590550"/>
              <a:chOff x="944451" y="1654175"/>
              <a:chExt cx="5826464" cy="590931"/>
            </a:xfrm>
          </p:grpSpPr>
          <p:sp>
            <p:nvSpPr>
              <p:cNvPr id="44" name="矩形 1"/>
              <p:cNvSpPr>
                <a:spLocks noChangeArrowheads="1"/>
              </p:cNvSpPr>
              <p:nvPr/>
            </p:nvSpPr>
            <p:spPr bwMode="auto">
              <a:xfrm>
                <a:off x="1482542" y="1654175"/>
                <a:ext cx="528837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just" eaLnBrk="1" hangingPunct="1">
                  <a:buFont typeface="Arial" panose="020B0604020202020204" pitchFamily="34" charset="0"/>
                  <a:buNone/>
                  <a:defRPr/>
                </a:pP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原始的酒店管理模式，客房部对楼层的管理基本依靠卡片记录，管理效率不理想</a:t>
                </a:r>
                <a:endPar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5" name="Group 60"/>
              <p:cNvGrpSpPr/>
              <p:nvPr/>
            </p:nvGrpSpPr>
            <p:grpSpPr>
              <a:xfrm>
                <a:off x="944451" y="1708584"/>
                <a:ext cx="213957" cy="213319"/>
                <a:chOff x="2138511" y="2464802"/>
                <a:chExt cx="354012" cy="352956"/>
              </a:xfrm>
              <a:solidFill>
                <a:srgbClr val="FC4242"/>
              </a:solidFill>
            </p:grpSpPr>
            <p:sp>
              <p:nvSpPr>
                <p:cNvPr id="46" name="Oval 61"/>
                <p:cNvSpPr>
                  <a:spLocks noChangeArrowheads="1"/>
                </p:cNvSpPr>
                <p:nvPr/>
              </p:nvSpPr>
              <p:spPr bwMode="auto">
                <a:xfrm>
                  <a:off x="2229830" y="2555417"/>
                  <a:ext cx="171376" cy="171727"/>
                </a:xfrm>
                <a:prstGeom prst="ellipse">
                  <a:avLst/>
                </a:pr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sp>
              <p:nvSpPr>
                <p:cNvPr id="47"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grpSp>
        </p:grpSp>
        <p:sp>
          <p:nvSpPr>
            <p:cNvPr id="27" name="矩形 1"/>
            <p:cNvSpPr>
              <a:spLocks noChangeArrowheads="1"/>
            </p:cNvSpPr>
            <p:nvPr/>
          </p:nvSpPr>
          <p:spPr bwMode="auto">
            <a:xfrm>
              <a:off x="1479447" y="2759075"/>
              <a:ext cx="5275364"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defRPr/>
              </a:pP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前台、客房部、工程部对客房状态难以进行有效的跟踪管理</a:t>
              </a:r>
              <a:endPar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8" name="Group 60"/>
            <p:cNvGrpSpPr/>
            <p:nvPr/>
          </p:nvGrpSpPr>
          <p:grpSpPr>
            <a:xfrm>
              <a:off x="944450" y="2847296"/>
              <a:ext cx="213957" cy="213319"/>
              <a:chOff x="2138511" y="2464802"/>
              <a:chExt cx="354012" cy="352956"/>
            </a:xfrm>
            <a:solidFill>
              <a:srgbClr val="00B050"/>
            </a:solidFill>
          </p:grpSpPr>
          <p:sp>
            <p:nvSpPr>
              <p:cNvPr id="42" name="Oval 61"/>
              <p:cNvSpPr>
                <a:spLocks noChangeArrowheads="1"/>
              </p:cNvSpPr>
              <p:nvPr/>
            </p:nvSpPr>
            <p:spPr bwMode="auto">
              <a:xfrm>
                <a:off x="2229830" y="2555417"/>
                <a:ext cx="171376" cy="171727"/>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dirty="0">
                  <a:latin typeface="Arial" panose="020B0604020202020204" pitchFamily="34" charset="0"/>
                  <a:cs typeface="Arial" panose="020B0604020202020204" pitchFamily="34" charset="0"/>
                </a:endParaRPr>
              </a:p>
            </p:txBody>
          </p:sp>
          <p:sp>
            <p:nvSpPr>
              <p:cNvPr id="43"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grpSp>
        <p:grpSp>
          <p:nvGrpSpPr>
            <p:cNvPr id="29" name="组合 1"/>
            <p:cNvGrpSpPr/>
            <p:nvPr/>
          </p:nvGrpSpPr>
          <p:grpSpPr bwMode="auto">
            <a:xfrm>
              <a:off x="944563" y="4664075"/>
              <a:ext cx="5873750" cy="646113"/>
              <a:chOff x="944450" y="5080000"/>
              <a:chExt cx="5874090" cy="646331"/>
            </a:xfrm>
          </p:grpSpPr>
          <p:sp>
            <p:nvSpPr>
              <p:cNvPr id="38" name="矩形 37"/>
              <p:cNvSpPr>
                <a:spLocks noChangeArrowheads="1"/>
              </p:cNvSpPr>
              <p:nvPr/>
            </p:nvSpPr>
            <p:spPr bwMode="auto">
              <a:xfrm>
                <a:off x="1468252" y="5080000"/>
                <a:ext cx="5350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defRPr/>
                </a:pP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如何在不打扰客人的情况下及时进行有效的人文服务</a:t>
                </a:r>
                <a:endPar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9" name="Group 60"/>
              <p:cNvGrpSpPr/>
              <p:nvPr/>
            </p:nvGrpSpPr>
            <p:grpSpPr>
              <a:xfrm>
                <a:off x="944450" y="5142410"/>
                <a:ext cx="213957" cy="213319"/>
                <a:chOff x="2138511" y="2464802"/>
                <a:chExt cx="354012" cy="352956"/>
              </a:xfrm>
              <a:solidFill>
                <a:srgbClr val="7BC3C7"/>
              </a:solidFill>
            </p:grpSpPr>
            <p:sp>
              <p:nvSpPr>
                <p:cNvPr id="40"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sp>
              <p:nvSpPr>
                <p:cNvPr id="41"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grpSp>
        </p:grpSp>
        <p:grpSp>
          <p:nvGrpSpPr>
            <p:cNvPr id="30" name="组合 2"/>
            <p:cNvGrpSpPr/>
            <p:nvPr/>
          </p:nvGrpSpPr>
          <p:grpSpPr bwMode="auto">
            <a:xfrm>
              <a:off x="944563" y="3711575"/>
              <a:ext cx="5810250" cy="646113"/>
              <a:chOff x="944450" y="3779838"/>
              <a:chExt cx="5810590" cy="646331"/>
            </a:xfrm>
          </p:grpSpPr>
          <p:sp>
            <p:nvSpPr>
              <p:cNvPr id="31" name="矩形 1"/>
              <p:cNvSpPr>
                <a:spLocks noChangeArrowheads="1"/>
              </p:cNvSpPr>
              <p:nvPr/>
            </p:nvSpPr>
            <p:spPr bwMode="auto">
              <a:xfrm>
                <a:off x="1468253" y="3779838"/>
                <a:ext cx="5286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defRPr/>
                </a:pP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客人服务需求信息（洗衣服务、客房清理服务等）传递较慢</a:t>
                </a:r>
                <a:endPar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2" name="Group 60"/>
              <p:cNvGrpSpPr/>
              <p:nvPr/>
            </p:nvGrpSpPr>
            <p:grpSpPr>
              <a:xfrm>
                <a:off x="944450" y="3836328"/>
                <a:ext cx="213957" cy="213319"/>
                <a:chOff x="2138511" y="2464802"/>
                <a:chExt cx="354012" cy="352956"/>
              </a:xfrm>
              <a:solidFill>
                <a:srgbClr val="7030A0"/>
              </a:solidFill>
            </p:grpSpPr>
            <p:sp>
              <p:nvSpPr>
                <p:cNvPr id="36"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sp>
              <p:nvSpPr>
                <p:cNvPr id="37"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grpSp>
          <p:grpSp>
            <p:nvGrpSpPr>
              <p:cNvPr id="33" name="Group 60"/>
              <p:cNvGrpSpPr/>
              <p:nvPr/>
            </p:nvGrpSpPr>
            <p:grpSpPr>
              <a:xfrm>
                <a:off x="944450" y="3843077"/>
                <a:ext cx="213957" cy="213319"/>
                <a:chOff x="2138511" y="2464802"/>
                <a:chExt cx="354012" cy="352956"/>
              </a:xfrm>
              <a:solidFill>
                <a:srgbClr val="7030A0"/>
              </a:solidFill>
            </p:grpSpPr>
            <p:sp>
              <p:nvSpPr>
                <p:cNvPr id="34" name="Oval 61"/>
                <p:cNvSpPr>
                  <a:spLocks noChangeArrowheads="1"/>
                </p:cNvSpPr>
                <p:nvPr/>
              </p:nvSpPr>
              <p:spPr bwMode="auto">
                <a:xfrm>
                  <a:off x="2229830" y="2555417"/>
                  <a:ext cx="171376" cy="171727"/>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sp>
              <p:nvSpPr>
                <p:cNvPr id="35"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dirty="0">
                    <a:latin typeface="Arial" panose="020B0604020202020204" pitchFamily="34" charset="0"/>
                    <a:cs typeface="Arial" panose="020B0604020202020204" pitchFamily="34" charset="0"/>
                  </a:endParaRPr>
                </a:p>
              </p:txBody>
            </p:sp>
          </p:grpSp>
        </p:grpSp>
      </p:grpSp>
      <p:sp>
        <p:nvSpPr>
          <p:cNvPr id="48" name="TextBox 11"/>
          <p:cNvSpPr txBox="1"/>
          <p:nvPr/>
        </p:nvSpPr>
        <p:spPr>
          <a:xfrm>
            <a:off x="849158" y="47230"/>
            <a:ext cx="58360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客房控制管理系统的需求背景（三）</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ppt_x"/>
                                          </p:val>
                                        </p:tav>
                                        <p:tav tm="100000">
                                          <p:val>
                                            <p:strVal val="#ppt_x"/>
                                          </p:val>
                                        </p:tav>
                                      </p:tavLst>
                                    </p:anim>
                                    <p:anim calcmode="lin" valueType="num">
                                      <p:cBhvr additive="base">
                                        <p:cTn id="18" dur="1000" fill="hold"/>
                                        <p:tgtEl>
                                          <p:spTgt spid="9"/>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2" presetClass="entr" presetSubtype="1"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ppt_x"/>
                                          </p:val>
                                        </p:tav>
                                        <p:tav tm="100000">
                                          <p:val>
                                            <p:strVal val="#ppt_x"/>
                                          </p:val>
                                        </p:tav>
                                      </p:tavLst>
                                    </p:anim>
                                    <p:anim calcmode="lin" valueType="num">
                                      <p:cBhvr additive="base">
                                        <p:cTn id="23" dur="1000" fill="hold"/>
                                        <p:tgtEl>
                                          <p:spTgt spid="13"/>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ppt_x"/>
                                          </p:val>
                                        </p:tav>
                                        <p:tav tm="100000">
                                          <p:val>
                                            <p:strVal val="#ppt_x"/>
                                          </p:val>
                                        </p:tav>
                                      </p:tavLst>
                                    </p:anim>
                                    <p:anim calcmode="lin" valueType="num">
                                      <p:cBhvr additive="base">
                                        <p:cTn id="28" dur="10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4000"/>
                            </p:stCondLst>
                            <p:childTnLst>
                              <p:par>
                                <p:cTn id="30" presetID="2" presetClass="entr" presetSubtype="1" fill="hold" nodeType="afterEffect">
                                  <p:stCondLst>
                                    <p:cond delay="5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000" fill="hold"/>
                                        <p:tgtEl>
                                          <p:spTgt spid="21"/>
                                        </p:tgtEl>
                                        <p:attrNameLst>
                                          <p:attrName>ppt_x</p:attrName>
                                        </p:attrNameLst>
                                      </p:cBhvr>
                                      <p:tavLst>
                                        <p:tav tm="0">
                                          <p:val>
                                            <p:strVal val="#ppt_x"/>
                                          </p:val>
                                        </p:tav>
                                        <p:tav tm="100000">
                                          <p:val>
                                            <p:strVal val="#ppt_x"/>
                                          </p:val>
                                        </p:tav>
                                      </p:tavLst>
                                    </p:anim>
                                    <p:anim calcmode="lin" valueType="num">
                                      <p:cBhvr additive="base">
                                        <p:cTn id="33" dur="1000" fill="hold"/>
                                        <p:tgtEl>
                                          <p:spTgt spid="21"/>
                                        </p:tgtEl>
                                        <p:attrNameLst>
                                          <p:attrName>ppt_y</p:attrName>
                                        </p:attrNameLst>
                                      </p:cBhvr>
                                      <p:tavLst>
                                        <p:tav tm="0">
                                          <p:val>
                                            <p:strVal val="0-#ppt_h/2"/>
                                          </p:val>
                                        </p:tav>
                                        <p:tav tm="100000">
                                          <p:val>
                                            <p:strVal val="#ppt_y"/>
                                          </p:val>
                                        </p:tav>
                                      </p:tavLst>
                                    </p:anim>
                                  </p:childTnLst>
                                </p:cTn>
                              </p:par>
                            </p:childTnLst>
                          </p:cTn>
                        </p:par>
                        <p:par>
                          <p:cTn id="34" fill="hold">
                            <p:stCondLst>
                              <p:cond delay="5500"/>
                            </p:stCondLst>
                            <p:childTnLst>
                              <p:par>
                                <p:cTn id="35" presetID="16" presetClass="entr" presetSubtype="37"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outVertical)">
                                      <p:cBhvr>
                                        <p:cTn id="37" dur="1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bwMode="auto">
          <a:xfrm>
            <a:off x="4010025" y="1936750"/>
            <a:ext cx="3730625" cy="3733800"/>
            <a:chOff x="4010025" y="1936750"/>
            <a:chExt cx="3730625" cy="3733800"/>
          </a:xfrm>
        </p:grpSpPr>
        <p:grpSp>
          <p:nvGrpSpPr>
            <p:cNvPr id="6" name="组合 52"/>
            <p:cNvGrpSpPr/>
            <p:nvPr/>
          </p:nvGrpSpPr>
          <p:grpSpPr bwMode="auto">
            <a:xfrm>
              <a:off x="4010025" y="1936750"/>
              <a:ext cx="3730625" cy="3733800"/>
              <a:chOff x="0" y="0"/>
              <a:chExt cx="3729680" cy="3733800"/>
            </a:xfrm>
          </p:grpSpPr>
          <p:sp>
            <p:nvSpPr>
              <p:cNvPr id="11" name="Freeform 59"/>
              <p:cNvSpPr/>
              <p:nvPr/>
            </p:nvSpPr>
            <p:spPr bwMode="auto">
              <a:xfrm>
                <a:off x="1443795" y="1059421"/>
                <a:ext cx="2285885" cy="2664382"/>
              </a:xfrm>
              <a:custGeom>
                <a:avLst/>
                <a:gdLst>
                  <a:gd name="T0" fmla="*/ 2147483646 w 226"/>
                  <a:gd name="T1" fmla="*/ 2147483646 h 260"/>
                  <a:gd name="T2" fmla="*/ 2147483646 w 226"/>
                  <a:gd name="T3" fmla="*/ 2147483646 h 260"/>
                  <a:gd name="T4" fmla="*/ 2147483646 w 226"/>
                  <a:gd name="T5" fmla="*/ 2147483646 h 260"/>
                  <a:gd name="T6" fmla="*/ 2147483646 w 226"/>
                  <a:gd name="T7" fmla="*/ 2147483646 h 260"/>
                  <a:gd name="T8" fmla="*/ 2147483646 w 226"/>
                  <a:gd name="T9" fmla="*/ 2147483646 h 260"/>
                  <a:gd name="T10" fmla="*/ 2147483646 w 226"/>
                  <a:gd name="T11" fmla="*/ 2147483646 h 260"/>
                  <a:gd name="T12" fmla="*/ 2147483646 w 226"/>
                  <a:gd name="T13" fmla="*/ 2147483646 h 260"/>
                  <a:gd name="T14" fmla="*/ 2147483646 w 226"/>
                  <a:gd name="T15" fmla="*/ 2147483646 h 260"/>
                  <a:gd name="T16" fmla="*/ 2147483646 w 226"/>
                  <a:gd name="T17" fmla="*/ 2147483646 h 260"/>
                  <a:gd name="T18" fmla="*/ 2147483646 w 226"/>
                  <a:gd name="T19" fmla="*/ 2147483646 h 260"/>
                  <a:gd name="T20" fmla="*/ 2147483646 w 226"/>
                  <a:gd name="T21" fmla="*/ 2147483646 h 260"/>
                  <a:gd name="T22" fmla="*/ 2147483646 w 226"/>
                  <a:gd name="T23" fmla="*/ 2147483646 h 260"/>
                  <a:gd name="T24" fmla="*/ 2147483646 w 226"/>
                  <a:gd name="T25" fmla="*/ 2147483646 h 260"/>
                  <a:gd name="T26" fmla="*/ 2147483646 w 226"/>
                  <a:gd name="T27" fmla="*/ 2147483646 h 260"/>
                  <a:gd name="T28" fmla="*/ 2147483646 w 226"/>
                  <a:gd name="T29" fmla="*/ 2147483646 h 260"/>
                  <a:gd name="T30" fmla="*/ 2147483646 w 226"/>
                  <a:gd name="T31" fmla="*/ 2147483646 h 260"/>
                  <a:gd name="T32" fmla="*/ 2147483646 w 226"/>
                  <a:gd name="T33" fmla="*/ 2147483646 h 260"/>
                  <a:gd name="T34" fmla="*/ 0 w 226"/>
                  <a:gd name="T35" fmla="*/ 2147483646 h 260"/>
                  <a:gd name="T36" fmla="*/ 2147483646 w 226"/>
                  <a:gd name="T37" fmla="*/ 2147483646 h 260"/>
                  <a:gd name="T38" fmla="*/ 2147483646 w 226"/>
                  <a:gd name="T39" fmla="*/ 2147483646 h 260"/>
                  <a:gd name="T40" fmla="*/ 2147483646 w 226"/>
                  <a:gd name="T41" fmla="*/ 2147483646 h 260"/>
                  <a:gd name="T42" fmla="*/ 2147483646 w 226"/>
                  <a:gd name="T43" fmla="*/ 2147483646 h 260"/>
                  <a:gd name="T44" fmla="*/ 2147483646 w 226"/>
                  <a:gd name="T45" fmla="*/ 2147483646 h 260"/>
                  <a:gd name="T46" fmla="*/ 2147483646 w 226"/>
                  <a:gd name="T47" fmla="*/ 2147483646 h 260"/>
                  <a:gd name="T48" fmla="*/ 2147483646 w 226"/>
                  <a:gd name="T49" fmla="*/ 2147483646 h 260"/>
                  <a:gd name="T50" fmla="*/ 2147483646 w 226"/>
                  <a:gd name="T51" fmla="*/ 2147483646 h 260"/>
                  <a:gd name="T52" fmla="*/ 2147483646 w 226"/>
                  <a:gd name="T53" fmla="*/ 2147483646 h 260"/>
                  <a:gd name="T54" fmla="*/ 2147483646 w 226"/>
                  <a:gd name="T55" fmla="*/ 0 h 260"/>
                  <a:gd name="T56" fmla="*/ 2147483646 w 226"/>
                  <a:gd name="T57" fmla="*/ 2147483646 h 260"/>
                  <a:gd name="T58" fmla="*/ 2147483646 w 226"/>
                  <a:gd name="T59" fmla="*/ 2147483646 h 2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26"/>
                  <a:gd name="T91" fmla="*/ 0 h 260"/>
                  <a:gd name="T92" fmla="*/ 226 w 226"/>
                  <a:gd name="T93" fmla="*/ 260 h 26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26" h="260">
                    <a:moveTo>
                      <a:pt x="208" y="1"/>
                    </a:moveTo>
                    <a:cubicBezTo>
                      <a:pt x="214" y="15"/>
                      <a:pt x="219" y="31"/>
                      <a:pt x="222" y="47"/>
                    </a:cubicBezTo>
                    <a:cubicBezTo>
                      <a:pt x="223" y="51"/>
                      <a:pt x="223" y="55"/>
                      <a:pt x="223" y="59"/>
                    </a:cubicBezTo>
                    <a:cubicBezTo>
                      <a:pt x="223" y="92"/>
                      <a:pt x="196" y="119"/>
                      <a:pt x="164" y="119"/>
                    </a:cubicBezTo>
                    <a:cubicBezTo>
                      <a:pt x="163" y="119"/>
                      <a:pt x="163" y="119"/>
                      <a:pt x="163" y="119"/>
                    </a:cubicBezTo>
                    <a:cubicBezTo>
                      <a:pt x="136" y="119"/>
                      <a:pt x="113" y="101"/>
                      <a:pt x="106" y="76"/>
                    </a:cubicBezTo>
                    <a:cubicBezTo>
                      <a:pt x="106" y="77"/>
                      <a:pt x="106" y="77"/>
                      <a:pt x="106" y="78"/>
                    </a:cubicBezTo>
                    <a:cubicBezTo>
                      <a:pt x="106" y="104"/>
                      <a:pt x="89" y="127"/>
                      <a:pt x="66" y="137"/>
                    </a:cubicBezTo>
                    <a:cubicBezTo>
                      <a:pt x="66" y="137"/>
                      <a:pt x="66" y="137"/>
                      <a:pt x="65" y="137"/>
                    </a:cubicBezTo>
                    <a:cubicBezTo>
                      <a:pt x="64" y="137"/>
                      <a:pt x="63" y="138"/>
                      <a:pt x="61" y="138"/>
                    </a:cubicBezTo>
                    <a:cubicBezTo>
                      <a:pt x="59" y="139"/>
                      <a:pt x="58" y="139"/>
                      <a:pt x="56" y="140"/>
                    </a:cubicBezTo>
                    <a:cubicBezTo>
                      <a:pt x="56" y="140"/>
                      <a:pt x="56" y="140"/>
                      <a:pt x="56" y="140"/>
                    </a:cubicBezTo>
                    <a:cubicBezTo>
                      <a:pt x="54" y="140"/>
                      <a:pt x="52" y="141"/>
                      <a:pt x="50" y="141"/>
                    </a:cubicBezTo>
                    <a:cubicBezTo>
                      <a:pt x="50" y="141"/>
                      <a:pt x="50" y="141"/>
                      <a:pt x="50" y="141"/>
                    </a:cubicBezTo>
                    <a:cubicBezTo>
                      <a:pt x="50" y="141"/>
                      <a:pt x="50" y="141"/>
                      <a:pt x="50" y="141"/>
                    </a:cubicBezTo>
                    <a:cubicBezTo>
                      <a:pt x="50" y="141"/>
                      <a:pt x="50" y="141"/>
                      <a:pt x="50" y="141"/>
                    </a:cubicBezTo>
                    <a:cubicBezTo>
                      <a:pt x="50" y="141"/>
                      <a:pt x="50" y="141"/>
                      <a:pt x="50" y="141"/>
                    </a:cubicBezTo>
                    <a:cubicBezTo>
                      <a:pt x="22" y="146"/>
                      <a:pt x="0" y="170"/>
                      <a:pt x="0" y="200"/>
                    </a:cubicBezTo>
                    <a:cubicBezTo>
                      <a:pt x="0" y="233"/>
                      <a:pt x="27" y="260"/>
                      <a:pt x="60" y="260"/>
                    </a:cubicBezTo>
                    <a:cubicBezTo>
                      <a:pt x="64" y="260"/>
                      <a:pt x="68" y="260"/>
                      <a:pt x="73" y="259"/>
                    </a:cubicBezTo>
                    <a:cubicBezTo>
                      <a:pt x="89" y="256"/>
                      <a:pt x="105" y="251"/>
                      <a:pt x="120" y="244"/>
                    </a:cubicBezTo>
                    <a:cubicBezTo>
                      <a:pt x="121" y="244"/>
                      <a:pt x="122" y="243"/>
                      <a:pt x="124" y="242"/>
                    </a:cubicBezTo>
                    <a:cubicBezTo>
                      <a:pt x="125" y="241"/>
                      <a:pt x="127" y="241"/>
                      <a:pt x="128" y="240"/>
                    </a:cubicBezTo>
                    <a:cubicBezTo>
                      <a:pt x="129" y="240"/>
                      <a:pt x="129" y="239"/>
                      <a:pt x="130" y="239"/>
                    </a:cubicBezTo>
                    <a:cubicBezTo>
                      <a:pt x="132" y="238"/>
                      <a:pt x="134" y="236"/>
                      <a:pt x="137" y="235"/>
                    </a:cubicBezTo>
                    <a:cubicBezTo>
                      <a:pt x="137" y="235"/>
                      <a:pt x="137" y="235"/>
                      <a:pt x="137" y="235"/>
                    </a:cubicBezTo>
                    <a:cubicBezTo>
                      <a:pt x="190" y="203"/>
                      <a:pt x="226" y="144"/>
                      <a:pt x="226" y="78"/>
                    </a:cubicBezTo>
                    <a:cubicBezTo>
                      <a:pt x="226" y="50"/>
                      <a:pt x="220" y="24"/>
                      <a:pt x="209" y="0"/>
                    </a:cubicBezTo>
                    <a:cubicBezTo>
                      <a:pt x="209" y="0"/>
                      <a:pt x="208" y="0"/>
                      <a:pt x="208" y="1"/>
                    </a:cubicBezTo>
                    <a:cubicBezTo>
                      <a:pt x="208" y="1"/>
                      <a:pt x="208" y="1"/>
                      <a:pt x="208" y="1"/>
                    </a:cubicBezTo>
                    <a:close/>
                  </a:path>
                </a:pathLst>
              </a:custGeom>
              <a:solidFill>
                <a:srgbClr val="19C3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sp>
            <p:nvSpPr>
              <p:cNvPr id="12" name="Freeform 5"/>
              <p:cNvSpPr/>
              <p:nvPr/>
            </p:nvSpPr>
            <p:spPr bwMode="auto">
              <a:xfrm>
                <a:off x="20637" y="1552575"/>
                <a:ext cx="9525" cy="39688"/>
              </a:xfrm>
              <a:custGeom>
                <a:avLst/>
                <a:gdLst>
                  <a:gd name="T0" fmla="*/ 0 w 1"/>
                  <a:gd name="T1" fmla="*/ 2147483646 h 4"/>
                  <a:gd name="T2" fmla="*/ 2147483646 w 1"/>
                  <a:gd name="T3" fmla="*/ 0 h 4"/>
                  <a:gd name="T4" fmla="*/ 0 w 1"/>
                  <a:gd name="T5" fmla="*/ 2147483646 h 4"/>
                  <a:gd name="T6" fmla="*/ 0 60000 65536"/>
                  <a:gd name="T7" fmla="*/ 0 60000 65536"/>
                  <a:gd name="T8" fmla="*/ 0 60000 65536"/>
                  <a:gd name="T9" fmla="*/ 0 w 1"/>
                  <a:gd name="T10" fmla="*/ 0 h 4"/>
                  <a:gd name="T11" fmla="*/ 1 w 1"/>
                  <a:gd name="T12" fmla="*/ 4 h 4"/>
                </a:gdLst>
                <a:ahLst/>
                <a:cxnLst>
                  <a:cxn ang="T6">
                    <a:pos x="T0" y="T1"/>
                  </a:cxn>
                  <a:cxn ang="T7">
                    <a:pos x="T2" y="T3"/>
                  </a:cxn>
                  <a:cxn ang="T8">
                    <a:pos x="T4" y="T5"/>
                  </a:cxn>
                </a:cxnLst>
                <a:rect l="T9" t="T10" r="T11" b="T12"/>
                <a:pathLst>
                  <a:path w="1" h="4">
                    <a:moveTo>
                      <a:pt x="0" y="4"/>
                    </a:moveTo>
                    <a:cubicBezTo>
                      <a:pt x="0" y="3"/>
                      <a:pt x="1" y="1"/>
                      <a:pt x="1" y="0"/>
                    </a:cubicBezTo>
                    <a:cubicBezTo>
                      <a:pt x="1" y="1"/>
                      <a:pt x="0" y="3"/>
                      <a:pt x="0" y="4"/>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6"/>
              <p:cNvSpPr/>
              <p:nvPr/>
            </p:nvSpPr>
            <p:spPr bwMode="auto">
              <a:xfrm>
                <a:off x="1936750" y="2506663"/>
                <a:ext cx="20638" cy="0"/>
              </a:xfrm>
              <a:custGeom>
                <a:avLst/>
                <a:gdLst>
                  <a:gd name="T0" fmla="*/ 0 w 2"/>
                  <a:gd name="T1" fmla="*/ 2147483646 w 2"/>
                  <a:gd name="T2" fmla="*/ 2147483646 w 2"/>
                  <a:gd name="T3" fmla="*/ 0 w 2"/>
                  <a:gd name="T4" fmla="*/ 0 60000 65536"/>
                  <a:gd name="T5" fmla="*/ 0 60000 65536"/>
                  <a:gd name="T6" fmla="*/ 0 60000 65536"/>
                  <a:gd name="T7" fmla="*/ 0 60000 65536"/>
                  <a:gd name="T8" fmla="*/ 0 w 2"/>
                  <a:gd name="T9" fmla="*/ 2 w 2"/>
                </a:gdLst>
                <a:ahLst/>
                <a:cxnLst>
                  <a:cxn ang="T4">
                    <a:pos x="T0" y="0"/>
                  </a:cxn>
                  <a:cxn ang="T5">
                    <a:pos x="T1" y="0"/>
                  </a:cxn>
                  <a:cxn ang="T6">
                    <a:pos x="T2" y="0"/>
                  </a:cxn>
                  <a:cxn ang="T7">
                    <a:pos x="T3" y="0"/>
                  </a:cxn>
                </a:cxnLst>
                <a:rect l="T8" t="0" r="T9" b="0"/>
                <a:pathLst>
                  <a:path w="2">
                    <a:moveTo>
                      <a:pt x="0" y="0"/>
                    </a:moveTo>
                    <a:cubicBezTo>
                      <a:pt x="1" y="0"/>
                      <a:pt x="1" y="0"/>
                      <a:pt x="2" y="0"/>
                    </a:cubicBezTo>
                    <a:cubicBezTo>
                      <a:pt x="2" y="0"/>
                      <a:pt x="2" y="0"/>
                      <a:pt x="2" y="0"/>
                    </a:cubicBezTo>
                    <a:cubicBezTo>
                      <a:pt x="1" y="0"/>
                      <a:pt x="1" y="0"/>
                      <a:pt x="0" y="0"/>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p:nvPr/>
            </p:nvSpPr>
            <p:spPr bwMode="auto">
              <a:xfrm>
                <a:off x="2017712" y="2495550"/>
                <a:ext cx="0" cy="0"/>
              </a:xfrm>
              <a:custGeom>
                <a:avLst/>
                <a:gdLst>
                  <a:gd name="T0" fmla="*/ 0 60000 65536"/>
                  <a:gd name="T1" fmla="*/ 0 60000 65536"/>
                  <a:gd name="T2" fmla="*/ 0 60000 65536"/>
                </a:gdLst>
                <a:ahLst/>
                <a:cxnLst>
                  <a:cxn ang="T0">
                    <a:pos x="0" y="0"/>
                  </a:cxn>
                  <a:cxn ang="T1">
                    <a:pos x="0" y="0"/>
                  </a:cxn>
                  <a:cxn ang="T2">
                    <a:pos x="0" y="0"/>
                  </a:cxn>
                </a:cxnLst>
                <a:rect l="0" t="0" r="0" b="0"/>
                <a:pathLst>
                  <a:path>
                    <a:moveTo>
                      <a:pt x="0" y="0"/>
                    </a:moveTo>
                    <a:cubicBezTo>
                      <a:pt x="0" y="0"/>
                      <a:pt x="0" y="0"/>
                      <a:pt x="0" y="0"/>
                    </a:cubicBezTo>
                    <a:cubicBezTo>
                      <a:pt x="0" y="0"/>
                      <a:pt x="0" y="0"/>
                      <a:pt x="0" y="0"/>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9"/>
              <p:cNvSpPr/>
              <p:nvPr/>
            </p:nvSpPr>
            <p:spPr bwMode="auto">
              <a:xfrm>
                <a:off x="1571625" y="9525"/>
                <a:ext cx="60325" cy="11113"/>
              </a:xfrm>
              <a:custGeom>
                <a:avLst/>
                <a:gdLst>
                  <a:gd name="T0" fmla="*/ 2147483646 w 6"/>
                  <a:gd name="T1" fmla="*/ 0 h 1"/>
                  <a:gd name="T2" fmla="*/ 2147483646 w 6"/>
                  <a:gd name="T3" fmla="*/ 0 h 1"/>
                  <a:gd name="T4" fmla="*/ 2147483646 w 6"/>
                  <a:gd name="T5" fmla="*/ 0 h 1"/>
                  <a:gd name="T6" fmla="*/ 0 w 6"/>
                  <a:gd name="T7" fmla="*/ 2147483646 h 1"/>
                  <a:gd name="T8" fmla="*/ 2147483646 w 6"/>
                  <a:gd name="T9" fmla="*/ 0 h 1"/>
                  <a:gd name="T10" fmla="*/ 2147483646 w 6"/>
                  <a:gd name="T11" fmla="*/ 0 h 1"/>
                  <a:gd name="T12" fmla="*/ 0 60000 65536"/>
                  <a:gd name="T13" fmla="*/ 0 60000 65536"/>
                  <a:gd name="T14" fmla="*/ 0 60000 65536"/>
                  <a:gd name="T15" fmla="*/ 0 60000 65536"/>
                  <a:gd name="T16" fmla="*/ 0 60000 65536"/>
                  <a:gd name="T17" fmla="*/ 0 60000 65536"/>
                  <a:gd name="T18" fmla="*/ 0 w 6"/>
                  <a:gd name="T19" fmla="*/ 0 h 1"/>
                  <a:gd name="T20" fmla="*/ 6 w 6"/>
                  <a:gd name="T21" fmla="*/ 1 h 1"/>
                </a:gdLst>
                <a:ahLst/>
                <a:cxnLst>
                  <a:cxn ang="T12">
                    <a:pos x="T0" y="T1"/>
                  </a:cxn>
                  <a:cxn ang="T13">
                    <a:pos x="T2" y="T3"/>
                  </a:cxn>
                  <a:cxn ang="T14">
                    <a:pos x="T4" y="T5"/>
                  </a:cxn>
                  <a:cxn ang="T15">
                    <a:pos x="T6" y="T7"/>
                  </a:cxn>
                  <a:cxn ang="T16">
                    <a:pos x="T8" y="T9"/>
                  </a:cxn>
                  <a:cxn ang="T17">
                    <a:pos x="T10" y="T11"/>
                  </a:cxn>
                </a:cxnLst>
                <a:rect l="T18" t="T19" r="T20" b="T21"/>
                <a:pathLst>
                  <a:path w="6" h="1">
                    <a:moveTo>
                      <a:pt x="5" y="0"/>
                    </a:moveTo>
                    <a:cubicBezTo>
                      <a:pt x="5" y="0"/>
                      <a:pt x="5" y="0"/>
                      <a:pt x="5" y="0"/>
                    </a:cubicBezTo>
                    <a:cubicBezTo>
                      <a:pt x="5" y="0"/>
                      <a:pt x="5" y="0"/>
                      <a:pt x="6" y="0"/>
                    </a:cubicBezTo>
                    <a:cubicBezTo>
                      <a:pt x="4" y="0"/>
                      <a:pt x="2" y="1"/>
                      <a:pt x="0" y="1"/>
                    </a:cubicBezTo>
                    <a:cubicBezTo>
                      <a:pt x="1" y="1"/>
                      <a:pt x="3" y="1"/>
                      <a:pt x="5" y="0"/>
                    </a:cubicBezTo>
                    <a:cubicBezTo>
                      <a:pt x="5" y="0"/>
                      <a:pt x="5" y="0"/>
                      <a:pt x="5" y="0"/>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0"/>
              <p:cNvSpPr/>
              <p:nvPr/>
            </p:nvSpPr>
            <p:spPr bwMode="auto">
              <a:xfrm>
                <a:off x="1804987" y="1217613"/>
                <a:ext cx="1308100" cy="1247775"/>
              </a:xfrm>
              <a:custGeom>
                <a:avLst/>
                <a:gdLst>
                  <a:gd name="T0" fmla="*/ 2147483646 w 129"/>
                  <a:gd name="T1" fmla="*/ 2147483646 h 123"/>
                  <a:gd name="T2" fmla="*/ 2147483646 w 129"/>
                  <a:gd name="T3" fmla="*/ 2147483646 h 123"/>
                  <a:gd name="T4" fmla="*/ 2147483646 w 129"/>
                  <a:gd name="T5" fmla="*/ 2147483646 h 123"/>
                  <a:gd name="T6" fmla="*/ 2147483646 w 129"/>
                  <a:gd name="T7" fmla="*/ 2147483646 h 123"/>
                  <a:gd name="T8" fmla="*/ 2147483646 w 129"/>
                  <a:gd name="T9" fmla="*/ 2147483646 h 123"/>
                  <a:gd name="T10" fmla="*/ 2147483646 w 129"/>
                  <a:gd name="T11" fmla="*/ 2147483646 h 123"/>
                  <a:gd name="T12" fmla="*/ 2147483646 w 129"/>
                  <a:gd name="T13" fmla="*/ 2147483646 h 123"/>
                  <a:gd name="T14" fmla="*/ 2147483646 w 129"/>
                  <a:gd name="T15" fmla="*/ 2147483646 h 123"/>
                  <a:gd name="T16" fmla="*/ 2147483646 w 129"/>
                  <a:gd name="T17" fmla="*/ 2147483646 h 123"/>
                  <a:gd name="T18" fmla="*/ 2147483646 w 129"/>
                  <a:gd name="T19" fmla="*/ 0 h 123"/>
                  <a:gd name="T20" fmla="*/ 0 w 129"/>
                  <a:gd name="T21" fmla="*/ 0 h 123"/>
                  <a:gd name="T22" fmla="*/ 2147483646 w 129"/>
                  <a:gd name="T23" fmla="*/ 0 h 123"/>
                  <a:gd name="T24" fmla="*/ 2147483646 w 129"/>
                  <a:gd name="T25" fmla="*/ 2147483646 h 1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9"/>
                  <a:gd name="T40" fmla="*/ 0 h 123"/>
                  <a:gd name="T41" fmla="*/ 129 w 129"/>
                  <a:gd name="T42" fmla="*/ 123 h 1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9" h="123">
                    <a:moveTo>
                      <a:pt x="70" y="64"/>
                    </a:moveTo>
                    <a:cubicBezTo>
                      <a:pt x="70" y="90"/>
                      <a:pt x="54" y="113"/>
                      <a:pt x="31" y="123"/>
                    </a:cubicBezTo>
                    <a:cubicBezTo>
                      <a:pt x="54" y="113"/>
                      <a:pt x="71" y="90"/>
                      <a:pt x="71" y="64"/>
                    </a:cubicBezTo>
                    <a:cubicBezTo>
                      <a:pt x="71" y="63"/>
                      <a:pt x="71" y="63"/>
                      <a:pt x="71" y="62"/>
                    </a:cubicBezTo>
                    <a:cubicBezTo>
                      <a:pt x="78" y="87"/>
                      <a:pt x="101" y="105"/>
                      <a:pt x="128" y="105"/>
                    </a:cubicBezTo>
                    <a:cubicBezTo>
                      <a:pt x="128" y="105"/>
                      <a:pt x="128" y="105"/>
                      <a:pt x="129" y="105"/>
                    </a:cubicBezTo>
                    <a:cubicBezTo>
                      <a:pt x="99" y="105"/>
                      <a:pt x="75" y="83"/>
                      <a:pt x="70" y="55"/>
                    </a:cubicBezTo>
                    <a:cubicBezTo>
                      <a:pt x="70" y="55"/>
                      <a:pt x="70" y="55"/>
                      <a:pt x="70" y="55"/>
                    </a:cubicBezTo>
                    <a:cubicBezTo>
                      <a:pt x="70" y="55"/>
                      <a:pt x="70" y="55"/>
                      <a:pt x="70" y="55"/>
                    </a:cubicBezTo>
                    <a:cubicBezTo>
                      <a:pt x="66" y="24"/>
                      <a:pt x="39" y="0"/>
                      <a:pt x="6" y="0"/>
                    </a:cubicBezTo>
                    <a:cubicBezTo>
                      <a:pt x="4" y="0"/>
                      <a:pt x="2" y="0"/>
                      <a:pt x="0" y="0"/>
                    </a:cubicBezTo>
                    <a:cubicBezTo>
                      <a:pt x="2" y="0"/>
                      <a:pt x="4" y="0"/>
                      <a:pt x="6" y="0"/>
                    </a:cubicBezTo>
                    <a:cubicBezTo>
                      <a:pt x="42" y="0"/>
                      <a:pt x="70" y="28"/>
                      <a:pt x="70" y="64"/>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3"/>
              <p:cNvSpPr/>
              <p:nvPr/>
            </p:nvSpPr>
            <p:spPr bwMode="auto">
              <a:xfrm>
                <a:off x="1470025" y="30163"/>
                <a:ext cx="71438" cy="9525"/>
              </a:xfrm>
              <a:custGeom>
                <a:avLst/>
                <a:gdLst>
                  <a:gd name="T0" fmla="*/ 0 w 7"/>
                  <a:gd name="T1" fmla="*/ 2147483646 h 1"/>
                  <a:gd name="T2" fmla="*/ 2147483646 w 7"/>
                  <a:gd name="T3" fmla="*/ 0 h 1"/>
                  <a:gd name="T4" fmla="*/ 0 w 7"/>
                  <a:gd name="T5" fmla="*/ 2147483646 h 1"/>
                  <a:gd name="T6" fmla="*/ 0 60000 65536"/>
                  <a:gd name="T7" fmla="*/ 0 60000 65536"/>
                  <a:gd name="T8" fmla="*/ 0 60000 65536"/>
                  <a:gd name="T9" fmla="*/ 0 w 7"/>
                  <a:gd name="T10" fmla="*/ 0 h 1"/>
                  <a:gd name="T11" fmla="*/ 7 w 7"/>
                  <a:gd name="T12" fmla="*/ 1 h 1"/>
                </a:gdLst>
                <a:ahLst/>
                <a:cxnLst>
                  <a:cxn ang="T6">
                    <a:pos x="T0" y="T1"/>
                  </a:cxn>
                  <a:cxn ang="T7">
                    <a:pos x="T2" y="T3"/>
                  </a:cxn>
                  <a:cxn ang="T8">
                    <a:pos x="T4" y="T5"/>
                  </a:cxn>
                </a:cxnLst>
                <a:rect l="T9" t="T10" r="T11" b="T12"/>
                <a:pathLst>
                  <a:path w="7" h="1">
                    <a:moveTo>
                      <a:pt x="0" y="1"/>
                    </a:moveTo>
                    <a:cubicBezTo>
                      <a:pt x="2" y="0"/>
                      <a:pt x="5" y="0"/>
                      <a:pt x="7" y="0"/>
                    </a:cubicBezTo>
                    <a:cubicBezTo>
                      <a:pt x="5" y="0"/>
                      <a:pt x="2" y="0"/>
                      <a:pt x="0" y="1"/>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4"/>
              <p:cNvSpPr/>
              <p:nvPr/>
            </p:nvSpPr>
            <p:spPr bwMode="auto">
              <a:xfrm>
                <a:off x="1368425" y="39688"/>
                <a:ext cx="80963" cy="20638"/>
              </a:xfrm>
              <a:custGeom>
                <a:avLst/>
                <a:gdLst>
                  <a:gd name="T0" fmla="*/ 0 w 8"/>
                  <a:gd name="T1" fmla="*/ 2147483646 h 2"/>
                  <a:gd name="T2" fmla="*/ 2147483646 w 8"/>
                  <a:gd name="T3" fmla="*/ 0 h 2"/>
                  <a:gd name="T4" fmla="*/ 0 w 8"/>
                  <a:gd name="T5" fmla="*/ 2147483646 h 2"/>
                  <a:gd name="T6" fmla="*/ 0 60000 65536"/>
                  <a:gd name="T7" fmla="*/ 0 60000 65536"/>
                  <a:gd name="T8" fmla="*/ 0 60000 65536"/>
                  <a:gd name="T9" fmla="*/ 0 w 8"/>
                  <a:gd name="T10" fmla="*/ 0 h 2"/>
                  <a:gd name="T11" fmla="*/ 8 w 8"/>
                  <a:gd name="T12" fmla="*/ 2 h 2"/>
                </a:gdLst>
                <a:ahLst/>
                <a:cxnLst>
                  <a:cxn ang="T6">
                    <a:pos x="T0" y="T1"/>
                  </a:cxn>
                  <a:cxn ang="T7">
                    <a:pos x="T2" y="T3"/>
                  </a:cxn>
                  <a:cxn ang="T8">
                    <a:pos x="T4" y="T5"/>
                  </a:cxn>
                </a:cxnLst>
                <a:rect l="T9" t="T10" r="T11" b="T12"/>
                <a:pathLst>
                  <a:path w="8" h="2">
                    <a:moveTo>
                      <a:pt x="0" y="2"/>
                    </a:moveTo>
                    <a:cubicBezTo>
                      <a:pt x="3" y="2"/>
                      <a:pt x="5" y="1"/>
                      <a:pt x="8" y="0"/>
                    </a:cubicBezTo>
                    <a:cubicBezTo>
                      <a:pt x="5" y="1"/>
                      <a:pt x="3" y="2"/>
                      <a:pt x="0" y="2"/>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6"/>
              <p:cNvSpPr/>
              <p:nvPr/>
            </p:nvSpPr>
            <p:spPr bwMode="auto">
              <a:xfrm>
                <a:off x="1673225" y="0"/>
                <a:ext cx="39688" cy="9525"/>
              </a:xfrm>
              <a:custGeom>
                <a:avLst/>
                <a:gdLst>
                  <a:gd name="T0" fmla="*/ 0 w 4"/>
                  <a:gd name="T1" fmla="*/ 2147483646 h 1"/>
                  <a:gd name="T2" fmla="*/ 2147483646 w 4"/>
                  <a:gd name="T3" fmla="*/ 0 h 1"/>
                  <a:gd name="T4" fmla="*/ 0 w 4"/>
                  <a:gd name="T5" fmla="*/ 2147483646 h 1"/>
                  <a:gd name="T6" fmla="*/ 0 60000 65536"/>
                  <a:gd name="T7" fmla="*/ 0 60000 65536"/>
                  <a:gd name="T8" fmla="*/ 0 60000 65536"/>
                  <a:gd name="T9" fmla="*/ 0 w 4"/>
                  <a:gd name="T10" fmla="*/ 0 h 1"/>
                  <a:gd name="T11" fmla="*/ 4 w 4"/>
                  <a:gd name="T12" fmla="*/ 1 h 1"/>
                </a:gdLst>
                <a:ahLst/>
                <a:cxnLst>
                  <a:cxn ang="T6">
                    <a:pos x="T0" y="T1"/>
                  </a:cxn>
                  <a:cxn ang="T7">
                    <a:pos x="T2" y="T3"/>
                  </a:cxn>
                  <a:cxn ang="T8">
                    <a:pos x="T4" y="T5"/>
                  </a:cxn>
                </a:cxnLst>
                <a:rect l="T9" t="T10" r="T11" b="T12"/>
                <a:pathLst>
                  <a:path w="4" h="1">
                    <a:moveTo>
                      <a:pt x="0" y="1"/>
                    </a:moveTo>
                    <a:cubicBezTo>
                      <a:pt x="1" y="1"/>
                      <a:pt x="3" y="0"/>
                      <a:pt x="4" y="0"/>
                    </a:cubicBezTo>
                    <a:cubicBezTo>
                      <a:pt x="3" y="0"/>
                      <a:pt x="1" y="1"/>
                      <a:pt x="0" y="1"/>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17"/>
              <p:cNvSpPr/>
              <p:nvPr/>
            </p:nvSpPr>
            <p:spPr bwMode="auto">
              <a:xfrm>
                <a:off x="1257300" y="1624013"/>
                <a:ext cx="9525" cy="30163"/>
              </a:xfrm>
              <a:custGeom>
                <a:avLst/>
                <a:gdLst>
                  <a:gd name="T0" fmla="*/ 0 w 1"/>
                  <a:gd name="T1" fmla="*/ 2147483646 h 3"/>
                  <a:gd name="T2" fmla="*/ 2147483646 w 1"/>
                  <a:gd name="T3" fmla="*/ 0 h 3"/>
                  <a:gd name="T4" fmla="*/ 0 w 1"/>
                  <a:gd name="T5" fmla="*/ 2147483646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0" y="3"/>
                    </a:moveTo>
                    <a:cubicBezTo>
                      <a:pt x="0" y="2"/>
                      <a:pt x="1" y="1"/>
                      <a:pt x="1" y="0"/>
                    </a:cubicBezTo>
                    <a:cubicBezTo>
                      <a:pt x="1" y="1"/>
                      <a:pt x="0" y="2"/>
                      <a:pt x="0" y="3"/>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18"/>
              <p:cNvSpPr/>
              <p:nvPr/>
            </p:nvSpPr>
            <p:spPr bwMode="auto">
              <a:xfrm>
                <a:off x="1379537" y="1420813"/>
                <a:ext cx="9525" cy="20638"/>
              </a:xfrm>
              <a:custGeom>
                <a:avLst/>
                <a:gdLst>
                  <a:gd name="T0" fmla="*/ 0 w 1"/>
                  <a:gd name="T1" fmla="*/ 2147483646 h 2"/>
                  <a:gd name="T2" fmla="*/ 2147483646 w 1"/>
                  <a:gd name="T3" fmla="*/ 0 h 2"/>
                  <a:gd name="T4" fmla="*/ 0 w 1"/>
                  <a:gd name="T5" fmla="*/ 2147483646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0" y="2"/>
                    </a:moveTo>
                    <a:cubicBezTo>
                      <a:pt x="0" y="1"/>
                      <a:pt x="1" y="1"/>
                      <a:pt x="1" y="0"/>
                    </a:cubicBezTo>
                    <a:cubicBezTo>
                      <a:pt x="1" y="1"/>
                      <a:pt x="0" y="1"/>
                      <a:pt x="0" y="2"/>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20"/>
              <p:cNvSpPr/>
              <p:nvPr/>
            </p:nvSpPr>
            <p:spPr bwMode="auto">
              <a:xfrm>
                <a:off x="1470025" y="1349375"/>
                <a:ext cx="0" cy="9525"/>
              </a:xfrm>
              <a:custGeom>
                <a:avLst/>
                <a:gdLst>
                  <a:gd name="T0" fmla="*/ 2147483646 h 1"/>
                  <a:gd name="T1" fmla="*/ 0 h 1"/>
                  <a:gd name="T2" fmla="*/ 2147483646 h 1"/>
                  <a:gd name="T3" fmla="*/ 0 60000 65536"/>
                  <a:gd name="T4" fmla="*/ 0 60000 65536"/>
                  <a:gd name="T5" fmla="*/ 0 60000 65536"/>
                  <a:gd name="T6" fmla="*/ 0 h 1"/>
                  <a:gd name="T7" fmla="*/ 1 h 1"/>
                </a:gdLst>
                <a:ahLst/>
                <a:cxnLst>
                  <a:cxn ang="T3">
                    <a:pos x="0" y="T0"/>
                  </a:cxn>
                  <a:cxn ang="T4">
                    <a:pos x="0" y="T1"/>
                  </a:cxn>
                  <a:cxn ang="T5">
                    <a:pos x="0" y="T2"/>
                  </a:cxn>
                </a:cxnLst>
                <a:rect l="0" t="T6" r="0" b="T7"/>
                <a:pathLst>
                  <a:path h="1">
                    <a:moveTo>
                      <a:pt x="0" y="1"/>
                    </a:moveTo>
                    <a:cubicBezTo>
                      <a:pt x="0" y="1"/>
                      <a:pt x="0" y="0"/>
                      <a:pt x="0" y="0"/>
                    </a:cubicBezTo>
                    <a:cubicBezTo>
                      <a:pt x="0" y="0"/>
                      <a:pt x="0" y="1"/>
                      <a:pt x="0" y="1"/>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21"/>
              <p:cNvSpPr/>
              <p:nvPr/>
            </p:nvSpPr>
            <p:spPr bwMode="auto">
              <a:xfrm>
                <a:off x="1419225" y="1390650"/>
                <a:ext cx="11113" cy="0"/>
              </a:xfrm>
              <a:custGeom>
                <a:avLst/>
                <a:gdLst>
                  <a:gd name="T0" fmla="*/ 0 w 1"/>
                  <a:gd name="T1" fmla="*/ 2147483646 w 1"/>
                  <a:gd name="T2" fmla="*/ 0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0" y="0"/>
                    </a:moveTo>
                    <a:cubicBezTo>
                      <a:pt x="0" y="0"/>
                      <a:pt x="1" y="0"/>
                      <a:pt x="1" y="0"/>
                    </a:cubicBezTo>
                    <a:cubicBezTo>
                      <a:pt x="1" y="0"/>
                      <a:pt x="0" y="0"/>
                      <a:pt x="0" y="0"/>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22"/>
              <p:cNvSpPr/>
              <p:nvPr/>
            </p:nvSpPr>
            <p:spPr bwMode="auto">
              <a:xfrm>
                <a:off x="1277937" y="1562100"/>
                <a:ext cx="9525" cy="30163"/>
              </a:xfrm>
              <a:custGeom>
                <a:avLst/>
                <a:gdLst>
                  <a:gd name="T0" fmla="*/ 0 w 1"/>
                  <a:gd name="T1" fmla="*/ 2147483646 h 3"/>
                  <a:gd name="T2" fmla="*/ 2147483646 w 1"/>
                  <a:gd name="T3" fmla="*/ 0 h 3"/>
                  <a:gd name="T4" fmla="*/ 0 w 1"/>
                  <a:gd name="T5" fmla="*/ 2147483646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0" y="3"/>
                    </a:moveTo>
                    <a:cubicBezTo>
                      <a:pt x="1" y="2"/>
                      <a:pt x="1" y="1"/>
                      <a:pt x="1" y="0"/>
                    </a:cubicBezTo>
                    <a:cubicBezTo>
                      <a:pt x="1" y="1"/>
                      <a:pt x="1" y="2"/>
                      <a:pt x="0" y="3"/>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23"/>
              <p:cNvSpPr/>
              <p:nvPr/>
            </p:nvSpPr>
            <p:spPr bwMode="auto">
              <a:xfrm>
                <a:off x="1308100" y="1511300"/>
                <a:ext cx="9525" cy="30163"/>
              </a:xfrm>
              <a:custGeom>
                <a:avLst/>
                <a:gdLst>
                  <a:gd name="T0" fmla="*/ 0 w 1"/>
                  <a:gd name="T1" fmla="*/ 2147483646 h 3"/>
                  <a:gd name="T2" fmla="*/ 2147483646 w 1"/>
                  <a:gd name="T3" fmla="*/ 0 h 3"/>
                  <a:gd name="T4" fmla="*/ 0 w 1"/>
                  <a:gd name="T5" fmla="*/ 2147483646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0" y="3"/>
                    </a:moveTo>
                    <a:cubicBezTo>
                      <a:pt x="0" y="2"/>
                      <a:pt x="1" y="1"/>
                      <a:pt x="1" y="0"/>
                    </a:cubicBezTo>
                    <a:cubicBezTo>
                      <a:pt x="1" y="1"/>
                      <a:pt x="0" y="2"/>
                      <a:pt x="0" y="3"/>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24"/>
              <p:cNvSpPr/>
              <p:nvPr/>
            </p:nvSpPr>
            <p:spPr bwMode="auto">
              <a:xfrm>
                <a:off x="1227137" y="1735138"/>
                <a:ext cx="9525" cy="39688"/>
              </a:xfrm>
              <a:custGeom>
                <a:avLst/>
                <a:gdLst>
                  <a:gd name="T0" fmla="*/ 0 w 1"/>
                  <a:gd name="T1" fmla="*/ 2147483646 h 4"/>
                  <a:gd name="T2" fmla="*/ 2147483646 w 1"/>
                  <a:gd name="T3" fmla="*/ 0 h 4"/>
                  <a:gd name="T4" fmla="*/ 0 w 1"/>
                  <a:gd name="T5" fmla="*/ 2147483646 h 4"/>
                  <a:gd name="T6" fmla="*/ 0 60000 65536"/>
                  <a:gd name="T7" fmla="*/ 0 60000 65536"/>
                  <a:gd name="T8" fmla="*/ 0 60000 65536"/>
                  <a:gd name="T9" fmla="*/ 0 w 1"/>
                  <a:gd name="T10" fmla="*/ 0 h 4"/>
                  <a:gd name="T11" fmla="*/ 1 w 1"/>
                  <a:gd name="T12" fmla="*/ 4 h 4"/>
                </a:gdLst>
                <a:ahLst/>
                <a:cxnLst>
                  <a:cxn ang="T6">
                    <a:pos x="T0" y="T1"/>
                  </a:cxn>
                  <a:cxn ang="T7">
                    <a:pos x="T2" y="T3"/>
                  </a:cxn>
                  <a:cxn ang="T8">
                    <a:pos x="T4" y="T5"/>
                  </a:cxn>
                </a:cxnLst>
                <a:rect l="T9" t="T10" r="T11" b="T12"/>
                <a:pathLst>
                  <a:path w="1" h="4">
                    <a:moveTo>
                      <a:pt x="0" y="4"/>
                    </a:moveTo>
                    <a:cubicBezTo>
                      <a:pt x="0" y="3"/>
                      <a:pt x="0" y="2"/>
                      <a:pt x="1" y="0"/>
                    </a:cubicBezTo>
                    <a:cubicBezTo>
                      <a:pt x="0" y="2"/>
                      <a:pt x="0" y="3"/>
                      <a:pt x="0" y="4"/>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27"/>
              <p:cNvSpPr/>
              <p:nvPr/>
            </p:nvSpPr>
            <p:spPr bwMode="auto">
              <a:xfrm>
                <a:off x="1236662" y="1674813"/>
                <a:ext cx="11113" cy="39688"/>
              </a:xfrm>
              <a:custGeom>
                <a:avLst/>
                <a:gdLst>
                  <a:gd name="T0" fmla="*/ 0 w 1"/>
                  <a:gd name="T1" fmla="*/ 2147483646 h 4"/>
                  <a:gd name="T2" fmla="*/ 2147483646 w 1"/>
                  <a:gd name="T3" fmla="*/ 0 h 4"/>
                  <a:gd name="T4" fmla="*/ 0 w 1"/>
                  <a:gd name="T5" fmla="*/ 2147483646 h 4"/>
                  <a:gd name="T6" fmla="*/ 0 60000 65536"/>
                  <a:gd name="T7" fmla="*/ 0 60000 65536"/>
                  <a:gd name="T8" fmla="*/ 0 60000 65536"/>
                  <a:gd name="T9" fmla="*/ 0 w 1"/>
                  <a:gd name="T10" fmla="*/ 0 h 4"/>
                  <a:gd name="T11" fmla="*/ 1 w 1"/>
                  <a:gd name="T12" fmla="*/ 4 h 4"/>
                </a:gdLst>
                <a:ahLst/>
                <a:cxnLst>
                  <a:cxn ang="T6">
                    <a:pos x="T0" y="T1"/>
                  </a:cxn>
                  <a:cxn ang="T7">
                    <a:pos x="T2" y="T3"/>
                  </a:cxn>
                  <a:cxn ang="T8">
                    <a:pos x="T4" y="T5"/>
                  </a:cxn>
                </a:cxnLst>
                <a:rect l="T9" t="T10" r="T11" b="T12"/>
                <a:pathLst>
                  <a:path w="1" h="4">
                    <a:moveTo>
                      <a:pt x="0" y="4"/>
                    </a:moveTo>
                    <a:cubicBezTo>
                      <a:pt x="0" y="3"/>
                      <a:pt x="1" y="1"/>
                      <a:pt x="1" y="0"/>
                    </a:cubicBezTo>
                    <a:cubicBezTo>
                      <a:pt x="1" y="1"/>
                      <a:pt x="0" y="3"/>
                      <a:pt x="0" y="4"/>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28"/>
              <p:cNvSpPr/>
              <p:nvPr/>
            </p:nvSpPr>
            <p:spPr bwMode="auto">
              <a:xfrm>
                <a:off x="2068512" y="2465388"/>
                <a:ext cx="41275" cy="11113"/>
              </a:xfrm>
              <a:custGeom>
                <a:avLst/>
                <a:gdLst>
                  <a:gd name="T0" fmla="*/ 2147483646 w 4"/>
                  <a:gd name="T1" fmla="*/ 0 h 1"/>
                  <a:gd name="T2" fmla="*/ 0 w 4"/>
                  <a:gd name="T3" fmla="*/ 2147483646 h 1"/>
                  <a:gd name="T4" fmla="*/ 2147483646 w 4"/>
                  <a:gd name="T5" fmla="*/ 0 h 1"/>
                  <a:gd name="T6" fmla="*/ 0 60000 65536"/>
                  <a:gd name="T7" fmla="*/ 0 60000 65536"/>
                  <a:gd name="T8" fmla="*/ 0 60000 65536"/>
                  <a:gd name="T9" fmla="*/ 0 w 4"/>
                  <a:gd name="T10" fmla="*/ 0 h 1"/>
                  <a:gd name="T11" fmla="*/ 4 w 4"/>
                  <a:gd name="T12" fmla="*/ 1 h 1"/>
                </a:gdLst>
                <a:ahLst/>
                <a:cxnLst>
                  <a:cxn ang="T6">
                    <a:pos x="T0" y="T1"/>
                  </a:cxn>
                  <a:cxn ang="T7">
                    <a:pos x="T2" y="T3"/>
                  </a:cxn>
                  <a:cxn ang="T8">
                    <a:pos x="T4" y="T5"/>
                  </a:cxn>
                </a:cxnLst>
                <a:rect l="T9" t="T10" r="T11" b="T12"/>
                <a:pathLst>
                  <a:path w="4" h="1">
                    <a:moveTo>
                      <a:pt x="4" y="0"/>
                    </a:moveTo>
                    <a:cubicBezTo>
                      <a:pt x="3" y="0"/>
                      <a:pt x="2" y="1"/>
                      <a:pt x="0" y="1"/>
                    </a:cubicBezTo>
                    <a:cubicBezTo>
                      <a:pt x="2" y="1"/>
                      <a:pt x="3" y="0"/>
                      <a:pt x="4" y="0"/>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29"/>
              <p:cNvSpPr/>
              <p:nvPr/>
            </p:nvSpPr>
            <p:spPr bwMode="auto">
              <a:xfrm>
                <a:off x="1216025" y="1795463"/>
                <a:ext cx="11113" cy="71438"/>
              </a:xfrm>
              <a:custGeom>
                <a:avLst/>
                <a:gdLst>
                  <a:gd name="T0" fmla="*/ 0 w 1"/>
                  <a:gd name="T1" fmla="*/ 2147483646 h 7"/>
                  <a:gd name="T2" fmla="*/ 2147483646 w 1"/>
                  <a:gd name="T3" fmla="*/ 0 h 7"/>
                  <a:gd name="T4" fmla="*/ 0 w 1"/>
                  <a:gd name="T5" fmla="*/ 2147483646 h 7"/>
                  <a:gd name="T6" fmla="*/ 0 60000 65536"/>
                  <a:gd name="T7" fmla="*/ 0 60000 65536"/>
                  <a:gd name="T8" fmla="*/ 0 60000 65536"/>
                  <a:gd name="T9" fmla="*/ 0 w 1"/>
                  <a:gd name="T10" fmla="*/ 0 h 7"/>
                  <a:gd name="T11" fmla="*/ 1 w 1"/>
                  <a:gd name="T12" fmla="*/ 7 h 7"/>
                </a:gdLst>
                <a:ahLst/>
                <a:cxnLst>
                  <a:cxn ang="T6">
                    <a:pos x="T0" y="T1"/>
                  </a:cxn>
                  <a:cxn ang="T7">
                    <a:pos x="T2" y="T3"/>
                  </a:cxn>
                  <a:cxn ang="T8">
                    <a:pos x="T4" y="T5"/>
                  </a:cxn>
                </a:cxnLst>
                <a:rect l="T9" t="T10" r="T11" b="T12"/>
                <a:pathLst>
                  <a:path w="1" h="7">
                    <a:moveTo>
                      <a:pt x="0" y="7"/>
                    </a:moveTo>
                    <a:cubicBezTo>
                      <a:pt x="0" y="5"/>
                      <a:pt x="0" y="2"/>
                      <a:pt x="1" y="0"/>
                    </a:cubicBezTo>
                    <a:cubicBezTo>
                      <a:pt x="0" y="2"/>
                      <a:pt x="0" y="5"/>
                      <a:pt x="0" y="7"/>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30"/>
              <p:cNvSpPr/>
              <p:nvPr/>
            </p:nvSpPr>
            <p:spPr bwMode="auto">
              <a:xfrm>
                <a:off x="1338262" y="1471613"/>
                <a:ext cx="20638" cy="19050"/>
              </a:xfrm>
              <a:custGeom>
                <a:avLst/>
                <a:gdLst>
                  <a:gd name="T0" fmla="*/ 0 w 2"/>
                  <a:gd name="T1" fmla="*/ 2147483646 h 2"/>
                  <a:gd name="T2" fmla="*/ 2147483646 w 2"/>
                  <a:gd name="T3" fmla="*/ 0 h 2"/>
                  <a:gd name="T4" fmla="*/ 0 w 2"/>
                  <a:gd name="T5" fmla="*/ 2147483646 h 2"/>
                  <a:gd name="T6" fmla="*/ 0 60000 65536"/>
                  <a:gd name="T7" fmla="*/ 0 60000 65536"/>
                  <a:gd name="T8" fmla="*/ 0 60000 65536"/>
                  <a:gd name="T9" fmla="*/ 0 w 2"/>
                  <a:gd name="T10" fmla="*/ 0 h 2"/>
                  <a:gd name="T11" fmla="*/ 2 w 2"/>
                  <a:gd name="T12" fmla="*/ 2 h 2"/>
                </a:gdLst>
                <a:ahLst/>
                <a:cxnLst>
                  <a:cxn ang="T6">
                    <a:pos x="T0" y="T1"/>
                  </a:cxn>
                  <a:cxn ang="T7">
                    <a:pos x="T2" y="T3"/>
                  </a:cxn>
                  <a:cxn ang="T8">
                    <a:pos x="T4" y="T5"/>
                  </a:cxn>
                </a:cxnLst>
                <a:rect l="T9" t="T10" r="T11" b="T12"/>
                <a:pathLst>
                  <a:path w="2" h="2">
                    <a:moveTo>
                      <a:pt x="0" y="2"/>
                    </a:moveTo>
                    <a:cubicBezTo>
                      <a:pt x="1" y="1"/>
                      <a:pt x="1" y="0"/>
                      <a:pt x="2" y="0"/>
                    </a:cubicBezTo>
                    <a:cubicBezTo>
                      <a:pt x="1" y="0"/>
                      <a:pt x="1" y="1"/>
                      <a:pt x="0" y="2"/>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31"/>
              <p:cNvSpPr/>
              <p:nvPr/>
            </p:nvSpPr>
            <p:spPr bwMode="auto">
              <a:xfrm>
                <a:off x="0" y="1866900"/>
                <a:ext cx="9525" cy="101600"/>
              </a:xfrm>
              <a:custGeom>
                <a:avLst/>
                <a:gdLst>
                  <a:gd name="T0" fmla="*/ 2147483646 w 1"/>
                  <a:gd name="T1" fmla="*/ 2147483646 h 10"/>
                  <a:gd name="T2" fmla="*/ 0 w 1"/>
                  <a:gd name="T3" fmla="*/ 0 h 10"/>
                  <a:gd name="T4" fmla="*/ 2147483646 w 1"/>
                  <a:gd name="T5" fmla="*/ 2147483646 h 10"/>
                  <a:gd name="T6" fmla="*/ 0 60000 65536"/>
                  <a:gd name="T7" fmla="*/ 0 60000 65536"/>
                  <a:gd name="T8" fmla="*/ 0 60000 65536"/>
                  <a:gd name="T9" fmla="*/ 0 w 1"/>
                  <a:gd name="T10" fmla="*/ 0 h 10"/>
                  <a:gd name="T11" fmla="*/ 1 w 1"/>
                  <a:gd name="T12" fmla="*/ 10 h 10"/>
                </a:gdLst>
                <a:ahLst/>
                <a:cxnLst>
                  <a:cxn ang="T6">
                    <a:pos x="T0" y="T1"/>
                  </a:cxn>
                  <a:cxn ang="T7">
                    <a:pos x="T2" y="T3"/>
                  </a:cxn>
                  <a:cxn ang="T8">
                    <a:pos x="T4" y="T5"/>
                  </a:cxn>
                </a:cxnLst>
                <a:rect l="T9" t="T10" r="T11" b="T12"/>
                <a:pathLst>
                  <a:path w="1" h="10">
                    <a:moveTo>
                      <a:pt x="1" y="10"/>
                    </a:moveTo>
                    <a:cubicBezTo>
                      <a:pt x="0" y="6"/>
                      <a:pt x="0" y="3"/>
                      <a:pt x="0" y="0"/>
                    </a:cubicBezTo>
                    <a:cubicBezTo>
                      <a:pt x="0" y="3"/>
                      <a:pt x="0" y="6"/>
                      <a:pt x="1" y="10"/>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33"/>
              <p:cNvSpPr/>
              <p:nvPr/>
            </p:nvSpPr>
            <p:spPr bwMode="auto">
              <a:xfrm>
                <a:off x="69850" y="2374900"/>
                <a:ext cx="1908175" cy="1358900"/>
              </a:xfrm>
              <a:custGeom>
                <a:avLst/>
                <a:gdLst>
                  <a:gd name="T0" fmla="*/ 2147483646 w 188"/>
                  <a:gd name="T1" fmla="*/ 2147483646 h 134"/>
                  <a:gd name="T2" fmla="*/ 2147483646 w 188"/>
                  <a:gd name="T3" fmla="*/ 2147483646 h 134"/>
                  <a:gd name="T4" fmla="*/ 0 w 188"/>
                  <a:gd name="T5" fmla="*/ 0 h 134"/>
                  <a:gd name="T6" fmla="*/ 2147483646 w 188"/>
                  <a:gd name="T7" fmla="*/ 2147483646 h 134"/>
                  <a:gd name="T8" fmla="*/ 2147483646 w 188"/>
                  <a:gd name="T9" fmla="*/ 2147483646 h 134"/>
                  <a:gd name="T10" fmla="*/ 2147483646 w 188"/>
                  <a:gd name="T11" fmla="*/ 2147483646 h 134"/>
                  <a:gd name="T12" fmla="*/ 2147483646 w 188"/>
                  <a:gd name="T13" fmla="*/ 2147483646 h 134"/>
                  <a:gd name="T14" fmla="*/ 0 60000 65536"/>
                  <a:gd name="T15" fmla="*/ 0 60000 65536"/>
                  <a:gd name="T16" fmla="*/ 0 60000 65536"/>
                  <a:gd name="T17" fmla="*/ 0 60000 65536"/>
                  <a:gd name="T18" fmla="*/ 0 60000 65536"/>
                  <a:gd name="T19" fmla="*/ 0 60000 65536"/>
                  <a:gd name="T20" fmla="*/ 0 60000 65536"/>
                  <a:gd name="T21" fmla="*/ 0 w 188"/>
                  <a:gd name="T22" fmla="*/ 0 h 134"/>
                  <a:gd name="T23" fmla="*/ 188 w 188"/>
                  <a:gd name="T24" fmla="*/ 134 h 1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134">
                    <a:moveTo>
                      <a:pt x="11" y="26"/>
                    </a:moveTo>
                    <a:cubicBezTo>
                      <a:pt x="11" y="26"/>
                      <a:pt x="11" y="27"/>
                      <a:pt x="10" y="27"/>
                    </a:cubicBezTo>
                    <a:cubicBezTo>
                      <a:pt x="6" y="18"/>
                      <a:pt x="3" y="9"/>
                      <a:pt x="0" y="0"/>
                    </a:cubicBezTo>
                    <a:cubicBezTo>
                      <a:pt x="22" y="77"/>
                      <a:pt x="93" y="134"/>
                      <a:pt x="177" y="134"/>
                    </a:cubicBezTo>
                    <a:cubicBezTo>
                      <a:pt x="181" y="134"/>
                      <a:pt x="184" y="134"/>
                      <a:pt x="188" y="133"/>
                    </a:cubicBezTo>
                    <a:cubicBezTo>
                      <a:pt x="185" y="133"/>
                      <a:pt x="182" y="134"/>
                      <a:pt x="179" y="134"/>
                    </a:cubicBezTo>
                    <a:cubicBezTo>
                      <a:pt x="104" y="134"/>
                      <a:pt x="40" y="89"/>
                      <a:pt x="11" y="26"/>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34"/>
              <p:cNvSpPr/>
              <p:nvPr/>
            </p:nvSpPr>
            <p:spPr bwMode="auto">
              <a:xfrm>
                <a:off x="60325" y="1379538"/>
                <a:ext cx="9525" cy="41275"/>
              </a:xfrm>
              <a:custGeom>
                <a:avLst/>
                <a:gdLst>
                  <a:gd name="T0" fmla="*/ 0 w 1"/>
                  <a:gd name="T1" fmla="*/ 2147483646 h 4"/>
                  <a:gd name="T2" fmla="*/ 2147483646 w 1"/>
                  <a:gd name="T3" fmla="*/ 0 h 4"/>
                  <a:gd name="T4" fmla="*/ 0 w 1"/>
                  <a:gd name="T5" fmla="*/ 2147483646 h 4"/>
                  <a:gd name="T6" fmla="*/ 0 60000 65536"/>
                  <a:gd name="T7" fmla="*/ 0 60000 65536"/>
                  <a:gd name="T8" fmla="*/ 0 60000 65536"/>
                  <a:gd name="T9" fmla="*/ 0 w 1"/>
                  <a:gd name="T10" fmla="*/ 0 h 4"/>
                  <a:gd name="T11" fmla="*/ 1 w 1"/>
                  <a:gd name="T12" fmla="*/ 4 h 4"/>
                </a:gdLst>
                <a:ahLst/>
                <a:cxnLst>
                  <a:cxn ang="T6">
                    <a:pos x="T0" y="T1"/>
                  </a:cxn>
                  <a:cxn ang="T7">
                    <a:pos x="T2" y="T3"/>
                  </a:cxn>
                  <a:cxn ang="T8">
                    <a:pos x="T4" y="T5"/>
                  </a:cxn>
                </a:cxnLst>
                <a:rect l="T9" t="T10" r="T11" b="T12"/>
                <a:pathLst>
                  <a:path w="1" h="4">
                    <a:moveTo>
                      <a:pt x="0" y="4"/>
                    </a:moveTo>
                    <a:cubicBezTo>
                      <a:pt x="0" y="3"/>
                      <a:pt x="0" y="1"/>
                      <a:pt x="1" y="0"/>
                    </a:cubicBezTo>
                    <a:cubicBezTo>
                      <a:pt x="0" y="1"/>
                      <a:pt x="0" y="3"/>
                      <a:pt x="0" y="4"/>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Freeform 38"/>
              <p:cNvSpPr/>
              <p:nvPr/>
            </p:nvSpPr>
            <p:spPr bwMode="auto">
              <a:xfrm>
                <a:off x="9525" y="1989138"/>
                <a:ext cx="0" cy="69850"/>
              </a:xfrm>
              <a:custGeom>
                <a:avLst/>
                <a:gdLst>
                  <a:gd name="T0" fmla="*/ 2147483646 h 7"/>
                  <a:gd name="T1" fmla="*/ 0 h 7"/>
                  <a:gd name="T2" fmla="*/ 2147483646 h 7"/>
                  <a:gd name="T3" fmla="*/ 0 60000 65536"/>
                  <a:gd name="T4" fmla="*/ 0 60000 65536"/>
                  <a:gd name="T5" fmla="*/ 0 60000 65536"/>
                  <a:gd name="T6" fmla="*/ 0 h 7"/>
                  <a:gd name="T7" fmla="*/ 7 h 7"/>
                </a:gdLst>
                <a:ahLst/>
                <a:cxnLst>
                  <a:cxn ang="T3">
                    <a:pos x="0" y="T0"/>
                  </a:cxn>
                  <a:cxn ang="T4">
                    <a:pos x="0" y="T1"/>
                  </a:cxn>
                  <a:cxn ang="T5">
                    <a:pos x="0" y="T2"/>
                  </a:cxn>
                </a:cxnLst>
                <a:rect l="0" t="T6" r="0" b="T7"/>
                <a:pathLst>
                  <a:path h="7">
                    <a:moveTo>
                      <a:pt x="0" y="7"/>
                    </a:moveTo>
                    <a:cubicBezTo>
                      <a:pt x="0" y="5"/>
                      <a:pt x="0" y="3"/>
                      <a:pt x="0" y="0"/>
                    </a:cubicBezTo>
                    <a:cubicBezTo>
                      <a:pt x="0" y="3"/>
                      <a:pt x="0" y="5"/>
                      <a:pt x="0" y="7"/>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39"/>
              <p:cNvSpPr/>
              <p:nvPr/>
            </p:nvSpPr>
            <p:spPr bwMode="auto">
              <a:xfrm>
                <a:off x="20637" y="2090738"/>
                <a:ext cx="9525" cy="69850"/>
              </a:xfrm>
              <a:custGeom>
                <a:avLst/>
                <a:gdLst>
                  <a:gd name="T0" fmla="*/ 2147483646 w 1"/>
                  <a:gd name="T1" fmla="*/ 2147483646 h 7"/>
                  <a:gd name="T2" fmla="*/ 0 w 1"/>
                  <a:gd name="T3" fmla="*/ 0 h 7"/>
                  <a:gd name="T4" fmla="*/ 2147483646 w 1"/>
                  <a:gd name="T5" fmla="*/ 2147483646 h 7"/>
                  <a:gd name="T6" fmla="*/ 0 60000 65536"/>
                  <a:gd name="T7" fmla="*/ 0 60000 65536"/>
                  <a:gd name="T8" fmla="*/ 0 60000 65536"/>
                  <a:gd name="T9" fmla="*/ 0 w 1"/>
                  <a:gd name="T10" fmla="*/ 0 h 7"/>
                  <a:gd name="T11" fmla="*/ 1 w 1"/>
                  <a:gd name="T12" fmla="*/ 7 h 7"/>
                </a:gdLst>
                <a:ahLst/>
                <a:cxnLst>
                  <a:cxn ang="T6">
                    <a:pos x="T0" y="T1"/>
                  </a:cxn>
                  <a:cxn ang="T7">
                    <a:pos x="T2" y="T3"/>
                  </a:cxn>
                  <a:cxn ang="T8">
                    <a:pos x="T4" y="T5"/>
                  </a:cxn>
                </a:cxnLst>
                <a:rect l="T9" t="T10" r="T11" b="T12"/>
                <a:pathLst>
                  <a:path w="1" h="7">
                    <a:moveTo>
                      <a:pt x="1" y="7"/>
                    </a:moveTo>
                    <a:cubicBezTo>
                      <a:pt x="0" y="5"/>
                      <a:pt x="0" y="3"/>
                      <a:pt x="0" y="0"/>
                    </a:cubicBezTo>
                    <a:cubicBezTo>
                      <a:pt x="0" y="3"/>
                      <a:pt x="0" y="5"/>
                      <a:pt x="1" y="7"/>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40"/>
              <p:cNvSpPr/>
              <p:nvPr/>
            </p:nvSpPr>
            <p:spPr bwMode="auto">
              <a:xfrm>
                <a:off x="80962" y="1298575"/>
                <a:ext cx="9525" cy="41275"/>
              </a:xfrm>
              <a:custGeom>
                <a:avLst/>
                <a:gdLst>
                  <a:gd name="T0" fmla="*/ 0 w 1"/>
                  <a:gd name="T1" fmla="*/ 2147483646 h 4"/>
                  <a:gd name="T2" fmla="*/ 2147483646 w 1"/>
                  <a:gd name="T3" fmla="*/ 0 h 4"/>
                  <a:gd name="T4" fmla="*/ 0 w 1"/>
                  <a:gd name="T5" fmla="*/ 2147483646 h 4"/>
                  <a:gd name="T6" fmla="*/ 0 60000 65536"/>
                  <a:gd name="T7" fmla="*/ 0 60000 65536"/>
                  <a:gd name="T8" fmla="*/ 0 60000 65536"/>
                  <a:gd name="T9" fmla="*/ 0 w 1"/>
                  <a:gd name="T10" fmla="*/ 0 h 4"/>
                  <a:gd name="T11" fmla="*/ 1 w 1"/>
                  <a:gd name="T12" fmla="*/ 4 h 4"/>
                </a:gdLst>
                <a:ahLst/>
                <a:cxnLst>
                  <a:cxn ang="T6">
                    <a:pos x="T0" y="T1"/>
                  </a:cxn>
                  <a:cxn ang="T7">
                    <a:pos x="T2" y="T3"/>
                  </a:cxn>
                  <a:cxn ang="T8">
                    <a:pos x="T4" y="T5"/>
                  </a:cxn>
                </a:cxnLst>
                <a:rect l="T9" t="T10" r="T11" b="T12"/>
                <a:pathLst>
                  <a:path w="1" h="4">
                    <a:moveTo>
                      <a:pt x="0" y="4"/>
                    </a:moveTo>
                    <a:cubicBezTo>
                      <a:pt x="0" y="2"/>
                      <a:pt x="1" y="1"/>
                      <a:pt x="1" y="0"/>
                    </a:cubicBezTo>
                    <a:cubicBezTo>
                      <a:pt x="1" y="1"/>
                      <a:pt x="0" y="2"/>
                      <a:pt x="0" y="4"/>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42"/>
              <p:cNvSpPr/>
              <p:nvPr/>
            </p:nvSpPr>
            <p:spPr bwMode="auto">
              <a:xfrm>
                <a:off x="9525" y="1744663"/>
                <a:ext cx="0" cy="30163"/>
              </a:xfrm>
              <a:custGeom>
                <a:avLst/>
                <a:gdLst>
                  <a:gd name="T0" fmla="*/ 2147483646 h 3"/>
                  <a:gd name="T1" fmla="*/ 0 h 3"/>
                  <a:gd name="T2" fmla="*/ 2147483646 h 3"/>
                  <a:gd name="T3" fmla="*/ 0 60000 65536"/>
                  <a:gd name="T4" fmla="*/ 0 60000 65536"/>
                  <a:gd name="T5" fmla="*/ 0 60000 65536"/>
                  <a:gd name="T6" fmla="*/ 0 h 3"/>
                  <a:gd name="T7" fmla="*/ 3 h 3"/>
                </a:gdLst>
                <a:ahLst/>
                <a:cxnLst>
                  <a:cxn ang="T3">
                    <a:pos x="0" y="T0"/>
                  </a:cxn>
                  <a:cxn ang="T4">
                    <a:pos x="0" y="T1"/>
                  </a:cxn>
                  <a:cxn ang="T5">
                    <a:pos x="0" y="T2"/>
                  </a:cxn>
                </a:cxnLst>
                <a:rect l="0" t="T6" r="0" b="T7"/>
                <a:pathLst>
                  <a:path h="3">
                    <a:moveTo>
                      <a:pt x="0" y="3"/>
                    </a:moveTo>
                    <a:cubicBezTo>
                      <a:pt x="0" y="2"/>
                      <a:pt x="0" y="1"/>
                      <a:pt x="0" y="0"/>
                    </a:cubicBezTo>
                    <a:cubicBezTo>
                      <a:pt x="0" y="1"/>
                      <a:pt x="0" y="2"/>
                      <a:pt x="0" y="3"/>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43"/>
              <p:cNvSpPr/>
              <p:nvPr/>
            </p:nvSpPr>
            <p:spPr bwMode="auto">
              <a:xfrm>
                <a:off x="2058987" y="3724275"/>
                <a:ext cx="0" cy="0"/>
              </a:xfrm>
              <a:custGeom>
                <a:avLst/>
                <a:gdLst>
                  <a:gd name="T0" fmla="*/ 0 60000 65536"/>
                  <a:gd name="T1" fmla="*/ 0 60000 65536"/>
                  <a:gd name="T2" fmla="*/ 0 60000 65536"/>
                </a:gdLst>
                <a:ahLst/>
                <a:cxnLst>
                  <a:cxn ang="T0">
                    <a:pos x="0" y="0"/>
                  </a:cxn>
                  <a:cxn ang="T1">
                    <a:pos x="0" y="0"/>
                  </a:cxn>
                  <a:cxn ang="T2">
                    <a:pos x="0" y="0"/>
                  </a:cxn>
                </a:cxnLst>
                <a:rect l="0" t="0" r="0" b="0"/>
                <a:pathLst>
                  <a:path>
                    <a:moveTo>
                      <a:pt x="0" y="0"/>
                    </a:moveTo>
                    <a:cubicBezTo>
                      <a:pt x="0" y="0"/>
                      <a:pt x="0" y="0"/>
                      <a:pt x="0" y="0"/>
                    </a:cubicBezTo>
                    <a:cubicBezTo>
                      <a:pt x="0" y="0"/>
                      <a:pt x="0" y="0"/>
                      <a:pt x="0" y="0"/>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45"/>
              <p:cNvSpPr/>
              <p:nvPr/>
            </p:nvSpPr>
            <p:spPr bwMode="auto">
              <a:xfrm>
                <a:off x="9525" y="1643063"/>
                <a:ext cx="11113" cy="41275"/>
              </a:xfrm>
              <a:custGeom>
                <a:avLst/>
                <a:gdLst>
                  <a:gd name="T0" fmla="*/ 0 w 1"/>
                  <a:gd name="T1" fmla="*/ 2147483646 h 4"/>
                  <a:gd name="T2" fmla="*/ 2147483646 w 1"/>
                  <a:gd name="T3" fmla="*/ 0 h 4"/>
                  <a:gd name="T4" fmla="*/ 0 w 1"/>
                  <a:gd name="T5" fmla="*/ 2147483646 h 4"/>
                  <a:gd name="T6" fmla="*/ 0 60000 65536"/>
                  <a:gd name="T7" fmla="*/ 0 60000 65536"/>
                  <a:gd name="T8" fmla="*/ 0 60000 65536"/>
                  <a:gd name="T9" fmla="*/ 0 w 1"/>
                  <a:gd name="T10" fmla="*/ 0 h 4"/>
                  <a:gd name="T11" fmla="*/ 1 w 1"/>
                  <a:gd name="T12" fmla="*/ 4 h 4"/>
                </a:gdLst>
                <a:ahLst/>
                <a:cxnLst>
                  <a:cxn ang="T6">
                    <a:pos x="T0" y="T1"/>
                  </a:cxn>
                  <a:cxn ang="T7">
                    <a:pos x="T2" y="T3"/>
                  </a:cxn>
                  <a:cxn ang="T8">
                    <a:pos x="T4" y="T5"/>
                  </a:cxn>
                </a:cxnLst>
                <a:rect l="T9" t="T10" r="T11" b="T12"/>
                <a:pathLst>
                  <a:path w="1" h="4">
                    <a:moveTo>
                      <a:pt x="0" y="4"/>
                    </a:moveTo>
                    <a:cubicBezTo>
                      <a:pt x="0" y="3"/>
                      <a:pt x="0" y="1"/>
                      <a:pt x="1" y="0"/>
                    </a:cubicBezTo>
                    <a:cubicBezTo>
                      <a:pt x="0" y="1"/>
                      <a:pt x="0" y="3"/>
                      <a:pt x="0" y="4"/>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46"/>
              <p:cNvSpPr/>
              <p:nvPr/>
            </p:nvSpPr>
            <p:spPr bwMode="auto">
              <a:xfrm>
                <a:off x="395287" y="71438"/>
                <a:ext cx="963613" cy="638175"/>
              </a:xfrm>
              <a:custGeom>
                <a:avLst/>
                <a:gdLst>
                  <a:gd name="T0" fmla="*/ 2147483646 w 95"/>
                  <a:gd name="T1" fmla="*/ 2147483646 h 63"/>
                  <a:gd name="T2" fmla="*/ 2147483646 w 95"/>
                  <a:gd name="T3" fmla="*/ 2147483646 h 63"/>
                  <a:gd name="T4" fmla="*/ 2147483646 w 95"/>
                  <a:gd name="T5" fmla="*/ 2147483646 h 63"/>
                  <a:gd name="T6" fmla="*/ 2147483646 w 95"/>
                  <a:gd name="T7" fmla="*/ 2147483646 h 63"/>
                  <a:gd name="T8" fmla="*/ 2147483646 w 95"/>
                  <a:gd name="T9" fmla="*/ 2147483646 h 63"/>
                  <a:gd name="T10" fmla="*/ 2147483646 w 95"/>
                  <a:gd name="T11" fmla="*/ 2147483646 h 63"/>
                  <a:gd name="T12" fmla="*/ 2147483646 w 95"/>
                  <a:gd name="T13" fmla="*/ 0 h 63"/>
                  <a:gd name="T14" fmla="*/ 0 w 95"/>
                  <a:gd name="T15" fmla="*/ 2147483646 h 63"/>
                  <a:gd name="T16" fmla="*/ 2147483646 w 95"/>
                  <a:gd name="T17" fmla="*/ 2147483646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63"/>
                  <a:gd name="T29" fmla="*/ 95 w 95"/>
                  <a:gd name="T30" fmla="*/ 63 h 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63">
                    <a:moveTo>
                      <a:pt x="68" y="10"/>
                    </a:moveTo>
                    <a:cubicBezTo>
                      <a:pt x="68" y="10"/>
                      <a:pt x="68" y="10"/>
                      <a:pt x="68" y="10"/>
                    </a:cubicBezTo>
                    <a:cubicBezTo>
                      <a:pt x="70" y="9"/>
                      <a:pt x="72" y="8"/>
                      <a:pt x="73" y="7"/>
                    </a:cubicBezTo>
                    <a:cubicBezTo>
                      <a:pt x="74" y="7"/>
                      <a:pt x="75" y="7"/>
                      <a:pt x="76" y="6"/>
                    </a:cubicBezTo>
                    <a:cubicBezTo>
                      <a:pt x="78" y="6"/>
                      <a:pt x="80" y="5"/>
                      <a:pt x="83" y="4"/>
                    </a:cubicBezTo>
                    <a:cubicBezTo>
                      <a:pt x="83" y="4"/>
                      <a:pt x="83" y="4"/>
                      <a:pt x="83" y="4"/>
                    </a:cubicBezTo>
                    <a:cubicBezTo>
                      <a:pt x="87" y="2"/>
                      <a:pt x="91" y="1"/>
                      <a:pt x="95" y="0"/>
                    </a:cubicBezTo>
                    <a:cubicBezTo>
                      <a:pt x="57" y="10"/>
                      <a:pt x="24" y="33"/>
                      <a:pt x="0" y="63"/>
                    </a:cubicBezTo>
                    <a:cubicBezTo>
                      <a:pt x="18" y="41"/>
                      <a:pt x="41" y="22"/>
                      <a:pt x="68" y="10"/>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49"/>
              <p:cNvSpPr/>
              <p:nvPr/>
            </p:nvSpPr>
            <p:spPr bwMode="auto">
              <a:xfrm>
                <a:off x="39687" y="1460500"/>
                <a:ext cx="0" cy="41275"/>
              </a:xfrm>
              <a:custGeom>
                <a:avLst/>
                <a:gdLst>
                  <a:gd name="T0" fmla="*/ 2147483646 h 4"/>
                  <a:gd name="T1" fmla="*/ 0 h 4"/>
                  <a:gd name="T2" fmla="*/ 2147483646 h 4"/>
                  <a:gd name="T3" fmla="*/ 0 60000 65536"/>
                  <a:gd name="T4" fmla="*/ 0 60000 65536"/>
                  <a:gd name="T5" fmla="*/ 0 60000 65536"/>
                  <a:gd name="T6" fmla="*/ 0 h 4"/>
                  <a:gd name="T7" fmla="*/ 4 h 4"/>
                </a:gdLst>
                <a:ahLst/>
                <a:cxnLst>
                  <a:cxn ang="T3">
                    <a:pos x="0" y="T0"/>
                  </a:cxn>
                  <a:cxn ang="T4">
                    <a:pos x="0" y="T1"/>
                  </a:cxn>
                  <a:cxn ang="T5">
                    <a:pos x="0" y="T2"/>
                  </a:cxn>
                </a:cxnLst>
                <a:rect l="0" t="T6" r="0" b="T7"/>
                <a:pathLst>
                  <a:path h="4">
                    <a:moveTo>
                      <a:pt x="0" y="4"/>
                    </a:moveTo>
                    <a:cubicBezTo>
                      <a:pt x="0" y="3"/>
                      <a:pt x="0" y="2"/>
                      <a:pt x="0" y="0"/>
                    </a:cubicBezTo>
                    <a:cubicBezTo>
                      <a:pt x="0" y="2"/>
                      <a:pt x="0" y="3"/>
                      <a:pt x="0" y="4"/>
                    </a:cubicBezTo>
                    <a:close/>
                  </a:path>
                </a:pathLst>
              </a:custGeom>
              <a:solidFill>
                <a:srgbClr val="E84E2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50"/>
              <p:cNvSpPr/>
              <p:nvPr/>
            </p:nvSpPr>
            <p:spPr bwMode="auto">
              <a:xfrm>
                <a:off x="1622425" y="9525"/>
                <a:ext cx="0" cy="0"/>
              </a:xfrm>
              <a:custGeom>
                <a:avLst/>
                <a:gdLst>
                  <a:gd name="T0" fmla="*/ 0 60000 65536"/>
                  <a:gd name="T1" fmla="*/ 0 60000 65536"/>
                  <a:gd name="T2" fmla="*/ 0 60000 65536"/>
                  <a:gd name="T3" fmla="*/ 0 60000 65536"/>
                </a:gdLst>
                <a:ahLst/>
                <a:cxnLst>
                  <a:cxn ang="T0">
                    <a:pos x="0" y="0"/>
                  </a:cxn>
                  <a:cxn ang="T1">
                    <a:pos x="0" y="0"/>
                  </a:cxn>
                  <a:cxn ang="T2">
                    <a:pos x="0" y="0"/>
                  </a:cxn>
                  <a:cxn ang="T3">
                    <a:pos x="0" y="0"/>
                  </a:cxn>
                </a:cxnLst>
                <a:rect l="0" t="0" r="0" b="0"/>
                <a:pathLst>
                  <a:path>
                    <a:moveTo>
                      <a:pt x="0" y="0"/>
                    </a:moveTo>
                    <a:cubicBezTo>
                      <a:pt x="0" y="0"/>
                      <a:pt x="0" y="0"/>
                      <a:pt x="0" y="0"/>
                    </a:cubicBezTo>
                    <a:cubicBezTo>
                      <a:pt x="0" y="0"/>
                      <a:pt x="0" y="0"/>
                      <a:pt x="0" y="0"/>
                    </a:cubicBezTo>
                    <a:cubicBezTo>
                      <a:pt x="0" y="0"/>
                      <a:pt x="0" y="0"/>
                      <a:pt x="0" y="0"/>
                    </a:cubicBez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53"/>
              <p:cNvSpPr/>
              <p:nvPr/>
            </p:nvSpPr>
            <p:spPr bwMode="auto">
              <a:xfrm>
                <a:off x="1165225" y="111125"/>
                <a:ext cx="71438" cy="20638"/>
              </a:xfrm>
              <a:custGeom>
                <a:avLst/>
                <a:gdLst>
                  <a:gd name="T0" fmla="*/ 2147483646 w 7"/>
                  <a:gd name="T1" fmla="*/ 0 h 2"/>
                  <a:gd name="T2" fmla="*/ 0 w 7"/>
                  <a:gd name="T3" fmla="*/ 2147483646 h 2"/>
                  <a:gd name="T4" fmla="*/ 2147483646 w 7"/>
                  <a:gd name="T5" fmla="*/ 0 h 2"/>
                  <a:gd name="T6" fmla="*/ 0 60000 65536"/>
                  <a:gd name="T7" fmla="*/ 0 60000 65536"/>
                  <a:gd name="T8" fmla="*/ 0 60000 65536"/>
                  <a:gd name="T9" fmla="*/ 0 w 7"/>
                  <a:gd name="T10" fmla="*/ 0 h 2"/>
                  <a:gd name="T11" fmla="*/ 7 w 7"/>
                  <a:gd name="T12" fmla="*/ 2 h 2"/>
                </a:gdLst>
                <a:ahLst/>
                <a:cxnLst>
                  <a:cxn ang="T6">
                    <a:pos x="T0" y="T1"/>
                  </a:cxn>
                  <a:cxn ang="T7">
                    <a:pos x="T2" y="T3"/>
                  </a:cxn>
                  <a:cxn ang="T8">
                    <a:pos x="T4" y="T5"/>
                  </a:cxn>
                </a:cxnLst>
                <a:rect l="T9" t="T10" r="T11" b="T12"/>
                <a:pathLst>
                  <a:path w="7" h="2">
                    <a:moveTo>
                      <a:pt x="7" y="0"/>
                    </a:moveTo>
                    <a:cubicBezTo>
                      <a:pt x="4" y="1"/>
                      <a:pt x="2" y="2"/>
                      <a:pt x="0" y="2"/>
                    </a:cubicBezTo>
                    <a:cubicBezTo>
                      <a:pt x="2" y="2"/>
                      <a:pt x="4" y="1"/>
                      <a:pt x="7" y="0"/>
                    </a:cubicBezTo>
                    <a:close/>
                  </a:path>
                </a:pathLst>
              </a:custGeom>
              <a:solidFill>
                <a:srgbClr val="5B4E2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54"/>
              <p:cNvSpPr/>
              <p:nvPr/>
            </p:nvSpPr>
            <p:spPr bwMode="auto">
              <a:xfrm>
                <a:off x="1084262" y="141288"/>
                <a:ext cx="50800" cy="30163"/>
              </a:xfrm>
              <a:custGeom>
                <a:avLst/>
                <a:gdLst>
                  <a:gd name="T0" fmla="*/ 0 w 5"/>
                  <a:gd name="T1" fmla="*/ 2147483646 h 3"/>
                  <a:gd name="T2" fmla="*/ 2147483646 w 5"/>
                  <a:gd name="T3" fmla="*/ 0 h 3"/>
                  <a:gd name="T4" fmla="*/ 0 w 5"/>
                  <a:gd name="T5" fmla="*/ 2147483646 h 3"/>
                  <a:gd name="T6" fmla="*/ 0 w 5"/>
                  <a:gd name="T7" fmla="*/ 2147483646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0" y="3"/>
                    </a:moveTo>
                    <a:cubicBezTo>
                      <a:pt x="2" y="2"/>
                      <a:pt x="4" y="1"/>
                      <a:pt x="5" y="0"/>
                    </a:cubicBezTo>
                    <a:cubicBezTo>
                      <a:pt x="4" y="1"/>
                      <a:pt x="2" y="2"/>
                      <a:pt x="0" y="3"/>
                    </a:cubicBezTo>
                    <a:cubicBezTo>
                      <a:pt x="0" y="3"/>
                      <a:pt x="0" y="3"/>
                      <a:pt x="0" y="3"/>
                    </a:cubicBezTo>
                    <a:close/>
                  </a:path>
                </a:pathLst>
              </a:custGeom>
              <a:solidFill>
                <a:srgbClr val="5B4E2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55"/>
              <p:cNvSpPr/>
              <p:nvPr/>
            </p:nvSpPr>
            <p:spPr bwMode="auto">
              <a:xfrm>
                <a:off x="1236662" y="9525"/>
                <a:ext cx="385763" cy="101600"/>
              </a:xfrm>
              <a:custGeom>
                <a:avLst/>
                <a:gdLst>
                  <a:gd name="T0" fmla="*/ 2147483646 w 38"/>
                  <a:gd name="T1" fmla="*/ 2147483646 h 10"/>
                  <a:gd name="T2" fmla="*/ 2147483646 w 38"/>
                  <a:gd name="T3" fmla="*/ 0 h 10"/>
                  <a:gd name="T4" fmla="*/ 2147483646 w 38"/>
                  <a:gd name="T5" fmla="*/ 2147483646 h 10"/>
                  <a:gd name="T6" fmla="*/ 2147483646 w 38"/>
                  <a:gd name="T7" fmla="*/ 2147483646 h 10"/>
                  <a:gd name="T8" fmla="*/ 2147483646 w 38"/>
                  <a:gd name="T9" fmla="*/ 2147483646 h 10"/>
                  <a:gd name="T10" fmla="*/ 2147483646 w 38"/>
                  <a:gd name="T11" fmla="*/ 2147483646 h 10"/>
                  <a:gd name="T12" fmla="*/ 2147483646 w 38"/>
                  <a:gd name="T13" fmla="*/ 2147483646 h 10"/>
                  <a:gd name="T14" fmla="*/ 2147483646 w 38"/>
                  <a:gd name="T15" fmla="*/ 2147483646 h 10"/>
                  <a:gd name="T16" fmla="*/ 0 w 38"/>
                  <a:gd name="T17" fmla="*/ 2147483646 h 10"/>
                  <a:gd name="T18" fmla="*/ 2147483646 w 38"/>
                  <a:gd name="T19" fmla="*/ 2147483646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0"/>
                  <a:gd name="T32" fmla="*/ 38 w 38"/>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0">
                    <a:moveTo>
                      <a:pt x="31" y="1"/>
                    </a:moveTo>
                    <a:cubicBezTo>
                      <a:pt x="33" y="1"/>
                      <a:pt x="36" y="1"/>
                      <a:pt x="38" y="0"/>
                    </a:cubicBezTo>
                    <a:cubicBezTo>
                      <a:pt x="36" y="1"/>
                      <a:pt x="34" y="1"/>
                      <a:pt x="33" y="1"/>
                    </a:cubicBezTo>
                    <a:cubicBezTo>
                      <a:pt x="32" y="1"/>
                      <a:pt x="31" y="1"/>
                      <a:pt x="30" y="2"/>
                    </a:cubicBezTo>
                    <a:cubicBezTo>
                      <a:pt x="28" y="2"/>
                      <a:pt x="25" y="2"/>
                      <a:pt x="23" y="3"/>
                    </a:cubicBezTo>
                    <a:cubicBezTo>
                      <a:pt x="22" y="3"/>
                      <a:pt x="22" y="3"/>
                      <a:pt x="21" y="3"/>
                    </a:cubicBezTo>
                    <a:cubicBezTo>
                      <a:pt x="18" y="4"/>
                      <a:pt x="16" y="5"/>
                      <a:pt x="13" y="5"/>
                    </a:cubicBezTo>
                    <a:cubicBezTo>
                      <a:pt x="13" y="5"/>
                      <a:pt x="13" y="6"/>
                      <a:pt x="12" y="6"/>
                    </a:cubicBezTo>
                    <a:cubicBezTo>
                      <a:pt x="8" y="7"/>
                      <a:pt x="4" y="8"/>
                      <a:pt x="0" y="10"/>
                    </a:cubicBezTo>
                    <a:cubicBezTo>
                      <a:pt x="10" y="6"/>
                      <a:pt x="21" y="3"/>
                      <a:pt x="31" y="1"/>
                    </a:cubicBezTo>
                    <a:close/>
                  </a:path>
                </a:pathLst>
              </a:custGeom>
              <a:solidFill>
                <a:srgbClr val="5B4E2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56"/>
              <p:cNvSpPr/>
              <p:nvPr/>
            </p:nvSpPr>
            <p:spPr bwMode="auto">
              <a:xfrm>
                <a:off x="1631478" y="9053"/>
                <a:ext cx="2089150" cy="2282825"/>
              </a:xfrm>
              <a:custGeom>
                <a:avLst/>
                <a:gdLst>
                  <a:gd name="T0" fmla="*/ 0 w 206"/>
                  <a:gd name="T1" fmla="*/ 2147483646 h 225"/>
                  <a:gd name="T2" fmla="*/ 2147483646 w 206"/>
                  <a:gd name="T3" fmla="*/ 2147483646 h 225"/>
                  <a:gd name="T4" fmla="*/ 2147483646 w 206"/>
                  <a:gd name="T5" fmla="*/ 2147483646 h 225"/>
                  <a:gd name="T6" fmla="*/ 2147483646 w 206"/>
                  <a:gd name="T7" fmla="*/ 2147483646 h 225"/>
                  <a:gd name="T8" fmla="*/ 2147483646 w 206"/>
                  <a:gd name="T9" fmla="*/ 2147483646 h 225"/>
                  <a:gd name="T10" fmla="*/ 2147483646 w 206"/>
                  <a:gd name="T11" fmla="*/ 2147483646 h 225"/>
                  <a:gd name="T12" fmla="*/ 2147483646 w 206"/>
                  <a:gd name="T13" fmla="*/ 2147483646 h 225"/>
                  <a:gd name="T14" fmla="*/ 2147483646 w 206"/>
                  <a:gd name="T15" fmla="*/ 2147483646 h 225"/>
                  <a:gd name="T16" fmla="*/ 2147483646 w 206"/>
                  <a:gd name="T17" fmla="*/ 2147483646 h 225"/>
                  <a:gd name="T18" fmla="*/ 2147483646 w 206"/>
                  <a:gd name="T19" fmla="*/ 2147483646 h 225"/>
                  <a:gd name="T20" fmla="*/ 2147483646 w 206"/>
                  <a:gd name="T21" fmla="*/ 2147483646 h 225"/>
                  <a:gd name="T22" fmla="*/ 2147483646 w 206"/>
                  <a:gd name="T23" fmla="*/ 2147483646 h 225"/>
                  <a:gd name="T24" fmla="*/ 2147483646 w 206"/>
                  <a:gd name="T25" fmla="*/ 2147483646 h 225"/>
                  <a:gd name="T26" fmla="*/ 2147483646 w 206"/>
                  <a:gd name="T27" fmla="*/ 2147483646 h 225"/>
                  <a:gd name="T28" fmla="*/ 2147483646 w 206"/>
                  <a:gd name="T29" fmla="*/ 2147483646 h 225"/>
                  <a:gd name="T30" fmla="*/ 2147483646 w 206"/>
                  <a:gd name="T31" fmla="*/ 2147483646 h 225"/>
                  <a:gd name="T32" fmla="*/ 2147483646 w 206"/>
                  <a:gd name="T33" fmla="*/ 2147483646 h 225"/>
                  <a:gd name="T34" fmla="*/ 2147483646 w 206"/>
                  <a:gd name="T35" fmla="*/ 2147483646 h 225"/>
                  <a:gd name="T36" fmla="*/ 2147483646 w 206"/>
                  <a:gd name="T37" fmla="*/ 2147483646 h 225"/>
                  <a:gd name="T38" fmla="*/ 2147483646 w 206"/>
                  <a:gd name="T39" fmla="*/ 2147483646 h 225"/>
                  <a:gd name="T40" fmla="*/ 2147483646 w 206"/>
                  <a:gd name="T41" fmla="*/ 2147483646 h 225"/>
                  <a:gd name="T42" fmla="*/ 2147483646 w 206"/>
                  <a:gd name="T43" fmla="*/ 2147483646 h 225"/>
                  <a:gd name="T44" fmla="*/ 2147483646 w 206"/>
                  <a:gd name="T45" fmla="*/ 2147483646 h 225"/>
                  <a:gd name="T46" fmla="*/ 2147483646 w 206"/>
                  <a:gd name="T47" fmla="*/ 2147483646 h 225"/>
                  <a:gd name="T48" fmla="*/ 2147483646 w 206"/>
                  <a:gd name="T49" fmla="*/ 2147483646 h 225"/>
                  <a:gd name="T50" fmla="*/ 2147483646 w 206"/>
                  <a:gd name="T51" fmla="*/ 0 h 225"/>
                  <a:gd name="T52" fmla="*/ 2147483646 w 206"/>
                  <a:gd name="T53" fmla="*/ 0 h 225"/>
                  <a:gd name="T54" fmla="*/ 2147483646 w 206"/>
                  <a:gd name="T55" fmla="*/ 2147483646 h 225"/>
                  <a:gd name="T56" fmla="*/ 2147483646 w 206"/>
                  <a:gd name="T57" fmla="*/ 2147483646 h 225"/>
                  <a:gd name="T58" fmla="*/ 0 w 206"/>
                  <a:gd name="T59" fmla="*/ 2147483646 h 225"/>
                  <a:gd name="T60" fmla="*/ 0 w 206"/>
                  <a:gd name="T61" fmla="*/ 2147483646 h 22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06"/>
                  <a:gd name="T94" fmla="*/ 0 h 225"/>
                  <a:gd name="T95" fmla="*/ 206 w 206"/>
                  <a:gd name="T96" fmla="*/ 225 h 22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06" h="225">
                    <a:moveTo>
                      <a:pt x="0" y="1"/>
                    </a:moveTo>
                    <a:cubicBezTo>
                      <a:pt x="2" y="1"/>
                      <a:pt x="4" y="1"/>
                      <a:pt x="6" y="1"/>
                    </a:cubicBezTo>
                    <a:cubicBezTo>
                      <a:pt x="39" y="1"/>
                      <a:pt x="66" y="28"/>
                      <a:pt x="66" y="61"/>
                    </a:cubicBezTo>
                    <a:cubicBezTo>
                      <a:pt x="66" y="91"/>
                      <a:pt x="44" y="115"/>
                      <a:pt x="16" y="120"/>
                    </a:cubicBezTo>
                    <a:cubicBezTo>
                      <a:pt x="16" y="120"/>
                      <a:pt x="16" y="120"/>
                      <a:pt x="16" y="120"/>
                    </a:cubicBezTo>
                    <a:cubicBezTo>
                      <a:pt x="16" y="120"/>
                      <a:pt x="16" y="120"/>
                      <a:pt x="16" y="120"/>
                    </a:cubicBezTo>
                    <a:cubicBezTo>
                      <a:pt x="16" y="120"/>
                      <a:pt x="16" y="120"/>
                      <a:pt x="16" y="120"/>
                    </a:cubicBezTo>
                    <a:cubicBezTo>
                      <a:pt x="16" y="120"/>
                      <a:pt x="17" y="120"/>
                      <a:pt x="18" y="120"/>
                    </a:cubicBezTo>
                    <a:cubicBezTo>
                      <a:pt x="20" y="120"/>
                      <a:pt x="22" y="120"/>
                      <a:pt x="24" y="120"/>
                    </a:cubicBezTo>
                    <a:cubicBezTo>
                      <a:pt x="57" y="120"/>
                      <a:pt x="84" y="144"/>
                      <a:pt x="88" y="175"/>
                    </a:cubicBezTo>
                    <a:cubicBezTo>
                      <a:pt x="88" y="175"/>
                      <a:pt x="88" y="175"/>
                      <a:pt x="88" y="175"/>
                    </a:cubicBezTo>
                    <a:cubicBezTo>
                      <a:pt x="88" y="175"/>
                      <a:pt x="88" y="175"/>
                      <a:pt x="88" y="175"/>
                    </a:cubicBezTo>
                    <a:cubicBezTo>
                      <a:pt x="93" y="203"/>
                      <a:pt x="117" y="225"/>
                      <a:pt x="147" y="225"/>
                    </a:cubicBezTo>
                    <a:cubicBezTo>
                      <a:pt x="179" y="225"/>
                      <a:pt x="206" y="198"/>
                      <a:pt x="206" y="165"/>
                    </a:cubicBezTo>
                    <a:cubicBezTo>
                      <a:pt x="206" y="161"/>
                      <a:pt x="206" y="157"/>
                      <a:pt x="205" y="153"/>
                    </a:cubicBezTo>
                    <a:cubicBezTo>
                      <a:pt x="202" y="137"/>
                      <a:pt x="197" y="121"/>
                      <a:pt x="191" y="107"/>
                    </a:cubicBezTo>
                    <a:cubicBezTo>
                      <a:pt x="191" y="107"/>
                      <a:pt x="191" y="107"/>
                      <a:pt x="191" y="107"/>
                    </a:cubicBezTo>
                    <a:cubicBezTo>
                      <a:pt x="191" y="106"/>
                      <a:pt x="191" y="105"/>
                      <a:pt x="191" y="105"/>
                    </a:cubicBezTo>
                    <a:cubicBezTo>
                      <a:pt x="190" y="104"/>
                      <a:pt x="190" y="103"/>
                      <a:pt x="189" y="102"/>
                    </a:cubicBezTo>
                    <a:cubicBezTo>
                      <a:pt x="188" y="101"/>
                      <a:pt x="188" y="99"/>
                      <a:pt x="187" y="97"/>
                    </a:cubicBezTo>
                    <a:cubicBezTo>
                      <a:pt x="186" y="96"/>
                      <a:pt x="186" y="96"/>
                      <a:pt x="185" y="95"/>
                    </a:cubicBezTo>
                    <a:cubicBezTo>
                      <a:pt x="184" y="93"/>
                      <a:pt x="183" y="91"/>
                      <a:pt x="182" y="89"/>
                    </a:cubicBezTo>
                    <a:cubicBezTo>
                      <a:pt x="182" y="89"/>
                      <a:pt x="182" y="88"/>
                      <a:pt x="181" y="87"/>
                    </a:cubicBezTo>
                    <a:cubicBezTo>
                      <a:pt x="180" y="85"/>
                      <a:pt x="179" y="84"/>
                      <a:pt x="177" y="82"/>
                    </a:cubicBezTo>
                    <a:cubicBezTo>
                      <a:pt x="177" y="81"/>
                      <a:pt x="177" y="81"/>
                      <a:pt x="177" y="80"/>
                    </a:cubicBezTo>
                    <a:cubicBezTo>
                      <a:pt x="144" y="32"/>
                      <a:pt x="88" y="0"/>
                      <a:pt x="24" y="0"/>
                    </a:cubicBezTo>
                    <a:cubicBezTo>
                      <a:pt x="19" y="0"/>
                      <a:pt x="14" y="0"/>
                      <a:pt x="9" y="0"/>
                    </a:cubicBezTo>
                    <a:cubicBezTo>
                      <a:pt x="8" y="0"/>
                      <a:pt x="6" y="1"/>
                      <a:pt x="5" y="1"/>
                    </a:cubicBezTo>
                    <a:cubicBezTo>
                      <a:pt x="3" y="1"/>
                      <a:pt x="2" y="1"/>
                      <a:pt x="1" y="1"/>
                    </a:cubicBezTo>
                    <a:cubicBezTo>
                      <a:pt x="0" y="1"/>
                      <a:pt x="0" y="1"/>
                      <a:pt x="0" y="1"/>
                    </a:cubicBezTo>
                    <a:cubicBezTo>
                      <a:pt x="0" y="1"/>
                      <a:pt x="0" y="1"/>
                      <a:pt x="0" y="1"/>
                    </a:cubicBezTo>
                    <a:close/>
                  </a:path>
                </a:pathLst>
              </a:custGeom>
              <a:solidFill>
                <a:srgbClr val="00A1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Freeform 57"/>
              <p:cNvSpPr/>
              <p:nvPr/>
            </p:nvSpPr>
            <p:spPr bwMode="auto">
              <a:xfrm>
                <a:off x="0" y="9525"/>
                <a:ext cx="2292350" cy="2638425"/>
              </a:xfrm>
              <a:custGeom>
                <a:avLst/>
                <a:gdLst>
                  <a:gd name="T0" fmla="*/ 2147483646 w 226"/>
                  <a:gd name="T1" fmla="*/ 2147483646 h 260"/>
                  <a:gd name="T2" fmla="*/ 2147483646 w 226"/>
                  <a:gd name="T3" fmla="*/ 2147483646 h 260"/>
                  <a:gd name="T4" fmla="*/ 2147483646 w 226"/>
                  <a:gd name="T5" fmla="*/ 2147483646 h 260"/>
                  <a:gd name="T6" fmla="*/ 2147483646 w 226"/>
                  <a:gd name="T7" fmla="*/ 2147483646 h 260"/>
                  <a:gd name="T8" fmla="*/ 2147483646 w 226"/>
                  <a:gd name="T9" fmla="*/ 2147483646 h 260"/>
                  <a:gd name="T10" fmla="*/ 2147483646 w 226"/>
                  <a:gd name="T11" fmla="*/ 2147483646 h 260"/>
                  <a:gd name="T12" fmla="*/ 2147483646 w 226"/>
                  <a:gd name="T13" fmla="*/ 2147483646 h 260"/>
                  <a:gd name="T14" fmla="*/ 2147483646 w 226"/>
                  <a:gd name="T15" fmla="*/ 2147483646 h 260"/>
                  <a:gd name="T16" fmla="*/ 2147483646 w 226"/>
                  <a:gd name="T17" fmla="*/ 2147483646 h 260"/>
                  <a:gd name="T18" fmla="*/ 2147483646 w 226"/>
                  <a:gd name="T19" fmla="*/ 2147483646 h 260"/>
                  <a:gd name="T20" fmla="*/ 2147483646 w 226"/>
                  <a:gd name="T21" fmla="*/ 2147483646 h 260"/>
                  <a:gd name="T22" fmla="*/ 2147483646 w 226"/>
                  <a:gd name="T23" fmla="*/ 2147483646 h 260"/>
                  <a:gd name="T24" fmla="*/ 2147483646 w 226"/>
                  <a:gd name="T25" fmla="*/ 2147483646 h 260"/>
                  <a:gd name="T26" fmla="*/ 2147483646 w 226"/>
                  <a:gd name="T27" fmla="*/ 2147483646 h 260"/>
                  <a:gd name="T28" fmla="*/ 2147483646 w 226"/>
                  <a:gd name="T29" fmla="*/ 2147483646 h 260"/>
                  <a:gd name="T30" fmla="*/ 2147483646 w 226"/>
                  <a:gd name="T31" fmla="*/ 2147483646 h 260"/>
                  <a:gd name="T32" fmla="*/ 2147483646 w 226"/>
                  <a:gd name="T33" fmla="*/ 2147483646 h 260"/>
                  <a:gd name="T34" fmla="*/ 2147483646 w 226"/>
                  <a:gd name="T35" fmla="*/ 0 h 260"/>
                  <a:gd name="T36" fmla="*/ 2147483646 w 226"/>
                  <a:gd name="T37" fmla="*/ 0 h 260"/>
                  <a:gd name="T38" fmla="*/ 2147483646 w 226"/>
                  <a:gd name="T39" fmla="*/ 2147483646 h 260"/>
                  <a:gd name="T40" fmla="*/ 2147483646 w 226"/>
                  <a:gd name="T41" fmla="*/ 2147483646 h 260"/>
                  <a:gd name="T42" fmla="*/ 2147483646 w 226"/>
                  <a:gd name="T43" fmla="*/ 2147483646 h 260"/>
                  <a:gd name="T44" fmla="*/ 2147483646 w 226"/>
                  <a:gd name="T45" fmla="*/ 2147483646 h 260"/>
                  <a:gd name="T46" fmla="*/ 2147483646 w 226"/>
                  <a:gd name="T47" fmla="*/ 2147483646 h 260"/>
                  <a:gd name="T48" fmla="*/ 2147483646 w 226"/>
                  <a:gd name="T49" fmla="*/ 2147483646 h 260"/>
                  <a:gd name="T50" fmla="*/ 2147483646 w 226"/>
                  <a:gd name="T51" fmla="*/ 2147483646 h 260"/>
                  <a:gd name="T52" fmla="*/ 2147483646 w 226"/>
                  <a:gd name="T53" fmla="*/ 2147483646 h 260"/>
                  <a:gd name="T54" fmla="*/ 2147483646 w 226"/>
                  <a:gd name="T55" fmla="*/ 2147483646 h 260"/>
                  <a:gd name="T56" fmla="*/ 2147483646 w 226"/>
                  <a:gd name="T57" fmla="*/ 2147483646 h 260"/>
                  <a:gd name="T58" fmla="*/ 2147483646 w 226"/>
                  <a:gd name="T59" fmla="*/ 2147483646 h 260"/>
                  <a:gd name="T60" fmla="*/ 2147483646 w 226"/>
                  <a:gd name="T61" fmla="*/ 2147483646 h 260"/>
                  <a:gd name="T62" fmla="*/ 2147483646 w 226"/>
                  <a:gd name="T63" fmla="*/ 2147483646 h 260"/>
                  <a:gd name="T64" fmla="*/ 2147483646 w 226"/>
                  <a:gd name="T65" fmla="*/ 2147483646 h 260"/>
                  <a:gd name="T66" fmla="*/ 2147483646 w 226"/>
                  <a:gd name="T67" fmla="*/ 2147483646 h 260"/>
                  <a:gd name="T68" fmla="*/ 0 w 226"/>
                  <a:gd name="T69" fmla="*/ 2147483646 h 260"/>
                  <a:gd name="T70" fmla="*/ 2147483646 w 226"/>
                  <a:gd name="T71" fmla="*/ 2147483646 h 260"/>
                  <a:gd name="T72" fmla="*/ 2147483646 w 226"/>
                  <a:gd name="T73" fmla="*/ 2147483646 h 260"/>
                  <a:gd name="T74" fmla="*/ 2147483646 w 226"/>
                  <a:gd name="T75" fmla="*/ 2147483646 h 260"/>
                  <a:gd name="T76" fmla="*/ 2147483646 w 226"/>
                  <a:gd name="T77" fmla="*/ 2147483646 h 260"/>
                  <a:gd name="T78" fmla="*/ 2147483646 w 226"/>
                  <a:gd name="T79" fmla="*/ 2147483646 h 260"/>
                  <a:gd name="T80" fmla="*/ 2147483646 w 226"/>
                  <a:gd name="T81" fmla="*/ 2147483646 h 2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6"/>
                  <a:gd name="T124" fmla="*/ 0 h 260"/>
                  <a:gd name="T125" fmla="*/ 226 w 226"/>
                  <a:gd name="T126" fmla="*/ 260 h 2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6" h="260">
                    <a:moveTo>
                      <a:pt x="18" y="259"/>
                    </a:moveTo>
                    <a:cubicBezTo>
                      <a:pt x="12" y="245"/>
                      <a:pt x="7" y="229"/>
                      <a:pt x="4" y="213"/>
                    </a:cubicBezTo>
                    <a:cubicBezTo>
                      <a:pt x="3" y="209"/>
                      <a:pt x="3" y="205"/>
                      <a:pt x="3" y="201"/>
                    </a:cubicBezTo>
                    <a:cubicBezTo>
                      <a:pt x="3" y="168"/>
                      <a:pt x="30" y="141"/>
                      <a:pt x="63" y="141"/>
                    </a:cubicBezTo>
                    <a:cubicBezTo>
                      <a:pt x="90" y="141"/>
                      <a:pt x="113" y="159"/>
                      <a:pt x="120" y="184"/>
                    </a:cubicBezTo>
                    <a:cubicBezTo>
                      <a:pt x="120" y="183"/>
                      <a:pt x="120" y="183"/>
                      <a:pt x="120" y="183"/>
                    </a:cubicBezTo>
                    <a:cubicBezTo>
                      <a:pt x="120" y="181"/>
                      <a:pt x="120" y="178"/>
                      <a:pt x="121" y="176"/>
                    </a:cubicBezTo>
                    <a:cubicBezTo>
                      <a:pt x="121" y="176"/>
                      <a:pt x="121" y="175"/>
                      <a:pt x="121" y="174"/>
                    </a:cubicBezTo>
                    <a:cubicBezTo>
                      <a:pt x="121" y="173"/>
                      <a:pt x="121" y="172"/>
                      <a:pt x="122" y="170"/>
                    </a:cubicBezTo>
                    <a:cubicBezTo>
                      <a:pt x="122" y="169"/>
                      <a:pt x="122" y="169"/>
                      <a:pt x="122" y="168"/>
                    </a:cubicBezTo>
                    <a:cubicBezTo>
                      <a:pt x="122" y="167"/>
                      <a:pt x="123" y="165"/>
                      <a:pt x="123" y="164"/>
                    </a:cubicBezTo>
                    <a:cubicBezTo>
                      <a:pt x="123" y="163"/>
                      <a:pt x="124" y="163"/>
                      <a:pt x="124" y="162"/>
                    </a:cubicBezTo>
                    <a:cubicBezTo>
                      <a:pt x="124" y="161"/>
                      <a:pt x="125" y="160"/>
                      <a:pt x="125" y="159"/>
                    </a:cubicBezTo>
                    <a:cubicBezTo>
                      <a:pt x="125" y="158"/>
                      <a:pt x="126" y="157"/>
                      <a:pt x="126" y="156"/>
                    </a:cubicBezTo>
                    <a:cubicBezTo>
                      <a:pt x="127" y="155"/>
                      <a:pt x="127" y="154"/>
                      <a:pt x="127" y="153"/>
                    </a:cubicBezTo>
                    <a:cubicBezTo>
                      <a:pt x="128" y="152"/>
                      <a:pt x="128" y="152"/>
                      <a:pt x="129" y="151"/>
                    </a:cubicBezTo>
                    <a:cubicBezTo>
                      <a:pt x="129" y="150"/>
                      <a:pt x="130" y="149"/>
                      <a:pt x="130" y="148"/>
                    </a:cubicBezTo>
                    <a:cubicBezTo>
                      <a:pt x="131" y="147"/>
                      <a:pt x="132" y="146"/>
                      <a:pt x="132" y="146"/>
                    </a:cubicBezTo>
                    <a:cubicBezTo>
                      <a:pt x="133" y="145"/>
                      <a:pt x="133" y="144"/>
                      <a:pt x="134" y="144"/>
                    </a:cubicBezTo>
                    <a:cubicBezTo>
                      <a:pt x="134" y="143"/>
                      <a:pt x="135" y="142"/>
                      <a:pt x="136" y="141"/>
                    </a:cubicBezTo>
                    <a:cubicBezTo>
                      <a:pt x="136" y="140"/>
                      <a:pt x="137" y="140"/>
                      <a:pt x="137" y="139"/>
                    </a:cubicBezTo>
                    <a:cubicBezTo>
                      <a:pt x="138" y="138"/>
                      <a:pt x="139" y="137"/>
                      <a:pt x="140" y="136"/>
                    </a:cubicBezTo>
                    <a:cubicBezTo>
                      <a:pt x="140" y="136"/>
                      <a:pt x="141" y="136"/>
                      <a:pt x="141" y="136"/>
                    </a:cubicBezTo>
                    <a:cubicBezTo>
                      <a:pt x="142" y="135"/>
                      <a:pt x="143" y="134"/>
                      <a:pt x="145" y="133"/>
                    </a:cubicBezTo>
                    <a:cubicBezTo>
                      <a:pt x="145" y="133"/>
                      <a:pt x="145" y="132"/>
                      <a:pt x="145" y="132"/>
                    </a:cubicBezTo>
                    <a:cubicBezTo>
                      <a:pt x="149" y="129"/>
                      <a:pt x="154" y="126"/>
                      <a:pt x="160" y="124"/>
                    </a:cubicBezTo>
                    <a:cubicBezTo>
                      <a:pt x="162" y="123"/>
                      <a:pt x="164" y="122"/>
                      <a:pt x="165" y="122"/>
                    </a:cubicBezTo>
                    <a:cubicBezTo>
                      <a:pt x="166" y="121"/>
                      <a:pt x="167" y="121"/>
                      <a:pt x="168" y="121"/>
                    </a:cubicBezTo>
                    <a:cubicBezTo>
                      <a:pt x="169" y="121"/>
                      <a:pt x="170" y="120"/>
                      <a:pt x="171" y="120"/>
                    </a:cubicBezTo>
                    <a:cubicBezTo>
                      <a:pt x="172" y="120"/>
                      <a:pt x="174" y="120"/>
                      <a:pt x="176" y="119"/>
                    </a:cubicBezTo>
                    <a:cubicBezTo>
                      <a:pt x="176" y="119"/>
                      <a:pt x="176" y="119"/>
                      <a:pt x="176" y="119"/>
                    </a:cubicBezTo>
                    <a:cubicBezTo>
                      <a:pt x="176" y="119"/>
                      <a:pt x="176" y="119"/>
                      <a:pt x="176" y="119"/>
                    </a:cubicBezTo>
                    <a:cubicBezTo>
                      <a:pt x="176" y="119"/>
                      <a:pt x="176" y="119"/>
                      <a:pt x="176" y="119"/>
                    </a:cubicBezTo>
                    <a:cubicBezTo>
                      <a:pt x="204" y="114"/>
                      <a:pt x="226" y="90"/>
                      <a:pt x="226" y="60"/>
                    </a:cubicBezTo>
                    <a:cubicBezTo>
                      <a:pt x="226" y="27"/>
                      <a:pt x="199" y="0"/>
                      <a:pt x="166" y="0"/>
                    </a:cubicBezTo>
                    <a:cubicBezTo>
                      <a:pt x="164" y="0"/>
                      <a:pt x="162" y="0"/>
                      <a:pt x="160" y="0"/>
                    </a:cubicBezTo>
                    <a:cubicBezTo>
                      <a:pt x="160" y="0"/>
                      <a:pt x="160" y="0"/>
                      <a:pt x="160" y="0"/>
                    </a:cubicBezTo>
                    <a:cubicBezTo>
                      <a:pt x="160" y="0"/>
                      <a:pt x="160" y="0"/>
                      <a:pt x="160" y="0"/>
                    </a:cubicBezTo>
                    <a:cubicBezTo>
                      <a:pt x="158" y="1"/>
                      <a:pt x="155" y="1"/>
                      <a:pt x="153" y="1"/>
                    </a:cubicBezTo>
                    <a:cubicBezTo>
                      <a:pt x="143" y="3"/>
                      <a:pt x="132" y="6"/>
                      <a:pt x="122" y="10"/>
                    </a:cubicBezTo>
                    <a:cubicBezTo>
                      <a:pt x="122" y="10"/>
                      <a:pt x="122" y="10"/>
                      <a:pt x="122" y="10"/>
                    </a:cubicBezTo>
                    <a:cubicBezTo>
                      <a:pt x="119" y="11"/>
                      <a:pt x="117" y="12"/>
                      <a:pt x="115" y="12"/>
                    </a:cubicBezTo>
                    <a:cubicBezTo>
                      <a:pt x="114" y="13"/>
                      <a:pt x="113" y="13"/>
                      <a:pt x="112" y="13"/>
                    </a:cubicBezTo>
                    <a:cubicBezTo>
                      <a:pt x="111" y="14"/>
                      <a:pt x="109" y="15"/>
                      <a:pt x="107" y="16"/>
                    </a:cubicBezTo>
                    <a:cubicBezTo>
                      <a:pt x="80" y="28"/>
                      <a:pt x="57" y="47"/>
                      <a:pt x="39" y="69"/>
                    </a:cubicBezTo>
                    <a:cubicBezTo>
                      <a:pt x="39" y="69"/>
                      <a:pt x="39" y="69"/>
                      <a:pt x="39" y="70"/>
                    </a:cubicBezTo>
                    <a:cubicBezTo>
                      <a:pt x="38" y="71"/>
                      <a:pt x="36" y="73"/>
                      <a:pt x="35" y="76"/>
                    </a:cubicBezTo>
                    <a:cubicBezTo>
                      <a:pt x="35" y="76"/>
                      <a:pt x="34" y="76"/>
                      <a:pt x="34" y="76"/>
                    </a:cubicBezTo>
                    <a:cubicBezTo>
                      <a:pt x="33" y="78"/>
                      <a:pt x="32" y="80"/>
                      <a:pt x="30" y="82"/>
                    </a:cubicBezTo>
                    <a:cubicBezTo>
                      <a:pt x="30" y="82"/>
                      <a:pt x="30" y="83"/>
                      <a:pt x="30" y="83"/>
                    </a:cubicBezTo>
                    <a:cubicBezTo>
                      <a:pt x="28" y="85"/>
                      <a:pt x="27" y="87"/>
                      <a:pt x="26" y="89"/>
                    </a:cubicBezTo>
                    <a:cubicBezTo>
                      <a:pt x="26" y="89"/>
                      <a:pt x="26" y="90"/>
                      <a:pt x="25" y="90"/>
                    </a:cubicBezTo>
                    <a:cubicBezTo>
                      <a:pt x="24" y="92"/>
                      <a:pt x="23" y="94"/>
                      <a:pt x="22" y="96"/>
                    </a:cubicBezTo>
                    <a:cubicBezTo>
                      <a:pt x="22" y="96"/>
                      <a:pt x="22" y="96"/>
                      <a:pt x="22" y="96"/>
                    </a:cubicBezTo>
                    <a:cubicBezTo>
                      <a:pt x="19" y="102"/>
                      <a:pt x="16" y="109"/>
                      <a:pt x="13" y="115"/>
                    </a:cubicBezTo>
                    <a:cubicBezTo>
                      <a:pt x="13" y="116"/>
                      <a:pt x="12" y="117"/>
                      <a:pt x="12" y="118"/>
                    </a:cubicBezTo>
                    <a:cubicBezTo>
                      <a:pt x="11" y="120"/>
                      <a:pt x="11" y="121"/>
                      <a:pt x="10" y="123"/>
                    </a:cubicBezTo>
                    <a:cubicBezTo>
                      <a:pt x="10" y="124"/>
                      <a:pt x="9" y="125"/>
                      <a:pt x="9" y="127"/>
                    </a:cubicBezTo>
                    <a:cubicBezTo>
                      <a:pt x="9" y="128"/>
                      <a:pt x="8" y="129"/>
                      <a:pt x="8" y="131"/>
                    </a:cubicBezTo>
                    <a:cubicBezTo>
                      <a:pt x="7" y="132"/>
                      <a:pt x="7" y="134"/>
                      <a:pt x="7" y="135"/>
                    </a:cubicBezTo>
                    <a:cubicBezTo>
                      <a:pt x="6" y="136"/>
                      <a:pt x="6" y="138"/>
                      <a:pt x="6" y="139"/>
                    </a:cubicBezTo>
                    <a:cubicBezTo>
                      <a:pt x="5" y="140"/>
                      <a:pt x="5" y="142"/>
                      <a:pt x="4" y="143"/>
                    </a:cubicBezTo>
                    <a:cubicBezTo>
                      <a:pt x="4" y="145"/>
                      <a:pt x="4" y="146"/>
                      <a:pt x="4" y="147"/>
                    </a:cubicBezTo>
                    <a:cubicBezTo>
                      <a:pt x="3" y="149"/>
                      <a:pt x="3" y="151"/>
                      <a:pt x="3" y="152"/>
                    </a:cubicBezTo>
                    <a:cubicBezTo>
                      <a:pt x="3" y="153"/>
                      <a:pt x="2" y="155"/>
                      <a:pt x="2" y="156"/>
                    </a:cubicBezTo>
                    <a:cubicBezTo>
                      <a:pt x="2" y="158"/>
                      <a:pt x="2" y="159"/>
                      <a:pt x="2" y="161"/>
                    </a:cubicBezTo>
                    <a:cubicBezTo>
                      <a:pt x="1" y="162"/>
                      <a:pt x="1" y="164"/>
                      <a:pt x="1" y="165"/>
                    </a:cubicBezTo>
                    <a:cubicBezTo>
                      <a:pt x="1" y="167"/>
                      <a:pt x="1" y="169"/>
                      <a:pt x="1" y="171"/>
                    </a:cubicBezTo>
                    <a:cubicBezTo>
                      <a:pt x="1" y="172"/>
                      <a:pt x="1" y="173"/>
                      <a:pt x="1" y="174"/>
                    </a:cubicBezTo>
                    <a:cubicBezTo>
                      <a:pt x="0" y="177"/>
                      <a:pt x="0" y="180"/>
                      <a:pt x="0" y="183"/>
                    </a:cubicBezTo>
                    <a:cubicBezTo>
                      <a:pt x="0" y="186"/>
                      <a:pt x="0" y="189"/>
                      <a:pt x="1" y="193"/>
                    </a:cubicBezTo>
                    <a:cubicBezTo>
                      <a:pt x="1" y="193"/>
                      <a:pt x="1" y="194"/>
                      <a:pt x="1" y="195"/>
                    </a:cubicBezTo>
                    <a:cubicBezTo>
                      <a:pt x="1" y="198"/>
                      <a:pt x="1" y="200"/>
                      <a:pt x="1" y="202"/>
                    </a:cubicBezTo>
                    <a:cubicBezTo>
                      <a:pt x="1" y="203"/>
                      <a:pt x="2" y="204"/>
                      <a:pt x="2" y="205"/>
                    </a:cubicBezTo>
                    <a:cubicBezTo>
                      <a:pt x="2" y="208"/>
                      <a:pt x="2" y="210"/>
                      <a:pt x="3" y="212"/>
                    </a:cubicBezTo>
                    <a:cubicBezTo>
                      <a:pt x="3" y="213"/>
                      <a:pt x="3" y="214"/>
                      <a:pt x="3" y="215"/>
                    </a:cubicBezTo>
                    <a:cubicBezTo>
                      <a:pt x="4" y="217"/>
                      <a:pt x="4" y="220"/>
                      <a:pt x="5" y="222"/>
                    </a:cubicBezTo>
                    <a:cubicBezTo>
                      <a:pt x="5" y="223"/>
                      <a:pt x="5" y="223"/>
                      <a:pt x="5" y="224"/>
                    </a:cubicBezTo>
                    <a:cubicBezTo>
                      <a:pt x="6" y="227"/>
                      <a:pt x="6" y="229"/>
                      <a:pt x="7" y="232"/>
                    </a:cubicBezTo>
                    <a:cubicBezTo>
                      <a:pt x="7" y="232"/>
                      <a:pt x="7" y="233"/>
                      <a:pt x="7" y="233"/>
                    </a:cubicBezTo>
                    <a:cubicBezTo>
                      <a:pt x="10" y="242"/>
                      <a:pt x="13" y="251"/>
                      <a:pt x="17" y="260"/>
                    </a:cubicBezTo>
                    <a:cubicBezTo>
                      <a:pt x="18" y="260"/>
                      <a:pt x="18" y="259"/>
                      <a:pt x="18" y="259"/>
                    </a:cubicBezTo>
                    <a:close/>
                  </a:path>
                </a:pathLst>
              </a:custGeom>
              <a:solidFill>
                <a:srgbClr val="67CDC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58"/>
              <p:cNvSpPr/>
              <p:nvPr/>
            </p:nvSpPr>
            <p:spPr bwMode="auto">
              <a:xfrm>
                <a:off x="12055" y="1441450"/>
                <a:ext cx="2720145" cy="2292350"/>
              </a:xfrm>
              <a:custGeom>
                <a:avLst/>
                <a:gdLst>
                  <a:gd name="T0" fmla="*/ 2147483646 w 260"/>
                  <a:gd name="T1" fmla="*/ 2147483646 h 226"/>
                  <a:gd name="T2" fmla="*/ 2147483646 w 260"/>
                  <a:gd name="T3" fmla="*/ 2147483646 h 226"/>
                  <a:gd name="T4" fmla="*/ 2147483646 w 260"/>
                  <a:gd name="T5" fmla="*/ 2147483646 h 226"/>
                  <a:gd name="T6" fmla="*/ 2147483646 w 260"/>
                  <a:gd name="T7" fmla="*/ 2147483646 h 226"/>
                  <a:gd name="T8" fmla="*/ 2147483646 w 260"/>
                  <a:gd name="T9" fmla="*/ 2147483646 h 226"/>
                  <a:gd name="T10" fmla="*/ 2147483646 w 260"/>
                  <a:gd name="T11" fmla="*/ 2147483646 h 226"/>
                  <a:gd name="T12" fmla="*/ 2147483646 w 260"/>
                  <a:gd name="T13" fmla="*/ 2147483646 h 226"/>
                  <a:gd name="T14" fmla="*/ 2147483646 w 260"/>
                  <a:gd name="T15" fmla="*/ 2147483646 h 226"/>
                  <a:gd name="T16" fmla="*/ 2147483646 w 260"/>
                  <a:gd name="T17" fmla="*/ 2147483646 h 226"/>
                  <a:gd name="T18" fmla="*/ 2147483646 w 260"/>
                  <a:gd name="T19" fmla="*/ 2147483646 h 226"/>
                  <a:gd name="T20" fmla="*/ 2147483646 w 260"/>
                  <a:gd name="T21" fmla="*/ 2147483646 h 226"/>
                  <a:gd name="T22" fmla="*/ 2147483646 w 260"/>
                  <a:gd name="T23" fmla="*/ 2147483646 h 226"/>
                  <a:gd name="T24" fmla="*/ 2147483646 w 260"/>
                  <a:gd name="T25" fmla="*/ 0 h 226"/>
                  <a:gd name="T26" fmla="*/ 0 w 260"/>
                  <a:gd name="T27" fmla="*/ 2147483646 h 226"/>
                  <a:gd name="T28" fmla="*/ 2147483646 w 260"/>
                  <a:gd name="T29" fmla="*/ 2147483646 h 226"/>
                  <a:gd name="T30" fmla="*/ 2147483646 w 260"/>
                  <a:gd name="T31" fmla="*/ 2147483646 h 226"/>
                  <a:gd name="T32" fmla="*/ 2147483646 w 260"/>
                  <a:gd name="T33" fmla="*/ 2147483646 h 226"/>
                  <a:gd name="T34" fmla="*/ 2147483646 w 260"/>
                  <a:gd name="T35" fmla="*/ 2147483646 h 226"/>
                  <a:gd name="T36" fmla="*/ 2147483646 w 260"/>
                  <a:gd name="T37" fmla="*/ 2147483646 h 226"/>
                  <a:gd name="T38" fmla="*/ 2147483646 w 260"/>
                  <a:gd name="T39" fmla="*/ 2147483646 h 226"/>
                  <a:gd name="T40" fmla="*/ 2147483646 w 260"/>
                  <a:gd name="T41" fmla="*/ 2147483646 h 226"/>
                  <a:gd name="T42" fmla="*/ 2147483646 w 260"/>
                  <a:gd name="T43" fmla="*/ 2147483646 h 226"/>
                  <a:gd name="T44" fmla="*/ 2147483646 w 260"/>
                  <a:gd name="T45" fmla="*/ 2147483646 h 226"/>
                  <a:gd name="T46" fmla="*/ 2147483646 w 260"/>
                  <a:gd name="T47" fmla="*/ 2147483646 h 2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0"/>
                  <a:gd name="T73" fmla="*/ 0 h 226"/>
                  <a:gd name="T74" fmla="*/ 260 w 260"/>
                  <a:gd name="T75" fmla="*/ 226 h 2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0" h="226">
                    <a:moveTo>
                      <a:pt x="213" y="223"/>
                    </a:moveTo>
                    <a:cubicBezTo>
                      <a:pt x="208" y="224"/>
                      <a:pt x="204" y="224"/>
                      <a:pt x="200" y="224"/>
                    </a:cubicBezTo>
                    <a:cubicBezTo>
                      <a:pt x="167" y="224"/>
                      <a:pt x="140" y="197"/>
                      <a:pt x="140" y="164"/>
                    </a:cubicBezTo>
                    <a:cubicBezTo>
                      <a:pt x="140" y="134"/>
                      <a:pt x="162" y="110"/>
                      <a:pt x="190" y="105"/>
                    </a:cubicBezTo>
                    <a:cubicBezTo>
                      <a:pt x="190" y="105"/>
                      <a:pt x="190" y="105"/>
                      <a:pt x="190" y="105"/>
                    </a:cubicBezTo>
                    <a:cubicBezTo>
                      <a:pt x="190" y="105"/>
                      <a:pt x="190" y="105"/>
                      <a:pt x="190" y="105"/>
                    </a:cubicBezTo>
                    <a:cubicBezTo>
                      <a:pt x="189" y="105"/>
                      <a:pt x="189" y="105"/>
                      <a:pt x="188" y="105"/>
                    </a:cubicBezTo>
                    <a:cubicBezTo>
                      <a:pt x="186" y="105"/>
                      <a:pt x="184" y="106"/>
                      <a:pt x="183" y="106"/>
                    </a:cubicBezTo>
                    <a:cubicBezTo>
                      <a:pt x="150" y="106"/>
                      <a:pt x="123" y="81"/>
                      <a:pt x="119" y="50"/>
                    </a:cubicBezTo>
                    <a:cubicBezTo>
                      <a:pt x="119" y="50"/>
                      <a:pt x="119" y="50"/>
                      <a:pt x="119" y="50"/>
                    </a:cubicBezTo>
                    <a:cubicBezTo>
                      <a:pt x="119" y="50"/>
                      <a:pt x="119" y="50"/>
                      <a:pt x="119" y="50"/>
                    </a:cubicBezTo>
                    <a:cubicBezTo>
                      <a:pt x="119" y="47"/>
                      <a:pt x="118" y="45"/>
                      <a:pt x="117" y="43"/>
                    </a:cubicBezTo>
                    <a:cubicBezTo>
                      <a:pt x="110" y="18"/>
                      <a:pt x="87" y="0"/>
                      <a:pt x="60" y="0"/>
                    </a:cubicBezTo>
                    <a:cubicBezTo>
                      <a:pt x="27" y="0"/>
                      <a:pt x="0" y="27"/>
                      <a:pt x="0" y="60"/>
                    </a:cubicBezTo>
                    <a:cubicBezTo>
                      <a:pt x="0" y="64"/>
                      <a:pt x="0" y="68"/>
                      <a:pt x="1" y="72"/>
                    </a:cubicBezTo>
                    <a:cubicBezTo>
                      <a:pt x="4" y="88"/>
                      <a:pt x="9" y="104"/>
                      <a:pt x="15" y="118"/>
                    </a:cubicBezTo>
                    <a:cubicBezTo>
                      <a:pt x="44" y="181"/>
                      <a:pt x="108" y="226"/>
                      <a:pt x="183" y="226"/>
                    </a:cubicBezTo>
                    <a:cubicBezTo>
                      <a:pt x="186" y="226"/>
                      <a:pt x="189" y="225"/>
                      <a:pt x="192" y="225"/>
                    </a:cubicBezTo>
                    <a:cubicBezTo>
                      <a:pt x="194" y="225"/>
                      <a:pt x="197" y="225"/>
                      <a:pt x="200" y="225"/>
                    </a:cubicBezTo>
                    <a:cubicBezTo>
                      <a:pt x="200" y="225"/>
                      <a:pt x="200" y="225"/>
                      <a:pt x="200" y="225"/>
                    </a:cubicBezTo>
                    <a:cubicBezTo>
                      <a:pt x="221" y="223"/>
                      <a:pt x="241" y="217"/>
                      <a:pt x="260" y="209"/>
                    </a:cubicBezTo>
                    <a:cubicBezTo>
                      <a:pt x="260" y="208"/>
                      <a:pt x="260" y="208"/>
                      <a:pt x="260" y="208"/>
                    </a:cubicBezTo>
                    <a:cubicBezTo>
                      <a:pt x="260" y="208"/>
                      <a:pt x="260" y="208"/>
                      <a:pt x="260" y="208"/>
                    </a:cubicBezTo>
                    <a:cubicBezTo>
                      <a:pt x="245" y="215"/>
                      <a:pt x="229" y="220"/>
                      <a:pt x="213" y="22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7" name="文本框 1"/>
            <p:cNvSpPr txBox="1">
              <a:spLocks noChangeArrowheads="1"/>
            </p:cNvSpPr>
            <p:nvPr/>
          </p:nvSpPr>
          <p:spPr bwMode="auto">
            <a:xfrm>
              <a:off x="4850279" y="2421383"/>
              <a:ext cx="7068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a:solidFill>
                    <a:schemeClr val="bg1"/>
                  </a:solidFill>
                  <a:latin typeface="微软雅黑" panose="020B0503020204020204" pitchFamily="34" charset="-122"/>
                  <a:ea typeface="微软雅黑" panose="020B0503020204020204" pitchFamily="34" charset="-122"/>
                </a:rPr>
                <a:t>客</a:t>
              </a:r>
              <a:endParaRPr lang="zh-CN" altLang="en-US" sz="4000">
                <a:solidFill>
                  <a:schemeClr val="bg1"/>
                </a:solidFill>
                <a:latin typeface="微软雅黑" panose="020B0503020204020204" pitchFamily="34" charset="-122"/>
                <a:ea typeface="微软雅黑" panose="020B0503020204020204" pitchFamily="34" charset="-122"/>
              </a:endParaRPr>
            </a:p>
          </p:txBody>
        </p:sp>
        <p:sp>
          <p:nvSpPr>
            <p:cNvPr id="8" name="文本框 203"/>
            <p:cNvSpPr txBox="1">
              <a:spLocks noChangeArrowheads="1"/>
            </p:cNvSpPr>
            <p:nvPr/>
          </p:nvSpPr>
          <p:spPr bwMode="auto">
            <a:xfrm>
              <a:off x="6557763" y="2825977"/>
              <a:ext cx="7068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a:solidFill>
                    <a:schemeClr val="bg1"/>
                  </a:solidFill>
                  <a:latin typeface="微软雅黑" panose="020B0503020204020204" pitchFamily="34" charset="-122"/>
                  <a:ea typeface="微软雅黑" panose="020B0503020204020204" pitchFamily="34" charset="-122"/>
                </a:rPr>
                <a:t>人</a:t>
              </a:r>
              <a:endParaRPr lang="zh-CN" altLang="en-US" sz="4000">
                <a:solidFill>
                  <a:schemeClr val="bg1"/>
                </a:solidFill>
                <a:latin typeface="微软雅黑" panose="020B0503020204020204" pitchFamily="34" charset="-122"/>
                <a:ea typeface="微软雅黑" panose="020B0503020204020204" pitchFamily="34" charset="-122"/>
              </a:endParaRPr>
            </a:p>
          </p:txBody>
        </p:sp>
        <p:sp>
          <p:nvSpPr>
            <p:cNvPr id="9" name="文本框 204"/>
            <p:cNvSpPr txBox="1">
              <a:spLocks noChangeArrowheads="1"/>
            </p:cNvSpPr>
            <p:nvPr/>
          </p:nvSpPr>
          <p:spPr bwMode="auto">
            <a:xfrm>
              <a:off x="6213983" y="4500116"/>
              <a:ext cx="7068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a:solidFill>
                    <a:schemeClr val="bg1"/>
                  </a:solidFill>
                  <a:latin typeface="微软雅黑" panose="020B0503020204020204" pitchFamily="34" charset="-122"/>
                  <a:ea typeface="微软雅黑" panose="020B0503020204020204" pitchFamily="34" charset="-122"/>
                </a:rPr>
                <a:t>需</a:t>
              </a:r>
              <a:endParaRPr lang="zh-CN" altLang="en-US" sz="4000">
                <a:solidFill>
                  <a:schemeClr val="bg1"/>
                </a:solidFill>
                <a:latin typeface="微软雅黑" panose="020B0503020204020204" pitchFamily="34" charset="-122"/>
                <a:ea typeface="微软雅黑" panose="020B0503020204020204" pitchFamily="34" charset="-122"/>
              </a:endParaRPr>
            </a:p>
          </p:txBody>
        </p:sp>
        <p:sp>
          <p:nvSpPr>
            <p:cNvPr id="10" name="文本框 245"/>
            <p:cNvSpPr txBox="1">
              <a:spLocks noChangeArrowheads="1"/>
            </p:cNvSpPr>
            <p:nvPr/>
          </p:nvSpPr>
          <p:spPr bwMode="auto">
            <a:xfrm>
              <a:off x="4492023" y="4059195"/>
              <a:ext cx="7068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4000">
                  <a:solidFill>
                    <a:schemeClr val="bg1"/>
                  </a:solidFill>
                  <a:latin typeface="微软雅黑" panose="020B0503020204020204" pitchFamily="34" charset="-122"/>
                  <a:ea typeface="微软雅黑" panose="020B0503020204020204" pitchFamily="34" charset="-122"/>
                </a:rPr>
                <a:t>求</a:t>
              </a:r>
              <a:endParaRPr lang="zh-CN" altLang="en-US" sz="400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bwMode="auto">
          <a:xfrm>
            <a:off x="1036638" y="1462088"/>
            <a:ext cx="3481387" cy="1341437"/>
            <a:chOff x="1036638" y="1462088"/>
            <a:chExt cx="3481387" cy="1341437"/>
          </a:xfrm>
        </p:grpSpPr>
        <p:grpSp>
          <p:nvGrpSpPr>
            <p:cNvPr id="50" name="组合 49"/>
            <p:cNvGrpSpPr/>
            <p:nvPr/>
          </p:nvGrpSpPr>
          <p:grpSpPr bwMode="auto">
            <a:xfrm>
              <a:off x="1063625" y="2393950"/>
              <a:ext cx="3340100" cy="288925"/>
              <a:chOff x="0" y="0"/>
              <a:chExt cx="3340026" cy="289285"/>
            </a:xfrm>
          </p:grpSpPr>
          <p:cxnSp>
            <p:nvCxnSpPr>
              <p:cNvPr id="86" name="直接连接符 50"/>
              <p:cNvCxnSpPr>
                <a:cxnSpLocks noChangeShapeType="1"/>
              </p:cNvCxnSpPr>
              <p:nvPr/>
            </p:nvCxnSpPr>
            <p:spPr bwMode="auto">
              <a:xfrm flipH="1" flipV="1">
                <a:off x="3033094" y="730"/>
                <a:ext cx="306932" cy="288555"/>
              </a:xfrm>
              <a:prstGeom prst="line">
                <a:avLst/>
              </a:prstGeom>
              <a:noFill/>
              <a:ln w="6350">
                <a:solidFill>
                  <a:schemeClr val="tx1"/>
                </a:solidFill>
                <a:round/>
              </a:ln>
              <a:extLst>
                <a:ext uri="{909E8E84-426E-40DD-AFC4-6F175D3DCCD1}">
                  <a14:hiddenFill xmlns:a14="http://schemas.microsoft.com/office/drawing/2010/main">
                    <a:noFill/>
                  </a14:hiddenFill>
                </a:ext>
              </a:extLst>
            </p:spPr>
          </p:cxnSp>
          <p:cxnSp>
            <p:nvCxnSpPr>
              <p:cNvPr id="87" name="直接连接符 51"/>
              <p:cNvCxnSpPr>
                <a:cxnSpLocks noChangeShapeType="1"/>
              </p:cNvCxnSpPr>
              <p:nvPr/>
            </p:nvCxnSpPr>
            <p:spPr bwMode="auto">
              <a:xfrm flipH="1">
                <a:off x="0" y="0"/>
                <a:ext cx="3038041" cy="12090"/>
              </a:xfrm>
              <a:prstGeom prst="line">
                <a:avLst/>
              </a:prstGeom>
              <a:noFill/>
              <a:ln w="6350">
                <a:solidFill>
                  <a:schemeClr val="tx1"/>
                </a:solidFill>
                <a:round/>
              </a:ln>
              <a:extLst>
                <a:ext uri="{909E8E84-426E-40DD-AFC4-6F175D3DCCD1}">
                  <a14:hiddenFill xmlns:a14="http://schemas.microsoft.com/office/drawing/2010/main">
                    <a:noFill/>
                  </a14:hiddenFill>
                </a:ext>
              </a:extLst>
            </p:spPr>
          </p:cxnSp>
        </p:grpSp>
        <p:grpSp>
          <p:nvGrpSpPr>
            <p:cNvPr id="51" name="组合 95"/>
            <p:cNvGrpSpPr/>
            <p:nvPr/>
          </p:nvGrpSpPr>
          <p:grpSpPr bwMode="auto">
            <a:xfrm>
              <a:off x="1036638" y="1462088"/>
              <a:ext cx="434975" cy="800100"/>
              <a:chOff x="0" y="0"/>
              <a:chExt cx="1722438" cy="2830512"/>
            </a:xfrm>
          </p:grpSpPr>
          <p:sp>
            <p:nvSpPr>
              <p:cNvPr id="54" name="AutoShape 3"/>
              <p:cNvSpPr>
                <a:spLocks noChangeAspect="1" noChangeArrowheads="1" noTextEdit="1"/>
              </p:cNvSpPr>
              <p:nvPr/>
            </p:nvSpPr>
            <p:spPr bwMode="auto">
              <a:xfrm>
                <a:off x="0" y="0"/>
                <a:ext cx="169703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 name="Freeform 5"/>
              <p:cNvSpPr/>
              <p:nvPr/>
            </p:nvSpPr>
            <p:spPr bwMode="auto">
              <a:xfrm>
                <a:off x="1458913" y="398462"/>
                <a:ext cx="263525" cy="274637"/>
              </a:xfrm>
              <a:custGeom>
                <a:avLst/>
                <a:gdLst>
                  <a:gd name="T0" fmla="*/ 2147483646 w 21"/>
                  <a:gd name="T1" fmla="*/ 2147483646 h 22"/>
                  <a:gd name="T2" fmla="*/ 2147483646 w 21"/>
                  <a:gd name="T3" fmla="*/ 2147483646 h 22"/>
                  <a:gd name="T4" fmla="*/ 2147483646 w 21"/>
                  <a:gd name="T5" fmla="*/ 2147483646 h 22"/>
                  <a:gd name="T6" fmla="*/ 2147483646 w 21"/>
                  <a:gd name="T7" fmla="*/ 2147483646 h 22"/>
                  <a:gd name="T8" fmla="*/ 2147483646 w 21"/>
                  <a:gd name="T9" fmla="*/ 2147483646 h 22"/>
                  <a:gd name="T10" fmla="*/ 2147483646 w 21"/>
                  <a:gd name="T11" fmla="*/ 2147483646 h 22"/>
                  <a:gd name="T12" fmla="*/ 2147483646 w 21"/>
                  <a:gd name="T13" fmla="*/ 2147483646 h 22"/>
                  <a:gd name="T14" fmla="*/ 2147483646 w 21"/>
                  <a:gd name="T15" fmla="*/ 0 h 22"/>
                  <a:gd name="T16" fmla="*/ 2147483646 w 21"/>
                  <a:gd name="T17" fmla="*/ 2147483646 h 22"/>
                  <a:gd name="T18" fmla="*/ 2147483646 w 21"/>
                  <a:gd name="T19" fmla="*/ 2147483646 h 22"/>
                  <a:gd name="T20" fmla="*/ 2147483646 w 21"/>
                  <a:gd name="T21" fmla="*/ 2147483646 h 22"/>
                  <a:gd name="T22" fmla="*/ 2147483646 w 21"/>
                  <a:gd name="T23" fmla="*/ 2147483646 h 22"/>
                  <a:gd name="T24" fmla="*/ 2147483646 w 21"/>
                  <a:gd name="T25" fmla="*/ 2147483646 h 22"/>
                  <a:gd name="T26" fmla="*/ 0 w 21"/>
                  <a:gd name="T27" fmla="*/ 2147483646 h 22"/>
                  <a:gd name="T28" fmla="*/ 2147483646 w 21"/>
                  <a:gd name="T29" fmla="*/ 2147483646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22"/>
                  <a:gd name="T47" fmla="*/ 21 w 21"/>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22">
                    <a:moveTo>
                      <a:pt x="1" y="21"/>
                    </a:moveTo>
                    <a:cubicBezTo>
                      <a:pt x="1" y="21"/>
                      <a:pt x="4" y="22"/>
                      <a:pt x="5" y="22"/>
                    </a:cubicBezTo>
                    <a:cubicBezTo>
                      <a:pt x="6" y="21"/>
                      <a:pt x="13" y="16"/>
                      <a:pt x="13" y="16"/>
                    </a:cubicBezTo>
                    <a:cubicBezTo>
                      <a:pt x="13" y="16"/>
                      <a:pt x="14" y="14"/>
                      <a:pt x="15" y="13"/>
                    </a:cubicBezTo>
                    <a:cubicBezTo>
                      <a:pt x="16" y="12"/>
                      <a:pt x="19" y="9"/>
                      <a:pt x="17" y="8"/>
                    </a:cubicBezTo>
                    <a:cubicBezTo>
                      <a:pt x="16" y="9"/>
                      <a:pt x="16" y="9"/>
                      <a:pt x="16" y="9"/>
                    </a:cubicBezTo>
                    <a:cubicBezTo>
                      <a:pt x="16" y="9"/>
                      <a:pt x="16" y="7"/>
                      <a:pt x="17" y="6"/>
                    </a:cubicBezTo>
                    <a:cubicBezTo>
                      <a:pt x="17" y="6"/>
                      <a:pt x="21" y="2"/>
                      <a:pt x="20" y="0"/>
                    </a:cubicBezTo>
                    <a:cubicBezTo>
                      <a:pt x="20" y="0"/>
                      <a:pt x="19" y="0"/>
                      <a:pt x="18" y="1"/>
                    </a:cubicBezTo>
                    <a:cubicBezTo>
                      <a:pt x="18" y="1"/>
                      <a:pt x="17" y="1"/>
                      <a:pt x="17" y="1"/>
                    </a:cubicBezTo>
                    <a:cubicBezTo>
                      <a:pt x="15" y="2"/>
                      <a:pt x="14" y="4"/>
                      <a:pt x="13" y="4"/>
                    </a:cubicBezTo>
                    <a:cubicBezTo>
                      <a:pt x="12" y="6"/>
                      <a:pt x="10" y="9"/>
                      <a:pt x="10" y="10"/>
                    </a:cubicBezTo>
                    <a:cubicBezTo>
                      <a:pt x="9" y="10"/>
                      <a:pt x="6" y="12"/>
                      <a:pt x="4" y="14"/>
                    </a:cubicBezTo>
                    <a:cubicBezTo>
                      <a:pt x="1" y="16"/>
                      <a:pt x="0" y="15"/>
                      <a:pt x="0" y="15"/>
                    </a:cubicBezTo>
                    <a:cubicBezTo>
                      <a:pt x="0" y="15"/>
                      <a:pt x="0" y="19"/>
                      <a:pt x="1" y="21"/>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6"/>
              <p:cNvSpPr/>
              <p:nvPr/>
            </p:nvSpPr>
            <p:spPr bwMode="auto">
              <a:xfrm>
                <a:off x="1471613" y="398462"/>
                <a:ext cx="250825" cy="274637"/>
              </a:xfrm>
              <a:custGeom>
                <a:avLst/>
                <a:gdLst>
                  <a:gd name="T0" fmla="*/ 2147483646 w 20"/>
                  <a:gd name="T1" fmla="*/ 0 h 22"/>
                  <a:gd name="T2" fmla="*/ 2147483646 w 20"/>
                  <a:gd name="T3" fmla="*/ 0 h 22"/>
                  <a:gd name="T4" fmla="*/ 2147483646 w 20"/>
                  <a:gd name="T5" fmla="*/ 2147483646 h 22"/>
                  <a:gd name="T6" fmla="*/ 2147483646 w 20"/>
                  <a:gd name="T7" fmla="*/ 2147483646 h 22"/>
                  <a:gd name="T8" fmla="*/ 2147483646 w 20"/>
                  <a:gd name="T9" fmla="*/ 2147483646 h 22"/>
                  <a:gd name="T10" fmla="*/ 2147483646 w 20"/>
                  <a:gd name="T11" fmla="*/ 2147483646 h 22"/>
                  <a:gd name="T12" fmla="*/ 2147483646 w 20"/>
                  <a:gd name="T13" fmla="*/ 2147483646 h 22"/>
                  <a:gd name="T14" fmla="*/ 2147483646 w 20"/>
                  <a:gd name="T15" fmla="*/ 2147483646 h 22"/>
                  <a:gd name="T16" fmla="*/ 0 w 20"/>
                  <a:gd name="T17" fmla="*/ 2147483646 h 22"/>
                  <a:gd name="T18" fmla="*/ 0 w 20"/>
                  <a:gd name="T19" fmla="*/ 2147483646 h 22"/>
                  <a:gd name="T20" fmla="*/ 2147483646 w 20"/>
                  <a:gd name="T21" fmla="*/ 2147483646 h 22"/>
                  <a:gd name="T22" fmla="*/ 2147483646 w 20"/>
                  <a:gd name="T23" fmla="*/ 2147483646 h 22"/>
                  <a:gd name="T24" fmla="*/ 2147483646 w 20"/>
                  <a:gd name="T25" fmla="*/ 2147483646 h 22"/>
                  <a:gd name="T26" fmla="*/ 2147483646 w 20"/>
                  <a:gd name="T27" fmla="*/ 2147483646 h 22"/>
                  <a:gd name="T28" fmla="*/ 2147483646 w 20"/>
                  <a:gd name="T29" fmla="*/ 2147483646 h 22"/>
                  <a:gd name="T30" fmla="*/ 2147483646 w 20"/>
                  <a:gd name="T31" fmla="*/ 2147483646 h 22"/>
                  <a:gd name="T32" fmla="*/ 2147483646 w 20"/>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2"/>
                  <a:gd name="T53" fmla="*/ 20 w 20"/>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2">
                    <a:moveTo>
                      <a:pt x="19" y="0"/>
                    </a:moveTo>
                    <a:cubicBezTo>
                      <a:pt x="19" y="0"/>
                      <a:pt x="18" y="0"/>
                      <a:pt x="18" y="0"/>
                    </a:cubicBezTo>
                    <a:cubicBezTo>
                      <a:pt x="19" y="2"/>
                      <a:pt x="15" y="6"/>
                      <a:pt x="15" y="6"/>
                    </a:cubicBezTo>
                    <a:cubicBezTo>
                      <a:pt x="13" y="10"/>
                      <a:pt x="13" y="10"/>
                      <a:pt x="13" y="10"/>
                    </a:cubicBezTo>
                    <a:cubicBezTo>
                      <a:pt x="13" y="10"/>
                      <a:pt x="15" y="9"/>
                      <a:pt x="15" y="10"/>
                    </a:cubicBezTo>
                    <a:cubicBezTo>
                      <a:pt x="14" y="11"/>
                      <a:pt x="11" y="16"/>
                      <a:pt x="11" y="16"/>
                    </a:cubicBezTo>
                    <a:cubicBezTo>
                      <a:pt x="11" y="16"/>
                      <a:pt x="8" y="18"/>
                      <a:pt x="5" y="20"/>
                    </a:cubicBezTo>
                    <a:cubicBezTo>
                      <a:pt x="1" y="22"/>
                      <a:pt x="1" y="19"/>
                      <a:pt x="1" y="19"/>
                    </a:cubicBezTo>
                    <a:cubicBezTo>
                      <a:pt x="0" y="21"/>
                      <a:pt x="0" y="21"/>
                      <a:pt x="0" y="21"/>
                    </a:cubicBezTo>
                    <a:cubicBezTo>
                      <a:pt x="0" y="21"/>
                      <a:pt x="0" y="21"/>
                      <a:pt x="0" y="21"/>
                    </a:cubicBezTo>
                    <a:cubicBezTo>
                      <a:pt x="0" y="21"/>
                      <a:pt x="3" y="22"/>
                      <a:pt x="4" y="22"/>
                    </a:cubicBezTo>
                    <a:cubicBezTo>
                      <a:pt x="5" y="21"/>
                      <a:pt x="12" y="16"/>
                      <a:pt x="12" y="16"/>
                    </a:cubicBezTo>
                    <a:cubicBezTo>
                      <a:pt x="12" y="16"/>
                      <a:pt x="13" y="14"/>
                      <a:pt x="14" y="13"/>
                    </a:cubicBezTo>
                    <a:cubicBezTo>
                      <a:pt x="15" y="12"/>
                      <a:pt x="18" y="9"/>
                      <a:pt x="16" y="8"/>
                    </a:cubicBezTo>
                    <a:cubicBezTo>
                      <a:pt x="15" y="9"/>
                      <a:pt x="15" y="9"/>
                      <a:pt x="15" y="9"/>
                    </a:cubicBezTo>
                    <a:cubicBezTo>
                      <a:pt x="15" y="9"/>
                      <a:pt x="15" y="7"/>
                      <a:pt x="16" y="6"/>
                    </a:cubicBezTo>
                    <a:cubicBezTo>
                      <a:pt x="16" y="6"/>
                      <a:pt x="20" y="2"/>
                      <a:pt x="19"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7"/>
              <p:cNvSpPr/>
              <p:nvPr/>
            </p:nvSpPr>
            <p:spPr bwMode="auto">
              <a:xfrm>
                <a:off x="1597025" y="498475"/>
                <a:ext cx="61913" cy="61912"/>
              </a:xfrm>
              <a:custGeom>
                <a:avLst/>
                <a:gdLst>
                  <a:gd name="T0" fmla="*/ 0 w 5"/>
                  <a:gd name="T1" fmla="*/ 2147483646 h 5"/>
                  <a:gd name="T2" fmla="*/ 2147483646 w 5"/>
                  <a:gd name="T3" fmla="*/ 2147483646 h 5"/>
                  <a:gd name="T4" fmla="*/ 2147483646 w 5"/>
                  <a:gd name="T5" fmla="*/ 0 h 5"/>
                  <a:gd name="T6" fmla="*/ 0 w 5"/>
                  <a:gd name="T7" fmla="*/ 2147483646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5"/>
                    </a:moveTo>
                    <a:cubicBezTo>
                      <a:pt x="0" y="5"/>
                      <a:pt x="3" y="2"/>
                      <a:pt x="5" y="2"/>
                    </a:cubicBezTo>
                    <a:cubicBezTo>
                      <a:pt x="4" y="0"/>
                      <a:pt x="4" y="0"/>
                      <a:pt x="4" y="0"/>
                    </a:cubicBezTo>
                    <a:cubicBezTo>
                      <a:pt x="4" y="0"/>
                      <a:pt x="1" y="4"/>
                      <a:pt x="0" y="5"/>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8"/>
              <p:cNvSpPr/>
              <p:nvPr/>
            </p:nvSpPr>
            <p:spPr bwMode="auto">
              <a:xfrm>
                <a:off x="1609725" y="423862"/>
                <a:ext cx="74613" cy="74612"/>
              </a:xfrm>
              <a:custGeom>
                <a:avLst/>
                <a:gdLst>
                  <a:gd name="T0" fmla="*/ 0 w 6"/>
                  <a:gd name="T1" fmla="*/ 2147483646 h 6"/>
                  <a:gd name="T2" fmla="*/ 2147483646 w 6"/>
                  <a:gd name="T3" fmla="*/ 2147483646 h 6"/>
                  <a:gd name="T4" fmla="*/ 2147483646 w 6"/>
                  <a:gd name="T5" fmla="*/ 0 h 6"/>
                  <a:gd name="T6" fmla="*/ 2147483646 w 6"/>
                  <a:gd name="T7" fmla="*/ 2147483646 h 6"/>
                  <a:gd name="T8" fmla="*/ 0 w 6"/>
                  <a:gd name="T9" fmla="*/ 2147483646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6"/>
                    </a:moveTo>
                    <a:cubicBezTo>
                      <a:pt x="0" y="6"/>
                      <a:pt x="2" y="3"/>
                      <a:pt x="2" y="3"/>
                    </a:cubicBezTo>
                    <a:cubicBezTo>
                      <a:pt x="3" y="3"/>
                      <a:pt x="6" y="0"/>
                      <a:pt x="6" y="0"/>
                    </a:cubicBezTo>
                    <a:cubicBezTo>
                      <a:pt x="2" y="3"/>
                      <a:pt x="2" y="3"/>
                      <a:pt x="2" y="3"/>
                    </a:cubicBezTo>
                    <a:lnTo>
                      <a:pt x="0" y="6"/>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9"/>
              <p:cNvSpPr/>
              <p:nvPr/>
            </p:nvSpPr>
            <p:spPr bwMode="auto">
              <a:xfrm>
                <a:off x="1508125" y="534987"/>
                <a:ext cx="63500" cy="150812"/>
              </a:xfrm>
              <a:custGeom>
                <a:avLst/>
                <a:gdLst>
                  <a:gd name="T0" fmla="*/ 2147483646 w 5"/>
                  <a:gd name="T1" fmla="*/ 0 h 12"/>
                  <a:gd name="T2" fmla="*/ 0 w 5"/>
                  <a:gd name="T3" fmla="*/ 2147483646 h 12"/>
                  <a:gd name="T4" fmla="*/ 2147483646 w 5"/>
                  <a:gd name="T5" fmla="*/ 2147483646 h 12"/>
                  <a:gd name="T6" fmla="*/ 2147483646 w 5"/>
                  <a:gd name="T7" fmla="*/ 0 h 12"/>
                  <a:gd name="T8" fmla="*/ 0 60000 65536"/>
                  <a:gd name="T9" fmla="*/ 0 60000 65536"/>
                  <a:gd name="T10" fmla="*/ 0 60000 65536"/>
                  <a:gd name="T11" fmla="*/ 0 60000 65536"/>
                  <a:gd name="T12" fmla="*/ 0 w 5"/>
                  <a:gd name="T13" fmla="*/ 0 h 12"/>
                  <a:gd name="T14" fmla="*/ 5 w 5"/>
                  <a:gd name="T15" fmla="*/ 12 h 12"/>
                </a:gdLst>
                <a:ahLst/>
                <a:cxnLst>
                  <a:cxn ang="T8">
                    <a:pos x="T0" y="T1"/>
                  </a:cxn>
                  <a:cxn ang="T9">
                    <a:pos x="T2" y="T3"/>
                  </a:cxn>
                  <a:cxn ang="T10">
                    <a:pos x="T4" y="T5"/>
                  </a:cxn>
                  <a:cxn ang="T11">
                    <a:pos x="T6" y="T7"/>
                  </a:cxn>
                </a:cxnLst>
                <a:rect l="T12" t="T13" r="T14" b="T15"/>
                <a:pathLst>
                  <a:path w="5" h="12">
                    <a:moveTo>
                      <a:pt x="3" y="0"/>
                    </a:moveTo>
                    <a:cubicBezTo>
                      <a:pt x="0" y="2"/>
                      <a:pt x="0" y="2"/>
                      <a:pt x="0" y="2"/>
                    </a:cubicBezTo>
                    <a:cubicBezTo>
                      <a:pt x="3" y="12"/>
                      <a:pt x="3" y="12"/>
                      <a:pt x="3" y="12"/>
                    </a:cubicBezTo>
                    <a:cubicBezTo>
                      <a:pt x="3" y="12"/>
                      <a:pt x="5" y="5"/>
                      <a:pt x="3"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10"/>
              <p:cNvSpPr/>
              <p:nvPr/>
            </p:nvSpPr>
            <p:spPr bwMode="auto">
              <a:xfrm>
                <a:off x="125413" y="1308100"/>
                <a:ext cx="138113" cy="212725"/>
              </a:xfrm>
              <a:custGeom>
                <a:avLst/>
                <a:gdLst>
                  <a:gd name="T0" fmla="*/ 0 w 11"/>
                  <a:gd name="T1" fmla="*/ 0 h 17"/>
                  <a:gd name="T2" fmla="*/ 0 w 11"/>
                  <a:gd name="T3" fmla="*/ 2147483646 h 17"/>
                  <a:gd name="T4" fmla="*/ 2147483646 w 11"/>
                  <a:gd name="T5" fmla="*/ 2147483646 h 17"/>
                  <a:gd name="T6" fmla="*/ 2147483646 w 11"/>
                  <a:gd name="T7" fmla="*/ 0 h 17"/>
                  <a:gd name="T8" fmla="*/ 0 w 11"/>
                  <a:gd name="T9" fmla="*/ 0 h 17"/>
                  <a:gd name="T10" fmla="*/ 0 60000 65536"/>
                  <a:gd name="T11" fmla="*/ 0 60000 65536"/>
                  <a:gd name="T12" fmla="*/ 0 60000 65536"/>
                  <a:gd name="T13" fmla="*/ 0 60000 65536"/>
                  <a:gd name="T14" fmla="*/ 0 60000 65536"/>
                  <a:gd name="T15" fmla="*/ 0 w 11"/>
                  <a:gd name="T16" fmla="*/ 0 h 17"/>
                  <a:gd name="T17" fmla="*/ 11 w 11"/>
                  <a:gd name="T18" fmla="*/ 17 h 17"/>
                </a:gdLst>
                <a:ahLst/>
                <a:cxnLst>
                  <a:cxn ang="T10">
                    <a:pos x="T0" y="T1"/>
                  </a:cxn>
                  <a:cxn ang="T11">
                    <a:pos x="T2" y="T3"/>
                  </a:cxn>
                  <a:cxn ang="T12">
                    <a:pos x="T4" y="T5"/>
                  </a:cxn>
                  <a:cxn ang="T13">
                    <a:pos x="T6" y="T7"/>
                  </a:cxn>
                  <a:cxn ang="T14">
                    <a:pos x="T8" y="T9"/>
                  </a:cxn>
                </a:cxnLst>
                <a:rect l="T15" t="T16" r="T17" b="T18"/>
                <a:pathLst>
                  <a:path w="11" h="17">
                    <a:moveTo>
                      <a:pt x="0" y="0"/>
                    </a:moveTo>
                    <a:cubicBezTo>
                      <a:pt x="0" y="0"/>
                      <a:pt x="0" y="13"/>
                      <a:pt x="0" y="14"/>
                    </a:cubicBezTo>
                    <a:cubicBezTo>
                      <a:pt x="1" y="16"/>
                      <a:pt x="11" y="17"/>
                      <a:pt x="11" y="17"/>
                    </a:cubicBezTo>
                    <a:cubicBezTo>
                      <a:pt x="6" y="0"/>
                      <a:pt x="6" y="0"/>
                      <a:pt x="6"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11"/>
              <p:cNvSpPr/>
              <p:nvPr/>
            </p:nvSpPr>
            <p:spPr bwMode="auto">
              <a:xfrm>
                <a:off x="401638" y="249237"/>
                <a:ext cx="201613" cy="236537"/>
              </a:xfrm>
              <a:custGeom>
                <a:avLst/>
                <a:gdLst>
                  <a:gd name="T0" fmla="*/ 2147483646 w 16"/>
                  <a:gd name="T1" fmla="*/ 2147483646 h 19"/>
                  <a:gd name="T2" fmla="*/ 2147483646 w 16"/>
                  <a:gd name="T3" fmla="*/ 2147483646 h 19"/>
                  <a:gd name="T4" fmla="*/ 2147483646 w 16"/>
                  <a:gd name="T5" fmla="*/ 2147483646 h 19"/>
                  <a:gd name="T6" fmla="*/ 2147483646 w 16"/>
                  <a:gd name="T7" fmla="*/ 2147483646 h 19"/>
                  <a:gd name="T8" fmla="*/ 2147483646 w 16"/>
                  <a:gd name="T9" fmla="*/ 2147483646 h 19"/>
                  <a:gd name="T10" fmla="*/ 0 w 16"/>
                  <a:gd name="T11" fmla="*/ 2147483646 h 19"/>
                  <a:gd name="T12" fmla="*/ 2147483646 w 16"/>
                  <a:gd name="T13" fmla="*/ 2147483646 h 19"/>
                  <a:gd name="T14" fmla="*/ 0 60000 65536"/>
                  <a:gd name="T15" fmla="*/ 0 60000 65536"/>
                  <a:gd name="T16" fmla="*/ 0 60000 65536"/>
                  <a:gd name="T17" fmla="*/ 0 60000 65536"/>
                  <a:gd name="T18" fmla="*/ 0 60000 65536"/>
                  <a:gd name="T19" fmla="*/ 0 60000 65536"/>
                  <a:gd name="T20" fmla="*/ 0 60000 65536"/>
                  <a:gd name="T21" fmla="*/ 0 w 16"/>
                  <a:gd name="T22" fmla="*/ 0 h 19"/>
                  <a:gd name="T23" fmla="*/ 16 w 1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9">
                    <a:moveTo>
                      <a:pt x="16" y="8"/>
                    </a:moveTo>
                    <a:cubicBezTo>
                      <a:pt x="15" y="12"/>
                      <a:pt x="15" y="12"/>
                      <a:pt x="15" y="12"/>
                    </a:cubicBezTo>
                    <a:cubicBezTo>
                      <a:pt x="15" y="12"/>
                      <a:pt x="10" y="18"/>
                      <a:pt x="8" y="19"/>
                    </a:cubicBezTo>
                    <a:cubicBezTo>
                      <a:pt x="7" y="19"/>
                      <a:pt x="3" y="17"/>
                      <a:pt x="3" y="17"/>
                    </a:cubicBezTo>
                    <a:cubicBezTo>
                      <a:pt x="1" y="11"/>
                      <a:pt x="1" y="11"/>
                      <a:pt x="1" y="11"/>
                    </a:cubicBezTo>
                    <a:cubicBezTo>
                      <a:pt x="1" y="11"/>
                      <a:pt x="1" y="5"/>
                      <a:pt x="0" y="2"/>
                    </a:cubicBezTo>
                    <a:cubicBezTo>
                      <a:pt x="0" y="0"/>
                      <a:pt x="12" y="7"/>
                      <a:pt x="16" y="8"/>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12"/>
              <p:cNvSpPr/>
              <p:nvPr/>
            </p:nvSpPr>
            <p:spPr bwMode="auto">
              <a:xfrm>
                <a:off x="427038" y="323850"/>
                <a:ext cx="138113" cy="161925"/>
              </a:xfrm>
              <a:custGeom>
                <a:avLst/>
                <a:gdLst>
                  <a:gd name="T0" fmla="*/ 0 w 11"/>
                  <a:gd name="T1" fmla="*/ 0 h 13"/>
                  <a:gd name="T2" fmla="*/ 2147483646 w 11"/>
                  <a:gd name="T3" fmla="*/ 2147483646 h 13"/>
                  <a:gd name="T4" fmla="*/ 2147483646 w 11"/>
                  <a:gd name="T5" fmla="*/ 2147483646 h 13"/>
                  <a:gd name="T6" fmla="*/ 2147483646 w 11"/>
                  <a:gd name="T7" fmla="*/ 2147483646 h 13"/>
                  <a:gd name="T8" fmla="*/ 2147483646 w 11"/>
                  <a:gd name="T9" fmla="*/ 2147483646 h 13"/>
                  <a:gd name="T10" fmla="*/ 0 w 11"/>
                  <a:gd name="T11" fmla="*/ 2147483646 h 13"/>
                  <a:gd name="T12" fmla="*/ 0 w 11"/>
                  <a:gd name="T13" fmla="*/ 0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0" y="0"/>
                    </a:moveTo>
                    <a:cubicBezTo>
                      <a:pt x="1" y="0"/>
                      <a:pt x="3" y="4"/>
                      <a:pt x="4" y="5"/>
                    </a:cubicBezTo>
                    <a:cubicBezTo>
                      <a:pt x="4" y="6"/>
                      <a:pt x="8" y="8"/>
                      <a:pt x="11" y="9"/>
                    </a:cubicBezTo>
                    <a:cubicBezTo>
                      <a:pt x="9" y="11"/>
                      <a:pt x="7" y="13"/>
                      <a:pt x="6" y="13"/>
                    </a:cubicBezTo>
                    <a:cubicBezTo>
                      <a:pt x="5" y="13"/>
                      <a:pt x="1" y="11"/>
                      <a:pt x="1" y="11"/>
                    </a:cubicBezTo>
                    <a:cubicBezTo>
                      <a:pt x="0" y="7"/>
                      <a:pt x="0" y="7"/>
                      <a:pt x="0" y="7"/>
                    </a:cubicBezTo>
                    <a:cubicBezTo>
                      <a:pt x="0" y="5"/>
                      <a:pt x="0" y="0"/>
                      <a:pt x="0"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13"/>
              <p:cNvSpPr/>
              <p:nvPr/>
            </p:nvSpPr>
            <p:spPr bwMode="auto">
              <a:xfrm>
                <a:off x="339725" y="0"/>
                <a:ext cx="301625" cy="285750"/>
              </a:xfrm>
              <a:custGeom>
                <a:avLst/>
                <a:gdLst>
                  <a:gd name="T0" fmla="*/ 2147483646 w 24"/>
                  <a:gd name="T1" fmla="*/ 2147483646 h 23"/>
                  <a:gd name="T2" fmla="*/ 2147483646 w 24"/>
                  <a:gd name="T3" fmla="*/ 2147483646 h 23"/>
                  <a:gd name="T4" fmla="*/ 2147483646 w 24"/>
                  <a:gd name="T5" fmla="*/ 0 h 23"/>
                  <a:gd name="T6" fmla="*/ 2147483646 w 24"/>
                  <a:gd name="T7" fmla="*/ 0 h 23"/>
                  <a:gd name="T8" fmla="*/ 2147483646 w 24"/>
                  <a:gd name="T9" fmla="*/ 2147483646 h 23"/>
                  <a:gd name="T10" fmla="*/ 2147483646 w 24"/>
                  <a:gd name="T11" fmla="*/ 2147483646 h 23"/>
                  <a:gd name="T12" fmla="*/ 2147483646 w 24"/>
                  <a:gd name="T13" fmla="*/ 2147483646 h 23"/>
                  <a:gd name="T14" fmla="*/ 2147483646 w 24"/>
                  <a:gd name="T15" fmla="*/ 2147483646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23" y="6"/>
                    </a:moveTo>
                    <a:cubicBezTo>
                      <a:pt x="23" y="6"/>
                      <a:pt x="24" y="5"/>
                      <a:pt x="24" y="5"/>
                    </a:cubicBezTo>
                    <a:cubicBezTo>
                      <a:pt x="23" y="4"/>
                      <a:pt x="21" y="0"/>
                      <a:pt x="18" y="0"/>
                    </a:cubicBezTo>
                    <a:cubicBezTo>
                      <a:pt x="15" y="0"/>
                      <a:pt x="9" y="0"/>
                      <a:pt x="9" y="0"/>
                    </a:cubicBezTo>
                    <a:cubicBezTo>
                      <a:pt x="9" y="0"/>
                      <a:pt x="4" y="3"/>
                      <a:pt x="2" y="6"/>
                    </a:cubicBezTo>
                    <a:cubicBezTo>
                      <a:pt x="0" y="9"/>
                      <a:pt x="1" y="13"/>
                      <a:pt x="1" y="13"/>
                    </a:cubicBezTo>
                    <a:cubicBezTo>
                      <a:pt x="1" y="13"/>
                      <a:pt x="0" y="19"/>
                      <a:pt x="4" y="20"/>
                    </a:cubicBezTo>
                    <a:cubicBezTo>
                      <a:pt x="4" y="20"/>
                      <a:pt x="11" y="23"/>
                      <a:pt x="23" y="6"/>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14"/>
              <p:cNvSpPr/>
              <p:nvPr/>
            </p:nvSpPr>
            <p:spPr bwMode="auto">
              <a:xfrm>
                <a:off x="352425" y="74612"/>
                <a:ext cx="314325" cy="311150"/>
              </a:xfrm>
              <a:custGeom>
                <a:avLst/>
                <a:gdLst>
                  <a:gd name="T0" fmla="*/ 2147483646 w 25"/>
                  <a:gd name="T1" fmla="*/ 2147483646 h 25"/>
                  <a:gd name="T2" fmla="*/ 2147483646 w 25"/>
                  <a:gd name="T3" fmla="*/ 2147483646 h 25"/>
                  <a:gd name="T4" fmla="*/ 2147483646 w 25"/>
                  <a:gd name="T5" fmla="*/ 2147483646 h 25"/>
                  <a:gd name="T6" fmla="*/ 2147483646 w 25"/>
                  <a:gd name="T7" fmla="*/ 2147483646 h 25"/>
                  <a:gd name="T8" fmla="*/ 2147483646 w 25"/>
                  <a:gd name="T9" fmla="*/ 2147483646 h 25"/>
                  <a:gd name="T10" fmla="*/ 2147483646 w 25"/>
                  <a:gd name="T11" fmla="*/ 2147483646 h 25"/>
                  <a:gd name="T12" fmla="*/ 2147483646 w 25"/>
                  <a:gd name="T13" fmla="*/ 2147483646 h 25"/>
                  <a:gd name="T14" fmla="*/ 2147483646 w 25"/>
                  <a:gd name="T15" fmla="*/ 2147483646 h 25"/>
                  <a:gd name="T16" fmla="*/ 2147483646 w 25"/>
                  <a:gd name="T17" fmla="*/ 2147483646 h 25"/>
                  <a:gd name="T18" fmla="*/ 2147483646 w 25"/>
                  <a:gd name="T19" fmla="*/ 2147483646 h 25"/>
                  <a:gd name="T20" fmla="*/ 2147483646 w 25"/>
                  <a:gd name="T21" fmla="*/ 2147483646 h 25"/>
                  <a:gd name="T22" fmla="*/ 2147483646 w 25"/>
                  <a:gd name="T23" fmla="*/ 2147483646 h 25"/>
                  <a:gd name="T24" fmla="*/ 2147483646 w 25"/>
                  <a:gd name="T25" fmla="*/ 2147483646 h 25"/>
                  <a:gd name="T26" fmla="*/ 2147483646 w 25"/>
                  <a:gd name="T27" fmla="*/ 0 h 25"/>
                  <a:gd name="T28" fmla="*/ 2147483646 w 25"/>
                  <a:gd name="T29" fmla="*/ 0 h 25"/>
                  <a:gd name="T30" fmla="*/ 2147483646 w 25"/>
                  <a:gd name="T31" fmla="*/ 2147483646 h 25"/>
                  <a:gd name="T32" fmla="*/ 2147483646 w 25"/>
                  <a:gd name="T33" fmla="*/ 2147483646 h 25"/>
                  <a:gd name="T34" fmla="*/ 2147483646 w 25"/>
                  <a:gd name="T35" fmla="*/ 2147483646 h 25"/>
                  <a:gd name="T36" fmla="*/ 2147483646 w 25"/>
                  <a:gd name="T37" fmla="*/ 2147483646 h 25"/>
                  <a:gd name="T38" fmla="*/ 2147483646 w 25"/>
                  <a:gd name="T39" fmla="*/ 2147483646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5"/>
                  <a:gd name="T62" fmla="*/ 25 w 2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5">
                    <a:moveTo>
                      <a:pt x="21" y="24"/>
                    </a:move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3" y="0"/>
                      <a:pt x="19" y="0"/>
                      <a:pt x="22" y="0"/>
                    </a:cubicBezTo>
                    <a:cubicBezTo>
                      <a:pt x="22" y="0"/>
                      <a:pt x="24" y="3"/>
                      <a:pt x="24" y="7"/>
                    </a:cubicBezTo>
                    <a:cubicBezTo>
                      <a:pt x="24" y="7"/>
                      <a:pt x="24" y="8"/>
                      <a:pt x="23" y="9"/>
                    </a:cubicBezTo>
                    <a:cubicBezTo>
                      <a:pt x="23" y="9"/>
                      <a:pt x="25" y="11"/>
                      <a:pt x="24" y="14"/>
                    </a:cubicBezTo>
                    <a:cubicBezTo>
                      <a:pt x="24" y="17"/>
                      <a:pt x="22" y="20"/>
                      <a:pt x="22" y="21"/>
                    </a:cubicBezTo>
                    <a:cubicBezTo>
                      <a:pt x="22" y="22"/>
                      <a:pt x="22" y="24"/>
                      <a:pt x="21" y="24"/>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15"/>
              <p:cNvSpPr/>
              <p:nvPr/>
            </p:nvSpPr>
            <p:spPr bwMode="auto">
              <a:xfrm>
                <a:off x="352425" y="74612"/>
                <a:ext cx="276225" cy="311150"/>
              </a:xfrm>
              <a:custGeom>
                <a:avLst/>
                <a:gdLst>
                  <a:gd name="T0" fmla="*/ 2147483646 w 22"/>
                  <a:gd name="T1" fmla="*/ 2147483646 h 25"/>
                  <a:gd name="T2" fmla="*/ 2147483646 w 22"/>
                  <a:gd name="T3" fmla="*/ 2147483646 h 25"/>
                  <a:gd name="T4" fmla="*/ 2147483646 w 22"/>
                  <a:gd name="T5" fmla="*/ 2147483646 h 25"/>
                  <a:gd name="T6" fmla="*/ 2147483646 w 22"/>
                  <a:gd name="T7" fmla="*/ 2147483646 h 25"/>
                  <a:gd name="T8" fmla="*/ 2147483646 w 22"/>
                  <a:gd name="T9" fmla="*/ 2147483646 h 25"/>
                  <a:gd name="T10" fmla="*/ 2147483646 w 22"/>
                  <a:gd name="T11" fmla="*/ 2147483646 h 25"/>
                  <a:gd name="T12" fmla="*/ 2147483646 w 22"/>
                  <a:gd name="T13" fmla="*/ 2147483646 h 25"/>
                  <a:gd name="T14" fmla="*/ 2147483646 w 22"/>
                  <a:gd name="T15" fmla="*/ 0 h 25"/>
                  <a:gd name="T16" fmla="*/ 2147483646 w 22"/>
                  <a:gd name="T17" fmla="*/ 0 h 25"/>
                  <a:gd name="T18" fmla="*/ 2147483646 w 22"/>
                  <a:gd name="T19" fmla="*/ 2147483646 h 25"/>
                  <a:gd name="T20" fmla="*/ 2147483646 w 22"/>
                  <a:gd name="T21" fmla="*/ 2147483646 h 25"/>
                  <a:gd name="T22" fmla="*/ 2147483646 w 22"/>
                  <a:gd name="T23" fmla="*/ 2147483646 h 25"/>
                  <a:gd name="T24" fmla="*/ 2147483646 w 22"/>
                  <a:gd name="T25" fmla="*/ 2147483646 h 25"/>
                  <a:gd name="T26" fmla="*/ 2147483646 w 22"/>
                  <a:gd name="T27" fmla="*/ 2147483646 h 25"/>
                  <a:gd name="T28" fmla="*/ 2147483646 w 22"/>
                  <a:gd name="T29" fmla="*/ 2147483646 h 25"/>
                  <a:gd name="T30" fmla="*/ 2147483646 w 22"/>
                  <a:gd name="T31" fmla="*/ 2147483646 h 25"/>
                  <a:gd name="T32" fmla="*/ 2147483646 w 22"/>
                  <a:gd name="T33" fmla="*/ 2147483646 h 25"/>
                  <a:gd name="T34" fmla="*/ 2147483646 w 22"/>
                  <a:gd name="T35" fmla="*/ 2147483646 h 25"/>
                  <a:gd name="T36" fmla="*/ 2147483646 w 22"/>
                  <a:gd name="T37" fmla="*/ 2147483646 h 25"/>
                  <a:gd name="T38" fmla="*/ 2147483646 w 22"/>
                  <a:gd name="T39" fmla="*/ 2147483646 h 25"/>
                  <a:gd name="T40" fmla="*/ 2147483646 w 22"/>
                  <a:gd name="T41" fmla="*/ 2147483646 h 25"/>
                  <a:gd name="T42" fmla="*/ 2147483646 w 22"/>
                  <a:gd name="T43" fmla="*/ 2147483646 h 25"/>
                  <a:gd name="T44" fmla="*/ 2147483646 w 22"/>
                  <a:gd name="T45" fmla="*/ 2147483646 h 25"/>
                  <a:gd name="T46" fmla="*/ 2147483646 w 22"/>
                  <a:gd name="T47" fmla="*/ 2147483646 h 25"/>
                  <a:gd name="T48" fmla="*/ 2147483646 w 22"/>
                  <a:gd name="T49" fmla="*/ 2147483646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25"/>
                  <a:gd name="T77" fmla="*/ 22 w 22"/>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25">
                    <a:moveTo>
                      <a:pt x="2" y="9"/>
                    </a:move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2" y="0"/>
                      <a:pt x="13" y="0"/>
                      <a:pt x="13" y="0"/>
                    </a:cubicBezTo>
                    <a:cubicBezTo>
                      <a:pt x="15" y="2"/>
                      <a:pt x="17" y="6"/>
                      <a:pt x="16" y="6"/>
                    </a:cubicBezTo>
                    <a:cubicBezTo>
                      <a:pt x="15" y="6"/>
                      <a:pt x="13" y="7"/>
                      <a:pt x="13" y="7"/>
                    </a:cubicBezTo>
                    <a:cubicBezTo>
                      <a:pt x="13" y="7"/>
                      <a:pt x="13" y="9"/>
                      <a:pt x="13" y="10"/>
                    </a:cubicBezTo>
                    <a:cubicBezTo>
                      <a:pt x="12" y="10"/>
                      <a:pt x="11" y="10"/>
                      <a:pt x="11" y="10"/>
                    </a:cubicBezTo>
                    <a:cubicBezTo>
                      <a:pt x="11" y="11"/>
                      <a:pt x="11" y="14"/>
                      <a:pt x="12" y="15"/>
                    </a:cubicBezTo>
                    <a:cubicBezTo>
                      <a:pt x="13" y="16"/>
                      <a:pt x="15" y="15"/>
                      <a:pt x="15" y="15"/>
                    </a:cubicBezTo>
                    <a:cubicBezTo>
                      <a:pt x="14" y="16"/>
                      <a:pt x="14" y="19"/>
                      <a:pt x="14" y="20"/>
                    </a:cubicBezTo>
                    <a:cubicBezTo>
                      <a:pt x="14" y="21"/>
                      <a:pt x="16" y="23"/>
                      <a:pt x="18" y="24"/>
                    </a:cubicBezTo>
                    <a:cubicBezTo>
                      <a:pt x="18" y="24"/>
                      <a:pt x="20" y="23"/>
                      <a:pt x="22" y="23"/>
                    </a:cubicBezTo>
                    <a:cubicBezTo>
                      <a:pt x="22" y="24"/>
                      <a:pt x="21" y="24"/>
                      <a:pt x="21" y="24"/>
                    </a:cubicBez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16"/>
              <p:cNvSpPr/>
              <p:nvPr/>
            </p:nvSpPr>
            <p:spPr bwMode="auto">
              <a:xfrm>
                <a:off x="214313" y="2106612"/>
                <a:ext cx="163513" cy="63500"/>
              </a:xfrm>
              <a:custGeom>
                <a:avLst/>
                <a:gdLst>
                  <a:gd name="T0" fmla="*/ 2147483646 w 13"/>
                  <a:gd name="T1" fmla="*/ 2147483646 h 5"/>
                  <a:gd name="T2" fmla="*/ 2147483646 w 13"/>
                  <a:gd name="T3" fmla="*/ 0 h 5"/>
                  <a:gd name="T4" fmla="*/ 2147483646 w 13"/>
                  <a:gd name="T5" fmla="*/ 2147483646 h 5"/>
                  <a:gd name="T6" fmla="*/ 0 60000 65536"/>
                  <a:gd name="T7" fmla="*/ 0 60000 65536"/>
                  <a:gd name="T8" fmla="*/ 0 60000 65536"/>
                  <a:gd name="T9" fmla="*/ 0 w 13"/>
                  <a:gd name="T10" fmla="*/ 0 h 5"/>
                  <a:gd name="T11" fmla="*/ 13 w 13"/>
                  <a:gd name="T12" fmla="*/ 5 h 5"/>
                </a:gdLst>
                <a:ahLst/>
                <a:cxnLst>
                  <a:cxn ang="T6">
                    <a:pos x="T0" y="T1"/>
                  </a:cxn>
                  <a:cxn ang="T7">
                    <a:pos x="T2" y="T3"/>
                  </a:cxn>
                  <a:cxn ang="T8">
                    <a:pos x="T4" y="T5"/>
                  </a:cxn>
                </a:cxnLst>
                <a:rect l="T9" t="T10" r="T11" b="T12"/>
                <a:pathLst>
                  <a:path w="13" h="5">
                    <a:moveTo>
                      <a:pt x="5" y="5"/>
                    </a:moveTo>
                    <a:cubicBezTo>
                      <a:pt x="8" y="5"/>
                      <a:pt x="13" y="0"/>
                      <a:pt x="8" y="0"/>
                    </a:cubicBezTo>
                    <a:cubicBezTo>
                      <a:pt x="5" y="0"/>
                      <a:pt x="0" y="5"/>
                      <a:pt x="5" y="5"/>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17"/>
              <p:cNvSpPr/>
              <p:nvPr/>
            </p:nvSpPr>
            <p:spPr bwMode="auto">
              <a:xfrm>
                <a:off x="112713" y="2655887"/>
                <a:ext cx="227013" cy="174625"/>
              </a:xfrm>
              <a:custGeom>
                <a:avLst/>
                <a:gdLst>
                  <a:gd name="T0" fmla="*/ 2147483646 w 18"/>
                  <a:gd name="T1" fmla="*/ 0 h 14"/>
                  <a:gd name="T2" fmla="*/ 0 w 18"/>
                  <a:gd name="T3" fmla="*/ 2147483646 h 14"/>
                  <a:gd name="T4" fmla="*/ 2147483646 w 18"/>
                  <a:gd name="T5" fmla="*/ 2147483646 h 14"/>
                  <a:gd name="T6" fmla="*/ 2147483646 w 18"/>
                  <a:gd name="T7" fmla="*/ 2147483646 h 14"/>
                  <a:gd name="T8" fmla="*/ 2147483646 w 18"/>
                  <a:gd name="T9" fmla="*/ 2147483646 h 14"/>
                  <a:gd name="T10" fmla="*/ 2147483646 w 18"/>
                  <a:gd name="T11" fmla="*/ 0 h 14"/>
                  <a:gd name="T12" fmla="*/ 0 60000 65536"/>
                  <a:gd name="T13" fmla="*/ 0 60000 65536"/>
                  <a:gd name="T14" fmla="*/ 0 60000 65536"/>
                  <a:gd name="T15" fmla="*/ 0 60000 65536"/>
                  <a:gd name="T16" fmla="*/ 0 60000 65536"/>
                  <a:gd name="T17" fmla="*/ 0 60000 65536"/>
                  <a:gd name="T18" fmla="*/ 0 w 18"/>
                  <a:gd name="T19" fmla="*/ 0 h 14"/>
                  <a:gd name="T20" fmla="*/ 18 w 1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8" h="14">
                    <a:moveTo>
                      <a:pt x="6" y="0"/>
                    </a:moveTo>
                    <a:cubicBezTo>
                      <a:pt x="6" y="0"/>
                      <a:pt x="0" y="8"/>
                      <a:pt x="0" y="12"/>
                    </a:cubicBezTo>
                    <a:cubicBezTo>
                      <a:pt x="0" y="12"/>
                      <a:pt x="14" y="14"/>
                      <a:pt x="15" y="9"/>
                    </a:cubicBezTo>
                    <a:cubicBezTo>
                      <a:pt x="16" y="6"/>
                      <a:pt x="16" y="6"/>
                      <a:pt x="16" y="6"/>
                    </a:cubicBezTo>
                    <a:cubicBezTo>
                      <a:pt x="16" y="6"/>
                      <a:pt x="18" y="8"/>
                      <a:pt x="17" y="1"/>
                    </a:cubicBez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18"/>
              <p:cNvSpPr/>
              <p:nvPr/>
            </p:nvSpPr>
            <p:spPr bwMode="auto">
              <a:xfrm>
                <a:off x="715963" y="2605087"/>
                <a:ext cx="252413" cy="225425"/>
              </a:xfrm>
              <a:custGeom>
                <a:avLst/>
                <a:gdLst>
                  <a:gd name="T0" fmla="*/ 0 w 20"/>
                  <a:gd name="T1" fmla="*/ 2147483646 h 18"/>
                  <a:gd name="T2" fmla="*/ 0 w 20"/>
                  <a:gd name="T3" fmla="*/ 2147483646 h 18"/>
                  <a:gd name="T4" fmla="*/ 2147483646 w 20"/>
                  <a:gd name="T5" fmla="*/ 2147483646 h 18"/>
                  <a:gd name="T6" fmla="*/ 2147483646 w 20"/>
                  <a:gd name="T7" fmla="*/ 2147483646 h 18"/>
                  <a:gd name="T8" fmla="*/ 2147483646 w 20"/>
                  <a:gd name="T9" fmla="*/ 2147483646 h 18"/>
                  <a:gd name="T10" fmla="*/ 2147483646 w 20"/>
                  <a:gd name="T11" fmla="*/ 2147483646 h 18"/>
                  <a:gd name="T12" fmla="*/ 2147483646 w 20"/>
                  <a:gd name="T13" fmla="*/ 2147483646 h 18"/>
                  <a:gd name="T14" fmla="*/ 2147483646 w 20"/>
                  <a:gd name="T15" fmla="*/ 2147483646 h 18"/>
                  <a:gd name="T16" fmla="*/ 0 w 20"/>
                  <a:gd name="T17" fmla="*/ 2147483646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8"/>
                  <a:gd name="T29" fmla="*/ 20 w 20"/>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8">
                    <a:moveTo>
                      <a:pt x="0" y="4"/>
                    </a:moveTo>
                    <a:cubicBezTo>
                      <a:pt x="0" y="4"/>
                      <a:pt x="0" y="8"/>
                      <a:pt x="0" y="10"/>
                    </a:cubicBezTo>
                    <a:cubicBezTo>
                      <a:pt x="0" y="10"/>
                      <a:pt x="3" y="13"/>
                      <a:pt x="6" y="13"/>
                    </a:cubicBezTo>
                    <a:cubicBezTo>
                      <a:pt x="6" y="13"/>
                      <a:pt x="7" y="16"/>
                      <a:pt x="7" y="16"/>
                    </a:cubicBezTo>
                    <a:cubicBezTo>
                      <a:pt x="8" y="17"/>
                      <a:pt x="7" y="16"/>
                      <a:pt x="7" y="16"/>
                    </a:cubicBezTo>
                    <a:cubicBezTo>
                      <a:pt x="7" y="16"/>
                      <a:pt x="17" y="18"/>
                      <a:pt x="20" y="17"/>
                    </a:cubicBezTo>
                    <a:cubicBezTo>
                      <a:pt x="20" y="14"/>
                      <a:pt x="20" y="14"/>
                      <a:pt x="20" y="14"/>
                    </a:cubicBezTo>
                    <a:cubicBezTo>
                      <a:pt x="20" y="14"/>
                      <a:pt x="14" y="7"/>
                      <a:pt x="12" y="4"/>
                    </a:cubicBezTo>
                    <a:cubicBezTo>
                      <a:pt x="11" y="0"/>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19"/>
              <p:cNvSpPr/>
              <p:nvPr/>
            </p:nvSpPr>
            <p:spPr bwMode="auto">
              <a:xfrm>
                <a:off x="138113" y="1158875"/>
                <a:ext cx="779463" cy="1571625"/>
              </a:xfrm>
              <a:custGeom>
                <a:avLst/>
                <a:gdLst>
                  <a:gd name="T0" fmla="*/ 2147483646 w 62"/>
                  <a:gd name="T1" fmla="*/ 2147483646 h 126"/>
                  <a:gd name="T2" fmla="*/ 2147483646 w 62"/>
                  <a:gd name="T3" fmla="*/ 2147483646 h 126"/>
                  <a:gd name="T4" fmla="*/ 2147483646 w 62"/>
                  <a:gd name="T5" fmla="*/ 2147483646 h 126"/>
                  <a:gd name="T6" fmla="*/ 2147483646 w 62"/>
                  <a:gd name="T7" fmla="*/ 2147483646 h 126"/>
                  <a:gd name="T8" fmla="*/ 2147483646 w 62"/>
                  <a:gd name="T9" fmla="*/ 2147483646 h 126"/>
                  <a:gd name="T10" fmla="*/ 2147483646 w 62"/>
                  <a:gd name="T11" fmla="*/ 2147483646 h 126"/>
                  <a:gd name="T12" fmla="*/ 2147483646 w 62"/>
                  <a:gd name="T13" fmla="*/ 2147483646 h 126"/>
                  <a:gd name="T14" fmla="*/ 2147483646 w 62"/>
                  <a:gd name="T15" fmla="*/ 2147483646 h 126"/>
                  <a:gd name="T16" fmla="*/ 2147483646 w 62"/>
                  <a:gd name="T17" fmla="*/ 2147483646 h 126"/>
                  <a:gd name="T18" fmla="*/ 2147483646 w 62"/>
                  <a:gd name="T19" fmla="*/ 2147483646 h 126"/>
                  <a:gd name="T20" fmla="*/ 2147483646 w 62"/>
                  <a:gd name="T21" fmla="*/ 2147483646 h 126"/>
                  <a:gd name="T22" fmla="*/ 2147483646 w 62"/>
                  <a:gd name="T23" fmla="*/ 2147483646 h 126"/>
                  <a:gd name="T24" fmla="*/ 2147483646 w 62"/>
                  <a:gd name="T25" fmla="*/ 2147483646 h 126"/>
                  <a:gd name="T26" fmla="*/ 2147483646 w 62"/>
                  <a:gd name="T27" fmla="*/ 2147483646 h 126"/>
                  <a:gd name="T28" fmla="*/ 2147483646 w 62"/>
                  <a:gd name="T29" fmla="*/ 2147483646 h 126"/>
                  <a:gd name="T30" fmla="*/ 2147483646 w 62"/>
                  <a:gd name="T31" fmla="*/ 2147483646 h 126"/>
                  <a:gd name="T32" fmla="*/ 2147483646 w 62"/>
                  <a:gd name="T33" fmla="*/ 0 h 126"/>
                  <a:gd name="T34" fmla="*/ 2147483646 w 62"/>
                  <a:gd name="T35" fmla="*/ 2147483646 h 126"/>
                  <a:gd name="T36" fmla="*/ 2147483646 w 62"/>
                  <a:gd name="T37" fmla="*/ 2147483646 h 126"/>
                  <a:gd name="T38" fmla="*/ 2147483646 w 62"/>
                  <a:gd name="T39" fmla="*/ 2147483646 h 126"/>
                  <a:gd name="T40" fmla="*/ 2147483646 w 62"/>
                  <a:gd name="T41" fmla="*/ 2147483646 h 126"/>
                  <a:gd name="T42" fmla="*/ 2147483646 w 62"/>
                  <a:gd name="T43" fmla="*/ 2147483646 h 126"/>
                  <a:gd name="T44" fmla="*/ 2147483646 w 62"/>
                  <a:gd name="T45" fmla="*/ 2147483646 h 126"/>
                  <a:gd name="T46" fmla="*/ 2147483646 w 62"/>
                  <a:gd name="T47" fmla="*/ 2147483646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2"/>
                  <a:gd name="T73" fmla="*/ 0 h 126"/>
                  <a:gd name="T74" fmla="*/ 62 w 62"/>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2" h="126">
                    <a:moveTo>
                      <a:pt x="3" y="121"/>
                    </a:moveTo>
                    <a:cubicBezTo>
                      <a:pt x="3" y="121"/>
                      <a:pt x="16" y="124"/>
                      <a:pt x="17" y="120"/>
                    </a:cubicBezTo>
                    <a:cubicBezTo>
                      <a:pt x="18" y="116"/>
                      <a:pt x="15" y="106"/>
                      <a:pt x="15" y="106"/>
                    </a:cubicBezTo>
                    <a:cubicBezTo>
                      <a:pt x="15" y="106"/>
                      <a:pt x="22" y="65"/>
                      <a:pt x="23" y="64"/>
                    </a:cubicBezTo>
                    <a:cubicBezTo>
                      <a:pt x="24" y="64"/>
                      <a:pt x="28" y="47"/>
                      <a:pt x="30" y="36"/>
                    </a:cubicBezTo>
                    <a:cubicBezTo>
                      <a:pt x="32" y="40"/>
                      <a:pt x="32" y="40"/>
                      <a:pt x="32" y="40"/>
                    </a:cubicBezTo>
                    <a:cubicBezTo>
                      <a:pt x="32" y="40"/>
                      <a:pt x="39" y="111"/>
                      <a:pt x="46" y="120"/>
                    </a:cubicBezTo>
                    <a:cubicBezTo>
                      <a:pt x="46" y="120"/>
                      <a:pt x="55" y="126"/>
                      <a:pt x="59" y="122"/>
                    </a:cubicBezTo>
                    <a:cubicBezTo>
                      <a:pt x="59" y="122"/>
                      <a:pt x="62" y="119"/>
                      <a:pt x="59" y="110"/>
                    </a:cubicBezTo>
                    <a:cubicBezTo>
                      <a:pt x="59" y="110"/>
                      <a:pt x="61" y="95"/>
                      <a:pt x="58" y="88"/>
                    </a:cubicBezTo>
                    <a:cubicBezTo>
                      <a:pt x="58" y="88"/>
                      <a:pt x="58" y="63"/>
                      <a:pt x="58" y="58"/>
                    </a:cubicBezTo>
                    <a:cubicBezTo>
                      <a:pt x="58" y="53"/>
                      <a:pt x="55" y="28"/>
                      <a:pt x="56" y="24"/>
                    </a:cubicBezTo>
                    <a:cubicBezTo>
                      <a:pt x="56" y="20"/>
                      <a:pt x="56" y="20"/>
                      <a:pt x="56" y="20"/>
                    </a:cubicBezTo>
                    <a:cubicBezTo>
                      <a:pt x="53" y="12"/>
                      <a:pt x="53" y="12"/>
                      <a:pt x="53" y="12"/>
                    </a:cubicBezTo>
                    <a:cubicBezTo>
                      <a:pt x="52" y="2"/>
                      <a:pt x="52" y="2"/>
                      <a:pt x="52" y="2"/>
                    </a:cubicBezTo>
                    <a:cubicBezTo>
                      <a:pt x="52" y="2"/>
                      <a:pt x="37" y="6"/>
                      <a:pt x="30" y="5"/>
                    </a:cubicBezTo>
                    <a:cubicBezTo>
                      <a:pt x="14" y="0"/>
                      <a:pt x="14" y="0"/>
                      <a:pt x="14" y="0"/>
                    </a:cubicBezTo>
                    <a:cubicBezTo>
                      <a:pt x="13" y="5"/>
                      <a:pt x="13" y="5"/>
                      <a:pt x="13" y="5"/>
                    </a:cubicBezTo>
                    <a:cubicBezTo>
                      <a:pt x="13" y="5"/>
                      <a:pt x="4" y="14"/>
                      <a:pt x="3" y="17"/>
                    </a:cubicBezTo>
                    <a:cubicBezTo>
                      <a:pt x="5" y="23"/>
                      <a:pt x="5" y="23"/>
                      <a:pt x="5" y="23"/>
                    </a:cubicBezTo>
                    <a:cubicBezTo>
                      <a:pt x="5" y="23"/>
                      <a:pt x="4" y="48"/>
                      <a:pt x="5" y="55"/>
                    </a:cubicBezTo>
                    <a:cubicBezTo>
                      <a:pt x="5" y="55"/>
                      <a:pt x="2" y="87"/>
                      <a:pt x="3" y="93"/>
                    </a:cubicBezTo>
                    <a:cubicBezTo>
                      <a:pt x="3" y="93"/>
                      <a:pt x="0" y="109"/>
                      <a:pt x="1" y="112"/>
                    </a:cubicBezTo>
                    <a:cubicBezTo>
                      <a:pt x="2" y="115"/>
                      <a:pt x="3" y="121"/>
                      <a:pt x="3" y="121"/>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20"/>
              <p:cNvSpPr/>
              <p:nvPr/>
            </p:nvSpPr>
            <p:spPr bwMode="auto">
              <a:xfrm>
                <a:off x="628650" y="1384300"/>
                <a:ext cx="12700" cy="0"/>
              </a:xfrm>
              <a:custGeom>
                <a:avLst/>
                <a:gdLst>
                  <a:gd name="T0" fmla="*/ 0 w 1"/>
                  <a:gd name="T1" fmla="*/ 2147483646 w 1"/>
                  <a:gd name="T2" fmla="*/ 0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21"/>
              <p:cNvSpPr/>
              <p:nvPr/>
            </p:nvSpPr>
            <p:spPr bwMode="auto">
              <a:xfrm>
                <a:off x="741363" y="1446212"/>
                <a:ext cx="12700" cy="12700"/>
              </a:xfrm>
              <a:custGeom>
                <a:avLst/>
                <a:gdLst>
                  <a:gd name="T0" fmla="*/ 0 w 1"/>
                  <a:gd name="T1" fmla="*/ 2147483646 h 1"/>
                  <a:gd name="T2" fmla="*/ 2147483646 w 1"/>
                  <a:gd name="T3" fmla="*/ 0 h 1"/>
                  <a:gd name="T4" fmla="*/ 0 w 1"/>
                  <a:gd name="T5" fmla="*/ 2147483646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1"/>
                      <a:pt x="1" y="1"/>
                      <a:pt x="1"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22"/>
              <p:cNvSpPr/>
              <p:nvPr/>
            </p:nvSpPr>
            <p:spPr bwMode="auto">
              <a:xfrm>
                <a:off x="741363" y="1570037"/>
                <a:ext cx="12700" cy="0"/>
              </a:xfrm>
              <a:custGeom>
                <a:avLst/>
                <a:gdLst>
                  <a:gd name="T0" fmla="*/ 0 w 1"/>
                  <a:gd name="T1" fmla="*/ 2147483646 w 1"/>
                  <a:gd name="T2" fmla="*/ 0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23"/>
              <p:cNvSpPr/>
              <p:nvPr/>
            </p:nvSpPr>
            <p:spPr bwMode="auto">
              <a:xfrm>
                <a:off x="176213" y="1284287"/>
                <a:ext cx="666750" cy="1408112"/>
              </a:xfrm>
              <a:custGeom>
                <a:avLst/>
                <a:gdLst>
                  <a:gd name="T0" fmla="*/ 2147483646 w 53"/>
                  <a:gd name="T1" fmla="*/ 2147483646 h 113"/>
                  <a:gd name="T2" fmla="*/ 2147483646 w 53"/>
                  <a:gd name="T3" fmla="*/ 2147483646 h 113"/>
                  <a:gd name="T4" fmla="*/ 2147483646 w 53"/>
                  <a:gd name="T5" fmla="*/ 2147483646 h 113"/>
                  <a:gd name="T6" fmla="*/ 2147483646 w 53"/>
                  <a:gd name="T7" fmla="*/ 2147483646 h 113"/>
                  <a:gd name="T8" fmla="*/ 2147483646 w 53"/>
                  <a:gd name="T9" fmla="*/ 2147483646 h 113"/>
                  <a:gd name="T10" fmla="*/ 2147483646 w 53"/>
                  <a:gd name="T11" fmla="*/ 2147483646 h 113"/>
                  <a:gd name="T12" fmla="*/ 2147483646 w 53"/>
                  <a:gd name="T13" fmla="*/ 2147483646 h 113"/>
                  <a:gd name="T14" fmla="*/ 2147483646 w 53"/>
                  <a:gd name="T15" fmla="*/ 2147483646 h 113"/>
                  <a:gd name="T16" fmla="*/ 2147483646 w 53"/>
                  <a:gd name="T17" fmla="*/ 2147483646 h 113"/>
                  <a:gd name="T18" fmla="*/ 2147483646 w 53"/>
                  <a:gd name="T19" fmla="*/ 2147483646 h 113"/>
                  <a:gd name="T20" fmla="*/ 2147483646 w 53"/>
                  <a:gd name="T21" fmla="*/ 2147483646 h 113"/>
                  <a:gd name="T22" fmla="*/ 2147483646 w 53"/>
                  <a:gd name="T23" fmla="*/ 2147483646 h 113"/>
                  <a:gd name="T24" fmla="*/ 2147483646 w 53"/>
                  <a:gd name="T25" fmla="*/ 2147483646 h 113"/>
                  <a:gd name="T26" fmla="*/ 2147483646 w 53"/>
                  <a:gd name="T27" fmla="*/ 2147483646 h 113"/>
                  <a:gd name="T28" fmla="*/ 2147483646 w 53"/>
                  <a:gd name="T29" fmla="*/ 2147483646 h 113"/>
                  <a:gd name="T30" fmla="*/ 2147483646 w 53"/>
                  <a:gd name="T31" fmla="*/ 0 h 113"/>
                  <a:gd name="T32" fmla="*/ 2147483646 w 53"/>
                  <a:gd name="T33" fmla="*/ 2147483646 h 113"/>
                  <a:gd name="T34" fmla="*/ 2147483646 w 53"/>
                  <a:gd name="T35" fmla="*/ 2147483646 h 113"/>
                  <a:gd name="T36" fmla="*/ 2147483646 w 53"/>
                  <a:gd name="T37" fmla="*/ 2147483646 h 113"/>
                  <a:gd name="T38" fmla="*/ 0 w 53"/>
                  <a:gd name="T39" fmla="*/ 2147483646 h 113"/>
                  <a:gd name="T40" fmla="*/ 2147483646 w 53"/>
                  <a:gd name="T41" fmla="*/ 2147483646 h 113"/>
                  <a:gd name="T42" fmla="*/ 2147483646 w 53"/>
                  <a:gd name="T43" fmla="*/ 2147483646 h 113"/>
                  <a:gd name="T44" fmla="*/ 2147483646 w 53"/>
                  <a:gd name="T45" fmla="*/ 2147483646 h 113"/>
                  <a:gd name="T46" fmla="*/ 2147483646 w 53"/>
                  <a:gd name="T47" fmla="*/ 2147483646 h 113"/>
                  <a:gd name="T48" fmla="*/ 2147483646 w 53"/>
                  <a:gd name="T49" fmla="*/ 2147483646 h 113"/>
                  <a:gd name="T50" fmla="*/ 2147483646 w 53"/>
                  <a:gd name="T51" fmla="*/ 2147483646 h 113"/>
                  <a:gd name="T52" fmla="*/ 2147483646 w 53"/>
                  <a:gd name="T53" fmla="*/ 2147483646 h 113"/>
                  <a:gd name="T54" fmla="*/ 2147483646 w 53"/>
                  <a:gd name="T55" fmla="*/ 2147483646 h 113"/>
                  <a:gd name="T56" fmla="*/ 2147483646 w 53"/>
                  <a:gd name="T57" fmla="*/ 2147483646 h 113"/>
                  <a:gd name="T58" fmla="*/ 2147483646 w 53"/>
                  <a:gd name="T59" fmla="*/ 2147483646 h 113"/>
                  <a:gd name="T60" fmla="*/ 2147483646 w 53"/>
                  <a:gd name="T61" fmla="*/ 2147483646 h 113"/>
                  <a:gd name="T62" fmla="*/ 2147483646 w 53"/>
                  <a:gd name="T63" fmla="*/ 2147483646 h 113"/>
                  <a:gd name="T64" fmla="*/ 2147483646 w 53"/>
                  <a:gd name="T65" fmla="*/ 2147483646 h 113"/>
                  <a:gd name="T66" fmla="*/ 2147483646 w 53"/>
                  <a:gd name="T67" fmla="*/ 2147483646 h 113"/>
                  <a:gd name="T68" fmla="*/ 2147483646 w 53"/>
                  <a:gd name="T69" fmla="*/ 2147483646 h 113"/>
                  <a:gd name="T70" fmla="*/ 2147483646 w 53"/>
                  <a:gd name="T71" fmla="*/ 2147483646 h 113"/>
                  <a:gd name="T72" fmla="*/ 2147483646 w 53"/>
                  <a:gd name="T73" fmla="*/ 2147483646 h 113"/>
                  <a:gd name="T74" fmla="*/ 2147483646 w 53"/>
                  <a:gd name="T75" fmla="*/ 2147483646 h 113"/>
                  <a:gd name="T76" fmla="*/ 2147483646 w 53"/>
                  <a:gd name="T77" fmla="*/ 2147483646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
                  <a:gd name="T118" fmla="*/ 0 h 113"/>
                  <a:gd name="T119" fmla="*/ 53 w 53"/>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 h="113">
                    <a:moveTo>
                      <a:pt x="53" y="113"/>
                    </a:moveTo>
                    <a:cubicBezTo>
                      <a:pt x="52" y="108"/>
                      <a:pt x="51" y="102"/>
                      <a:pt x="50" y="100"/>
                    </a:cubicBezTo>
                    <a:cubicBezTo>
                      <a:pt x="48" y="96"/>
                      <a:pt x="48" y="89"/>
                      <a:pt x="48" y="89"/>
                    </a:cubicBezTo>
                    <a:cubicBezTo>
                      <a:pt x="52" y="88"/>
                      <a:pt x="53" y="73"/>
                      <a:pt x="53" y="73"/>
                    </a:cubicBezTo>
                    <a:cubicBezTo>
                      <a:pt x="53" y="73"/>
                      <a:pt x="48" y="79"/>
                      <a:pt x="46" y="78"/>
                    </a:cubicBezTo>
                    <a:cubicBezTo>
                      <a:pt x="44" y="78"/>
                      <a:pt x="45" y="75"/>
                      <a:pt x="46" y="68"/>
                    </a:cubicBezTo>
                    <a:cubicBezTo>
                      <a:pt x="47" y="62"/>
                      <a:pt x="43" y="44"/>
                      <a:pt x="43" y="44"/>
                    </a:cubicBezTo>
                    <a:cubicBezTo>
                      <a:pt x="44" y="49"/>
                      <a:pt x="43" y="60"/>
                      <a:pt x="43" y="60"/>
                    </a:cubicBezTo>
                    <a:cubicBezTo>
                      <a:pt x="43" y="60"/>
                      <a:pt x="38" y="40"/>
                      <a:pt x="37" y="34"/>
                    </a:cubicBezTo>
                    <a:cubicBezTo>
                      <a:pt x="37" y="29"/>
                      <a:pt x="44" y="24"/>
                      <a:pt x="45" y="23"/>
                    </a:cubicBezTo>
                    <a:cubicBezTo>
                      <a:pt x="39" y="28"/>
                      <a:pt x="32" y="23"/>
                      <a:pt x="32" y="23"/>
                    </a:cubicBezTo>
                    <a:cubicBezTo>
                      <a:pt x="35" y="22"/>
                      <a:pt x="43" y="16"/>
                      <a:pt x="45" y="14"/>
                    </a:cubicBezTo>
                    <a:cubicBezTo>
                      <a:pt x="41" y="16"/>
                      <a:pt x="32" y="18"/>
                      <a:pt x="32" y="18"/>
                    </a:cubicBezTo>
                    <a:cubicBezTo>
                      <a:pt x="36" y="8"/>
                      <a:pt x="36" y="8"/>
                      <a:pt x="36" y="8"/>
                    </a:cubicBezTo>
                    <a:cubicBezTo>
                      <a:pt x="34" y="14"/>
                      <a:pt x="28" y="17"/>
                      <a:pt x="24" y="11"/>
                    </a:cubicBezTo>
                    <a:cubicBezTo>
                      <a:pt x="21" y="5"/>
                      <a:pt x="14" y="0"/>
                      <a:pt x="14" y="0"/>
                    </a:cubicBezTo>
                    <a:cubicBezTo>
                      <a:pt x="17" y="4"/>
                      <a:pt x="19" y="14"/>
                      <a:pt x="19" y="14"/>
                    </a:cubicBezTo>
                    <a:cubicBezTo>
                      <a:pt x="19" y="14"/>
                      <a:pt x="17" y="13"/>
                      <a:pt x="10" y="10"/>
                    </a:cubicBezTo>
                    <a:cubicBezTo>
                      <a:pt x="5" y="8"/>
                      <a:pt x="4" y="4"/>
                      <a:pt x="4" y="1"/>
                    </a:cubicBezTo>
                    <a:cubicBezTo>
                      <a:pt x="2" y="4"/>
                      <a:pt x="1" y="6"/>
                      <a:pt x="0" y="7"/>
                    </a:cubicBezTo>
                    <a:cubicBezTo>
                      <a:pt x="1" y="10"/>
                      <a:pt x="1" y="10"/>
                      <a:pt x="1" y="10"/>
                    </a:cubicBezTo>
                    <a:cubicBezTo>
                      <a:pt x="4" y="23"/>
                      <a:pt x="25" y="20"/>
                      <a:pt x="22" y="23"/>
                    </a:cubicBezTo>
                    <a:cubicBezTo>
                      <a:pt x="18" y="26"/>
                      <a:pt x="8" y="21"/>
                      <a:pt x="8" y="21"/>
                    </a:cubicBezTo>
                    <a:cubicBezTo>
                      <a:pt x="10" y="25"/>
                      <a:pt x="18" y="27"/>
                      <a:pt x="18" y="27"/>
                    </a:cubicBezTo>
                    <a:cubicBezTo>
                      <a:pt x="18" y="27"/>
                      <a:pt x="18" y="35"/>
                      <a:pt x="12" y="47"/>
                    </a:cubicBezTo>
                    <a:cubicBezTo>
                      <a:pt x="7" y="58"/>
                      <a:pt x="12" y="67"/>
                      <a:pt x="12" y="67"/>
                    </a:cubicBezTo>
                    <a:cubicBezTo>
                      <a:pt x="8" y="67"/>
                      <a:pt x="7" y="54"/>
                      <a:pt x="7" y="54"/>
                    </a:cubicBezTo>
                    <a:cubicBezTo>
                      <a:pt x="7" y="54"/>
                      <a:pt x="7" y="72"/>
                      <a:pt x="6" y="78"/>
                    </a:cubicBezTo>
                    <a:cubicBezTo>
                      <a:pt x="5" y="84"/>
                      <a:pt x="10" y="98"/>
                      <a:pt x="10" y="98"/>
                    </a:cubicBezTo>
                    <a:cubicBezTo>
                      <a:pt x="5" y="98"/>
                      <a:pt x="3" y="85"/>
                      <a:pt x="3" y="85"/>
                    </a:cubicBezTo>
                    <a:cubicBezTo>
                      <a:pt x="2" y="87"/>
                      <a:pt x="4" y="98"/>
                      <a:pt x="6" y="103"/>
                    </a:cubicBezTo>
                    <a:cubicBezTo>
                      <a:pt x="7" y="105"/>
                      <a:pt x="7" y="109"/>
                      <a:pt x="6" y="112"/>
                    </a:cubicBezTo>
                    <a:cubicBezTo>
                      <a:pt x="9" y="112"/>
                      <a:pt x="13" y="112"/>
                      <a:pt x="14" y="110"/>
                    </a:cubicBezTo>
                    <a:cubicBezTo>
                      <a:pt x="15" y="106"/>
                      <a:pt x="12" y="96"/>
                      <a:pt x="12" y="96"/>
                    </a:cubicBezTo>
                    <a:cubicBezTo>
                      <a:pt x="12" y="96"/>
                      <a:pt x="19" y="55"/>
                      <a:pt x="20" y="54"/>
                    </a:cubicBezTo>
                    <a:cubicBezTo>
                      <a:pt x="21" y="54"/>
                      <a:pt x="25" y="37"/>
                      <a:pt x="27" y="26"/>
                    </a:cubicBezTo>
                    <a:cubicBezTo>
                      <a:pt x="29" y="30"/>
                      <a:pt x="29" y="30"/>
                      <a:pt x="29" y="30"/>
                    </a:cubicBezTo>
                    <a:cubicBezTo>
                      <a:pt x="29" y="30"/>
                      <a:pt x="36" y="101"/>
                      <a:pt x="43" y="110"/>
                    </a:cubicBezTo>
                    <a:cubicBezTo>
                      <a:pt x="43" y="110"/>
                      <a:pt x="48" y="113"/>
                      <a:pt x="53" y="1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24"/>
              <p:cNvSpPr/>
              <p:nvPr/>
            </p:nvSpPr>
            <p:spPr bwMode="auto">
              <a:xfrm>
                <a:off x="163513" y="1308100"/>
                <a:ext cx="112713" cy="163512"/>
              </a:xfrm>
              <a:custGeom>
                <a:avLst/>
                <a:gdLst>
                  <a:gd name="T0" fmla="*/ 0 w 9"/>
                  <a:gd name="T1" fmla="*/ 2147483646 h 13"/>
                  <a:gd name="T2" fmla="*/ 2147483646 w 9"/>
                  <a:gd name="T3" fmla="*/ 2147483646 h 13"/>
                  <a:gd name="T4" fmla="*/ 2147483646 w 9"/>
                  <a:gd name="T5" fmla="*/ 2147483646 h 13"/>
                  <a:gd name="T6" fmla="*/ 2147483646 w 9"/>
                  <a:gd name="T7" fmla="*/ 0 h 13"/>
                  <a:gd name="T8" fmla="*/ 0 w 9"/>
                  <a:gd name="T9" fmla="*/ 2147483646 h 13"/>
                  <a:gd name="T10" fmla="*/ 0 60000 65536"/>
                  <a:gd name="T11" fmla="*/ 0 60000 65536"/>
                  <a:gd name="T12" fmla="*/ 0 60000 65536"/>
                  <a:gd name="T13" fmla="*/ 0 60000 65536"/>
                  <a:gd name="T14" fmla="*/ 0 60000 65536"/>
                  <a:gd name="T15" fmla="*/ 0 w 9"/>
                  <a:gd name="T16" fmla="*/ 0 h 13"/>
                  <a:gd name="T17" fmla="*/ 9 w 9"/>
                  <a:gd name="T18" fmla="*/ 13 h 13"/>
                </a:gdLst>
                <a:ahLst/>
                <a:cxnLst>
                  <a:cxn ang="T10">
                    <a:pos x="T0" y="T1"/>
                  </a:cxn>
                  <a:cxn ang="T11">
                    <a:pos x="T2" y="T3"/>
                  </a:cxn>
                  <a:cxn ang="T12">
                    <a:pos x="T4" y="T5"/>
                  </a:cxn>
                  <a:cxn ang="T13">
                    <a:pos x="T6" y="T7"/>
                  </a:cxn>
                  <a:cxn ang="T14">
                    <a:pos x="T8" y="T9"/>
                  </a:cxn>
                </a:cxnLst>
                <a:rect l="T15" t="T16" r="T17" b="T18"/>
                <a:pathLst>
                  <a:path w="9" h="13">
                    <a:moveTo>
                      <a:pt x="0" y="6"/>
                    </a:moveTo>
                    <a:cubicBezTo>
                      <a:pt x="0" y="6"/>
                      <a:pt x="2" y="12"/>
                      <a:pt x="5" y="13"/>
                    </a:cubicBezTo>
                    <a:cubicBezTo>
                      <a:pt x="5" y="13"/>
                      <a:pt x="3" y="8"/>
                      <a:pt x="5" y="7"/>
                    </a:cubicBezTo>
                    <a:cubicBezTo>
                      <a:pt x="5" y="7"/>
                      <a:pt x="9" y="4"/>
                      <a:pt x="7" y="0"/>
                    </a:cubicBezTo>
                    <a:lnTo>
                      <a:pt x="0" y="6"/>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25"/>
              <p:cNvSpPr/>
              <p:nvPr/>
            </p:nvSpPr>
            <p:spPr bwMode="auto">
              <a:xfrm>
                <a:off x="214313" y="373062"/>
                <a:ext cx="590550" cy="847725"/>
              </a:xfrm>
              <a:custGeom>
                <a:avLst/>
                <a:gdLst>
                  <a:gd name="T0" fmla="*/ 2147483646 w 47"/>
                  <a:gd name="T1" fmla="*/ 0 h 68"/>
                  <a:gd name="T2" fmla="*/ 2147483646 w 47"/>
                  <a:gd name="T3" fmla="*/ 2147483646 h 68"/>
                  <a:gd name="T4" fmla="*/ 2147483646 w 47"/>
                  <a:gd name="T5" fmla="*/ 2147483646 h 68"/>
                  <a:gd name="T6" fmla="*/ 2147483646 w 47"/>
                  <a:gd name="T7" fmla="*/ 2147483646 h 68"/>
                  <a:gd name="T8" fmla="*/ 2147483646 w 47"/>
                  <a:gd name="T9" fmla="*/ 2147483646 h 68"/>
                  <a:gd name="T10" fmla="*/ 2147483646 w 47"/>
                  <a:gd name="T11" fmla="*/ 2147483646 h 68"/>
                  <a:gd name="T12" fmla="*/ 2147483646 w 47"/>
                  <a:gd name="T13" fmla="*/ 2147483646 h 68"/>
                  <a:gd name="T14" fmla="*/ 0 w 47"/>
                  <a:gd name="T15" fmla="*/ 2147483646 h 68"/>
                  <a:gd name="T16" fmla="*/ 2147483646 w 47"/>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68"/>
                  <a:gd name="T29" fmla="*/ 47 w 47"/>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68">
                    <a:moveTo>
                      <a:pt x="14" y="0"/>
                    </a:moveTo>
                    <a:cubicBezTo>
                      <a:pt x="14" y="0"/>
                      <a:pt x="17" y="7"/>
                      <a:pt x="20" y="7"/>
                    </a:cubicBezTo>
                    <a:cubicBezTo>
                      <a:pt x="20" y="7"/>
                      <a:pt x="25" y="9"/>
                      <a:pt x="30" y="5"/>
                    </a:cubicBezTo>
                    <a:cubicBezTo>
                      <a:pt x="40" y="46"/>
                      <a:pt x="40" y="46"/>
                      <a:pt x="40" y="46"/>
                    </a:cubicBezTo>
                    <a:cubicBezTo>
                      <a:pt x="47" y="66"/>
                      <a:pt x="47" y="66"/>
                      <a:pt x="47" y="66"/>
                    </a:cubicBezTo>
                    <a:cubicBezTo>
                      <a:pt x="24" y="68"/>
                      <a:pt x="24" y="68"/>
                      <a:pt x="24" y="68"/>
                    </a:cubicBezTo>
                    <a:cubicBezTo>
                      <a:pt x="2" y="66"/>
                      <a:pt x="2" y="66"/>
                      <a:pt x="2" y="66"/>
                    </a:cubicBezTo>
                    <a:cubicBezTo>
                      <a:pt x="0" y="20"/>
                      <a:pt x="0" y="20"/>
                      <a:pt x="0" y="20"/>
                    </a:cubicBezTo>
                    <a:lnTo>
                      <a:pt x="14" y="0"/>
                    </a:ln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26"/>
              <p:cNvSpPr/>
              <p:nvPr/>
            </p:nvSpPr>
            <p:spPr bwMode="auto">
              <a:xfrm>
                <a:off x="327025" y="473075"/>
                <a:ext cx="125413" cy="112712"/>
              </a:xfrm>
              <a:custGeom>
                <a:avLst/>
                <a:gdLst>
                  <a:gd name="T0" fmla="*/ 0 w 79"/>
                  <a:gd name="T1" fmla="*/ 2147483646 h 71"/>
                  <a:gd name="T2" fmla="*/ 2147483646 w 79"/>
                  <a:gd name="T3" fmla="*/ 0 h 71"/>
                  <a:gd name="T4" fmla="*/ 0 w 79"/>
                  <a:gd name="T5" fmla="*/ 2147483646 h 71"/>
                  <a:gd name="T6" fmla="*/ 0 w 79"/>
                  <a:gd name="T7" fmla="*/ 2147483646 h 71"/>
                  <a:gd name="T8" fmla="*/ 0 60000 65536"/>
                  <a:gd name="T9" fmla="*/ 0 60000 65536"/>
                  <a:gd name="T10" fmla="*/ 0 60000 65536"/>
                  <a:gd name="T11" fmla="*/ 0 60000 65536"/>
                  <a:gd name="T12" fmla="*/ 0 w 79"/>
                  <a:gd name="T13" fmla="*/ 0 h 71"/>
                  <a:gd name="T14" fmla="*/ 79 w 79"/>
                  <a:gd name="T15" fmla="*/ 71 h 71"/>
                </a:gdLst>
                <a:ahLst/>
                <a:cxnLst>
                  <a:cxn ang="T8">
                    <a:pos x="T0" y="T1"/>
                  </a:cxn>
                  <a:cxn ang="T9">
                    <a:pos x="T2" y="T3"/>
                  </a:cxn>
                  <a:cxn ang="T10">
                    <a:pos x="T4" y="T5"/>
                  </a:cxn>
                  <a:cxn ang="T11">
                    <a:pos x="T6" y="T7"/>
                  </a:cxn>
                </a:cxnLst>
                <a:rect l="T12" t="T13" r="T14" b="T15"/>
                <a:pathLst>
                  <a:path w="79" h="71">
                    <a:moveTo>
                      <a:pt x="0" y="55"/>
                    </a:moveTo>
                    <a:lnTo>
                      <a:pt x="79" y="0"/>
                    </a:lnTo>
                    <a:lnTo>
                      <a:pt x="0" y="71"/>
                    </a:lnTo>
                    <a:lnTo>
                      <a:pt x="0" y="55"/>
                    </a:ln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27"/>
              <p:cNvSpPr/>
              <p:nvPr/>
            </p:nvSpPr>
            <p:spPr bwMode="auto">
              <a:xfrm>
                <a:off x="503238" y="498475"/>
                <a:ext cx="276225" cy="673100"/>
              </a:xfrm>
              <a:custGeom>
                <a:avLst/>
                <a:gdLst>
                  <a:gd name="T0" fmla="*/ 0 w 22"/>
                  <a:gd name="T1" fmla="*/ 0 h 54"/>
                  <a:gd name="T2" fmla="*/ 2147483646 w 22"/>
                  <a:gd name="T3" fmla="*/ 2147483646 h 54"/>
                  <a:gd name="T4" fmla="*/ 2147483646 w 22"/>
                  <a:gd name="T5" fmla="*/ 2147483646 h 54"/>
                  <a:gd name="T6" fmla="*/ 2147483646 w 22"/>
                  <a:gd name="T7" fmla="*/ 2147483646 h 54"/>
                  <a:gd name="T8" fmla="*/ 2147483646 w 22"/>
                  <a:gd name="T9" fmla="*/ 2147483646 h 54"/>
                  <a:gd name="T10" fmla="*/ 2147483646 w 22"/>
                  <a:gd name="T11" fmla="*/ 2147483646 h 54"/>
                  <a:gd name="T12" fmla="*/ 2147483646 w 22"/>
                  <a:gd name="T13" fmla="*/ 2147483646 h 54"/>
                  <a:gd name="T14" fmla="*/ 2147483646 w 22"/>
                  <a:gd name="T15" fmla="*/ 2147483646 h 54"/>
                  <a:gd name="T16" fmla="*/ 2147483646 w 22"/>
                  <a:gd name="T17" fmla="*/ 2147483646 h 54"/>
                  <a:gd name="T18" fmla="*/ 0 w 22"/>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54"/>
                  <a:gd name="T32" fmla="*/ 22 w 22"/>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54">
                    <a:moveTo>
                      <a:pt x="0" y="0"/>
                    </a:moveTo>
                    <a:cubicBezTo>
                      <a:pt x="8" y="6"/>
                      <a:pt x="8" y="6"/>
                      <a:pt x="8" y="6"/>
                    </a:cubicBezTo>
                    <a:cubicBezTo>
                      <a:pt x="15" y="29"/>
                      <a:pt x="15" y="29"/>
                      <a:pt x="15" y="29"/>
                    </a:cubicBezTo>
                    <a:cubicBezTo>
                      <a:pt x="22" y="50"/>
                      <a:pt x="22" y="50"/>
                      <a:pt x="22" y="50"/>
                    </a:cubicBezTo>
                    <a:cubicBezTo>
                      <a:pt x="22" y="50"/>
                      <a:pt x="9" y="54"/>
                      <a:pt x="6" y="49"/>
                    </a:cubicBezTo>
                    <a:cubicBezTo>
                      <a:pt x="6" y="49"/>
                      <a:pt x="14" y="52"/>
                      <a:pt x="13" y="44"/>
                    </a:cubicBezTo>
                    <a:cubicBezTo>
                      <a:pt x="12" y="36"/>
                      <a:pt x="8" y="37"/>
                      <a:pt x="6" y="34"/>
                    </a:cubicBezTo>
                    <a:cubicBezTo>
                      <a:pt x="6" y="34"/>
                      <a:pt x="8" y="34"/>
                      <a:pt x="8" y="28"/>
                    </a:cubicBezTo>
                    <a:cubicBezTo>
                      <a:pt x="8" y="22"/>
                      <a:pt x="7" y="8"/>
                      <a:pt x="7" y="8"/>
                    </a:cubicBezTo>
                    <a:cubicBezTo>
                      <a:pt x="7" y="8"/>
                      <a:pt x="4" y="4"/>
                      <a:pt x="0"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28"/>
              <p:cNvSpPr/>
              <p:nvPr/>
            </p:nvSpPr>
            <p:spPr bwMode="auto">
              <a:xfrm>
                <a:off x="12700" y="398462"/>
                <a:ext cx="365125" cy="1047750"/>
              </a:xfrm>
              <a:custGeom>
                <a:avLst/>
                <a:gdLst>
                  <a:gd name="T0" fmla="*/ 2147483646 w 29"/>
                  <a:gd name="T1" fmla="*/ 2147483646 h 84"/>
                  <a:gd name="T2" fmla="*/ 2147483646 w 29"/>
                  <a:gd name="T3" fmla="*/ 2147483646 h 84"/>
                  <a:gd name="T4" fmla="*/ 2147483646 w 29"/>
                  <a:gd name="T5" fmla="*/ 2147483646 h 84"/>
                  <a:gd name="T6" fmla="*/ 2147483646 w 29"/>
                  <a:gd name="T7" fmla="*/ 0 h 84"/>
                  <a:gd name="T8" fmla="*/ 2147483646 w 29"/>
                  <a:gd name="T9" fmla="*/ 2147483646 h 84"/>
                  <a:gd name="T10" fmla="*/ 2147483646 w 29"/>
                  <a:gd name="T11" fmla="*/ 2147483646 h 84"/>
                  <a:gd name="T12" fmla="*/ 0 w 29"/>
                  <a:gd name="T13" fmla="*/ 2147483646 h 84"/>
                  <a:gd name="T14" fmla="*/ 2147483646 w 29"/>
                  <a:gd name="T15" fmla="*/ 2147483646 h 84"/>
                  <a:gd name="T16" fmla="*/ 2147483646 w 29"/>
                  <a:gd name="T17" fmla="*/ 2147483646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84"/>
                  <a:gd name="T29" fmla="*/ 29 w 2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84">
                    <a:moveTo>
                      <a:pt x="12" y="84"/>
                    </a:moveTo>
                    <a:cubicBezTo>
                      <a:pt x="12" y="84"/>
                      <a:pt x="13" y="78"/>
                      <a:pt x="20" y="75"/>
                    </a:cubicBezTo>
                    <a:cubicBezTo>
                      <a:pt x="20" y="75"/>
                      <a:pt x="27" y="59"/>
                      <a:pt x="27" y="44"/>
                    </a:cubicBezTo>
                    <a:cubicBezTo>
                      <a:pt x="28" y="28"/>
                      <a:pt x="27" y="4"/>
                      <a:pt x="29" y="0"/>
                    </a:cubicBezTo>
                    <a:cubicBezTo>
                      <a:pt x="29" y="0"/>
                      <a:pt x="27" y="1"/>
                      <a:pt x="25" y="4"/>
                    </a:cubicBezTo>
                    <a:cubicBezTo>
                      <a:pt x="25" y="4"/>
                      <a:pt x="10" y="7"/>
                      <a:pt x="7" y="9"/>
                    </a:cubicBezTo>
                    <a:cubicBezTo>
                      <a:pt x="7" y="9"/>
                      <a:pt x="2" y="22"/>
                      <a:pt x="0" y="46"/>
                    </a:cubicBezTo>
                    <a:cubicBezTo>
                      <a:pt x="0" y="46"/>
                      <a:pt x="2" y="61"/>
                      <a:pt x="3" y="63"/>
                    </a:cubicBezTo>
                    <a:cubicBezTo>
                      <a:pt x="4" y="65"/>
                      <a:pt x="8" y="76"/>
                      <a:pt x="12" y="84"/>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29"/>
              <p:cNvSpPr/>
              <p:nvPr/>
            </p:nvSpPr>
            <p:spPr bwMode="auto">
              <a:xfrm>
                <a:off x="327025" y="1158875"/>
                <a:ext cx="427038" cy="112712"/>
              </a:xfrm>
              <a:custGeom>
                <a:avLst/>
                <a:gdLst>
                  <a:gd name="T0" fmla="*/ 2147483646 w 34"/>
                  <a:gd name="T1" fmla="*/ 0 h 9"/>
                  <a:gd name="T2" fmla="*/ 2147483646 w 34"/>
                  <a:gd name="T3" fmla="*/ 2147483646 h 9"/>
                  <a:gd name="T4" fmla="*/ 0 w 34"/>
                  <a:gd name="T5" fmla="*/ 2147483646 h 9"/>
                  <a:gd name="T6" fmla="*/ 2147483646 w 34"/>
                  <a:gd name="T7" fmla="*/ 2147483646 h 9"/>
                  <a:gd name="T8" fmla="*/ 2147483646 w 34"/>
                  <a:gd name="T9" fmla="*/ 0 h 9"/>
                  <a:gd name="T10" fmla="*/ 0 60000 65536"/>
                  <a:gd name="T11" fmla="*/ 0 60000 65536"/>
                  <a:gd name="T12" fmla="*/ 0 60000 65536"/>
                  <a:gd name="T13" fmla="*/ 0 60000 65536"/>
                  <a:gd name="T14" fmla="*/ 0 60000 65536"/>
                  <a:gd name="T15" fmla="*/ 0 w 34"/>
                  <a:gd name="T16" fmla="*/ 0 h 9"/>
                  <a:gd name="T17" fmla="*/ 34 w 34"/>
                  <a:gd name="T18" fmla="*/ 9 h 9"/>
                </a:gdLst>
                <a:ahLst/>
                <a:cxnLst>
                  <a:cxn ang="T10">
                    <a:pos x="T0" y="T1"/>
                  </a:cxn>
                  <a:cxn ang="T11">
                    <a:pos x="T2" y="T3"/>
                  </a:cxn>
                  <a:cxn ang="T12">
                    <a:pos x="T4" y="T5"/>
                  </a:cxn>
                  <a:cxn ang="T13">
                    <a:pos x="T6" y="T7"/>
                  </a:cxn>
                  <a:cxn ang="T14">
                    <a:pos x="T8" y="T9"/>
                  </a:cxn>
                </a:cxnLst>
                <a:rect l="T15" t="T16" r="T17" b="T18"/>
                <a:pathLst>
                  <a:path w="34" h="9">
                    <a:moveTo>
                      <a:pt x="32" y="0"/>
                    </a:moveTo>
                    <a:cubicBezTo>
                      <a:pt x="21" y="5"/>
                      <a:pt x="7" y="4"/>
                      <a:pt x="1" y="4"/>
                    </a:cubicBezTo>
                    <a:cubicBezTo>
                      <a:pt x="1" y="4"/>
                      <a:pt x="0" y="5"/>
                      <a:pt x="0" y="5"/>
                    </a:cubicBezTo>
                    <a:cubicBezTo>
                      <a:pt x="0" y="5"/>
                      <a:pt x="20" y="9"/>
                      <a:pt x="34" y="4"/>
                    </a:cubicBez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30"/>
              <p:cNvSpPr/>
              <p:nvPr/>
            </p:nvSpPr>
            <p:spPr bwMode="auto">
              <a:xfrm>
                <a:off x="238125" y="498475"/>
                <a:ext cx="127000" cy="573087"/>
              </a:xfrm>
              <a:custGeom>
                <a:avLst/>
                <a:gdLst>
                  <a:gd name="T0" fmla="*/ 2147483646 w 10"/>
                  <a:gd name="T1" fmla="*/ 2147483646 h 46"/>
                  <a:gd name="T2" fmla="*/ 2147483646 w 10"/>
                  <a:gd name="T3" fmla="*/ 2147483646 h 46"/>
                  <a:gd name="T4" fmla="*/ 2147483646 w 10"/>
                  <a:gd name="T5" fmla="*/ 2147483646 h 46"/>
                  <a:gd name="T6" fmla="*/ 2147483646 w 10"/>
                  <a:gd name="T7" fmla="*/ 2147483646 h 46"/>
                  <a:gd name="T8" fmla="*/ 2147483646 w 10"/>
                  <a:gd name="T9" fmla="*/ 2147483646 h 46"/>
                  <a:gd name="T10" fmla="*/ 2147483646 w 10"/>
                  <a:gd name="T11" fmla="*/ 0 h 46"/>
                  <a:gd name="T12" fmla="*/ 2147483646 w 10"/>
                  <a:gd name="T13" fmla="*/ 2147483646 h 46"/>
                  <a:gd name="T14" fmla="*/ 0 w 10"/>
                  <a:gd name="T15" fmla="*/ 2147483646 h 46"/>
                  <a:gd name="T16" fmla="*/ 2147483646 w 10"/>
                  <a:gd name="T17" fmla="*/ 2147483646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46"/>
                  <a:gd name="T29" fmla="*/ 10 w 10"/>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46">
                    <a:moveTo>
                      <a:pt x="8" y="46"/>
                    </a:moveTo>
                    <a:cubicBezTo>
                      <a:pt x="9" y="43"/>
                      <a:pt x="9" y="39"/>
                      <a:pt x="9" y="36"/>
                    </a:cubicBezTo>
                    <a:cubicBezTo>
                      <a:pt x="10" y="35"/>
                      <a:pt x="10" y="34"/>
                      <a:pt x="10" y="34"/>
                    </a:cubicBezTo>
                    <a:cubicBezTo>
                      <a:pt x="6" y="23"/>
                      <a:pt x="1" y="5"/>
                      <a:pt x="1" y="5"/>
                    </a:cubicBezTo>
                    <a:cubicBezTo>
                      <a:pt x="4" y="4"/>
                      <a:pt x="4" y="4"/>
                      <a:pt x="4" y="4"/>
                    </a:cubicBezTo>
                    <a:cubicBezTo>
                      <a:pt x="3" y="2"/>
                      <a:pt x="1" y="0"/>
                      <a:pt x="1" y="0"/>
                    </a:cubicBezTo>
                    <a:cubicBezTo>
                      <a:pt x="3" y="4"/>
                      <a:pt x="3" y="4"/>
                      <a:pt x="3" y="4"/>
                    </a:cubicBezTo>
                    <a:cubicBezTo>
                      <a:pt x="1" y="4"/>
                      <a:pt x="0" y="5"/>
                      <a:pt x="0" y="5"/>
                    </a:cubicBezTo>
                    <a:cubicBezTo>
                      <a:pt x="4" y="22"/>
                      <a:pt x="7" y="38"/>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31"/>
              <p:cNvSpPr/>
              <p:nvPr/>
            </p:nvSpPr>
            <p:spPr bwMode="auto">
              <a:xfrm>
                <a:off x="250825" y="773112"/>
                <a:ext cx="0" cy="61912"/>
              </a:xfrm>
              <a:custGeom>
                <a:avLst/>
                <a:gdLst>
                  <a:gd name="T0" fmla="*/ 2147483646 h 5"/>
                  <a:gd name="T1" fmla="*/ 2147483646 h 5"/>
                  <a:gd name="T2" fmla="*/ 2147483646 h 5"/>
                  <a:gd name="T3" fmla="*/ 2147483646 h 5"/>
                  <a:gd name="T4" fmla="*/ 0 60000 65536"/>
                  <a:gd name="T5" fmla="*/ 0 60000 65536"/>
                  <a:gd name="T6" fmla="*/ 0 60000 65536"/>
                  <a:gd name="T7" fmla="*/ 0 60000 65536"/>
                  <a:gd name="T8" fmla="*/ 0 h 5"/>
                  <a:gd name="T9" fmla="*/ 5 h 5"/>
                </a:gdLst>
                <a:ahLst/>
                <a:cxnLst>
                  <a:cxn ang="T4">
                    <a:pos x="0" y="T0"/>
                  </a:cxn>
                  <a:cxn ang="T5">
                    <a:pos x="0" y="T1"/>
                  </a:cxn>
                  <a:cxn ang="T6">
                    <a:pos x="0" y="T2"/>
                  </a:cxn>
                  <a:cxn ang="T7">
                    <a:pos x="0" y="T3"/>
                  </a:cxn>
                </a:cxnLst>
                <a:rect l="0" t="T8" r="0" b="T9"/>
                <a:pathLst>
                  <a:path h="5">
                    <a:moveTo>
                      <a:pt x="0" y="1"/>
                    </a:moveTo>
                    <a:cubicBezTo>
                      <a:pt x="0" y="0"/>
                      <a:pt x="0" y="1"/>
                      <a:pt x="0" y="5"/>
                    </a:cubicBezTo>
                    <a:cubicBezTo>
                      <a:pt x="0" y="4"/>
                      <a:pt x="0" y="3"/>
                      <a:pt x="0" y="2"/>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32"/>
              <p:cNvSpPr/>
              <p:nvPr/>
            </p:nvSpPr>
            <p:spPr bwMode="auto">
              <a:xfrm>
                <a:off x="50800" y="573087"/>
                <a:ext cx="238125" cy="760412"/>
              </a:xfrm>
              <a:custGeom>
                <a:avLst/>
                <a:gdLst>
                  <a:gd name="T0" fmla="*/ 2147483646 w 19"/>
                  <a:gd name="T1" fmla="*/ 2147483646 h 61"/>
                  <a:gd name="T2" fmla="*/ 2147483646 w 19"/>
                  <a:gd name="T3" fmla="*/ 2147483646 h 61"/>
                  <a:gd name="T4" fmla="*/ 2147483646 w 19"/>
                  <a:gd name="T5" fmla="*/ 2147483646 h 61"/>
                  <a:gd name="T6" fmla="*/ 2147483646 w 19"/>
                  <a:gd name="T7" fmla="*/ 2147483646 h 61"/>
                  <a:gd name="T8" fmla="*/ 2147483646 w 19"/>
                  <a:gd name="T9" fmla="*/ 2147483646 h 61"/>
                  <a:gd name="T10" fmla="*/ 2147483646 w 19"/>
                  <a:gd name="T11" fmla="*/ 2147483646 h 61"/>
                  <a:gd name="T12" fmla="*/ 2147483646 w 19"/>
                  <a:gd name="T13" fmla="*/ 2147483646 h 61"/>
                  <a:gd name="T14" fmla="*/ 2147483646 w 19"/>
                  <a:gd name="T15" fmla="*/ 0 h 61"/>
                  <a:gd name="T16" fmla="*/ 2147483646 w 19"/>
                  <a:gd name="T17" fmla="*/ 2147483646 h 61"/>
                  <a:gd name="T18" fmla="*/ 0 w 19"/>
                  <a:gd name="T19" fmla="*/ 2147483646 h 61"/>
                  <a:gd name="T20" fmla="*/ 2147483646 w 19"/>
                  <a:gd name="T21" fmla="*/ 2147483646 h 61"/>
                  <a:gd name="T22" fmla="*/ 2147483646 w 19"/>
                  <a:gd name="T23" fmla="*/ 2147483646 h 61"/>
                  <a:gd name="T24" fmla="*/ 2147483646 w 19"/>
                  <a:gd name="T25" fmla="*/ 2147483646 h 61"/>
                  <a:gd name="T26" fmla="*/ 2147483646 w 19"/>
                  <a:gd name="T27" fmla="*/ 2147483646 h 61"/>
                  <a:gd name="T28" fmla="*/ 2147483646 w 19"/>
                  <a:gd name="T29" fmla="*/ 2147483646 h 61"/>
                  <a:gd name="T30" fmla="*/ 2147483646 w 19"/>
                  <a:gd name="T31" fmla="*/ 2147483646 h 61"/>
                  <a:gd name="T32" fmla="*/ 2147483646 w 19"/>
                  <a:gd name="T33" fmla="*/ 2147483646 h 61"/>
                  <a:gd name="T34" fmla="*/ 2147483646 w 19"/>
                  <a:gd name="T35" fmla="*/ 2147483646 h 61"/>
                  <a:gd name="T36" fmla="*/ 2147483646 w 19"/>
                  <a:gd name="T37" fmla="*/ 2147483646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61"/>
                  <a:gd name="T59" fmla="*/ 19 w 19"/>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61">
                    <a:moveTo>
                      <a:pt x="19" y="57"/>
                    </a:moveTo>
                    <a:cubicBezTo>
                      <a:pt x="17" y="52"/>
                      <a:pt x="17" y="44"/>
                      <a:pt x="17" y="44"/>
                    </a:cubicBezTo>
                    <a:cubicBezTo>
                      <a:pt x="17" y="37"/>
                      <a:pt x="16" y="27"/>
                      <a:pt x="16" y="21"/>
                    </a:cubicBezTo>
                    <a:cubicBezTo>
                      <a:pt x="16" y="28"/>
                      <a:pt x="14" y="38"/>
                      <a:pt x="14" y="38"/>
                    </a:cubicBezTo>
                    <a:cubicBezTo>
                      <a:pt x="14" y="32"/>
                      <a:pt x="13" y="17"/>
                      <a:pt x="13" y="17"/>
                    </a:cubicBezTo>
                    <a:cubicBezTo>
                      <a:pt x="13" y="17"/>
                      <a:pt x="13" y="44"/>
                      <a:pt x="13" y="44"/>
                    </a:cubicBezTo>
                    <a:cubicBezTo>
                      <a:pt x="9" y="40"/>
                      <a:pt x="8" y="27"/>
                      <a:pt x="8" y="27"/>
                    </a:cubicBezTo>
                    <a:cubicBezTo>
                      <a:pt x="9" y="19"/>
                      <a:pt x="6" y="0"/>
                      <a:pt x="6" y="0"/>
                    </a:cubicBezTo>
                    <a:cubicBezTo>
                      <a:pt x="6" y="0"/>
                      <a:pt x="8" y="23"/>
                      <a:pt x="6" y="25"/>
                    </a:cubicBezTo>
                    <a:cubicBezTo>
                      <a:pt x="3" y="27"/>
                      <a:pt x="0" y="19"/>
                      <a:pt x="0" y="19"/>
                    </a:cubicBezTo>
                    <a:cubicBezTo>
                      <a:pt x="1" y="25"/>
                      <a:pt x="5" y="28"/>
                      <a:pt x="6" y="28"/>
                    </a:cubicBezTo>
                    <a:cubicBezTo>
                      <a:pt x="5" y="28"/>
                      <a:pt x="4" y="30"/>
                      <a:pt x="4" y="30"/>
                    </a:cubicBezTo>
                    <a:cubicBezTo>
                      <a:pt x="6" y="30"/>
                      <a:pt x="6" y="32"/>
                      <a:pt x="6" y="32"/>
                    </a:cubicBezTo>
                    <a:cubicBezTo>
                      <a:pt x="5" y="32"/>
                      <a:pt x="1" y="35"/>
                      <a:pt x="1" y="35"/>
                    </a:cubicBezTo>
                    <a:cubicBezTo>
                      <a:pt x="4" y="34"/>
                      <a:pt x="7" y="35"/>
                      <a:pt x="7" y="35"/>
                    </a:cubicBezTo>
                    <a:cubicBezTo>
                      <a:pt x="5" y="35"/>
                      <a:pt x="2" y="37"/>
                      <a:pt x="2" y="37"/>
                    </a:cubicBezTo>
                    <a:cubicBezTo>
                      <a:pt x="6" y="36"/>
                      <a:pt x="8" y="40"/>
                      <a:pt x="9" y="41"/>
                    </a:cubicBezTo>
                    <a:cubicBezTo>
                      <a:pt x="9" y="42"/>
                      <a:pt x="14" y="54"/>
                      <a:pt x="17" y="61"/>
                    </a:cubicBezTo>
                    <a:cubicBezTo>
                      <a:pt x="17" y="61"/>
                      <a:pt x="18" y="59"/>
                      <a:pt x="19" y="5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33"/>
              <p:cNvSpPr/>
              <p:nvPr/>
            </p:nvSpPr>
            <p:spPr bwMode="auto">
              <a:xfrm>
                <a:off x="577850" y="423862"/>
                <a:ext cx="993775" cy="1122362"/>
              </a:xfrm>
              <a:custGeom>
                <a:avLst/>
                <a:gdLst>
                  <a:gd name="T0" fmla="*/ 0 w 79"/>
                  <a:gd name="T1" fmla="*/ 2147483646 h 90"/>
                  <a:gd name="T2" fmla="*/ 2147483646 w 79"/>
                  <a:gd name="T3" fmla="*/ 2147483646 h 90"/>
                  <a:gd name="T4" fmla="*/ 2147483646 w 79"/>
                  <a:gd name="T5" fmla="*/ 2147483646 h 90"/>
                  <a:gd name="T6" fmla="*/ 2147483646 w 79"/>
                  <a:gd name="T7" fmla="*/ 2147483646 h 90"/>
                  <a:gd name="T8" fmla="*/ 2147483646 w 79"/>
                  <a:gd name="T9" fmla="*/ 2147483646 h 90"/>
                  <a:gd name="T10" fmla="*/ 2147483646 w 79"/>
                  <a:gd name="T11" fmla="*/ 2147483646 h 90"/>
                  <a:gd name="T12" fmla="*/ 2147483646 w 79"/>
                  <a:gd name="T13" fmla="*/ 2147483646 h 90"/>
                  <a:gd name="T14" fmla="*/ 2147483646 w 79"/>
                  <a:gd name="T15" fmla="*/ 2147483646 h 90"/>
                  <a:gd name="T16" fmla="*/ 2147483646 w 79"/>
                  <a:gd name="T17" fmla="*/ 2147483646 h 90"/>
                  <a:gd name="T18" fmla="*/ 2147483646 w 79"/>
                  <a:gd name="T19" fmla="*/ 2147483646 h 90"/>
                  <a:gd name="T20" fmla="*/ 2147483646 w 79"/>
                  <a:gd name="T21" fmla="*/ 2147483646 h 90"/>
                  <a:gd name="T22" fmla="*/ 2147483646 w 79"/>
                  <a:gd name="T23" fmla="*/ 2147483646 h 90"/>
                  <a:gd name="T24" fmla="*/ 2147483646 w 79"/>
                  <a:gd name="T25" fmla="*/ 2147483646 h 90"/>
                  <a:gd name="T26" fmla="*/ 2147483646 w 79"/>
                  <a:gd name="T27" fmla="*/ 2147483646 h 90"/>
                  <a:gd name="T28" fmla="*/ 2147483646 w 79"/>
                  <a:gd name="T29" fmla="*/ 2147483646 h 90"/>
                  <a:gd name="T30" fmla="*/ 2147483646 w 79"/>
                  <a:gd name="T31" fmla="*/ 2147483646 h 90"/>
                  <a:gd name="T32" fmla="*/ 2147483646 w 79"/>
                  <a:gd name="T33" fmla="*/ 2147483646 h 90"/>
                  <a:gd name="T34" fmla="*/ 2147483646 w 79"/>
                  <a:gd name="T35" fmla="*/ 2147483646 h 90"/>
                  <a:gd name="T36" fmla="*/ 2147483646 w 79"/>
                  <a:gd name="T37" fmla="*/ 0 h 90"/>
                  <a:gd name="T38" fmla="*/ 0 w 79"/>
                  <a:gd name="T39" fmla="*/ 2147483646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
                  <a:gd name="T61" fmla="*/ 0 h 90"/>
                  <a:gd name="T62" fmla="*/ 79 w 79"/>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 h="90">
                    <a:moveTo>
                      <a:pt x="0" y="2"/>
                    </a:moveTo>
                    <a:cubicBezTo>
                      <a:pt x="0" y="2"/>
                      <a:pt x="0" y="25"/>
                      <a:pt x="2" y="37"/>
                    </a:cubicBezTo>
                    <a:cubicBezTo>
                      <a:pt x="2" y="37"/>
                      <a:pt x="14" y="82"/>
                      <a:pt x="28" y="90"/>
                    </a:cubicBezTo>
                    <a:cubicBezTo>
                      <a:pt x="28" y="90"/>
                      <a:pt x="33" y="87"/>
                      <a:pt x="33" y="86"/>
                    </a:cubicBezTo>
                    <a:cubicBezTo>
                      <a:pt x="34" y="84"/>
                      <a:pt x="27" y="45"/>
                      <a:pt x="26" y="42"/>
                    </a:cubicBezTo>
                    <a:cubicBezTo>
                      <a:pt x="25" y="39"/>
                      <a:pt x="24" y="25"/>
                      <a:pt x="24" y="25"/>
                    </a:cubicBezTo>
                    <a:cubicBezTo>
                      <a:pt x="24" y="25"/>
                      <a:pt x="36" y="26"/>
                      <a:pt x="38" y="26"/>
                    </a:cubicBezTo>
                    <a:cubicBezTo>
                      <a:pt x="38" y="26"/>
                      <a:pt x="38" y="29"/>
                      <a:pt x="41" y="28"/>
                    </a:cubicBezTo>
                    <a:cubicBezTo>
                      <a:pt x="44" y="28"/>
                      <a:pt x="55" y="26"/>
                      <a:pt x="56" y="25"/>
                    </a:cubicBezTo>
                    <a:cubicBezTo>
                      <a:pt x="58" y="25"/>
                      <a:pt x="77" y="22"/>
                      <a:pt x="78" y="22"/>
                    </a:cubicBezTo>
                    <a:cubicBezTo>
                      <a:pt x="79" y="21"/>
                      <a:pt x="76" y="11"/>
                      <a:pt x="75" y="10"/>
                    </a:cubicBezTo>
                    <a:cubicBezTo>
                      <a:pt x="75" y="9"/>
                      <a:pt x="49" y="11"/>
                      <a:pt x="43" y="12"/>
                    </a:cubicBezTo>
                    <a:cubicBezTo>
                      <a:pt x="43" y="12"/>
                      <a:pt x="33" y="11"/>
                      <a:pt x="32" y="11"/>
                    </a:cubicBezTo>
                    <a:cubicBezTo>
                      <a:pt x="31" y="10"/>
                      <a:pt x="27" y="11"/>
                      <a:pt x="27" y="11"/>
                    </a:cubicBezTo>
                    <a:cubicBezTo>
                      <a:pt x="27" y="11"/>
                      <a:pt x="26" y="8"/>
                      <a:pt x="25" y="8"/>
                    </a:cubicBezTo>
                    <a:cubicBezTo>
                      <a:pt x="25" y="8"/>
                      <a:pt x="22" y="8"/>
                      <a:pt x="22" y="8"/>
                    </a:cubicBezTo>
                    <a:cubicBezTo>
                      <a:pt x="22" y="8"/>
                      <a:pt x="23" y="4"/>
                      <a:pt x="20" y="2"/>
                    </a:cubicBezTo>
                    <a:cubicBezTo>
                      <a:pt x="16" y="1"/>
                      <a:pt x="11" y="2"/>
                      <a:pt x="9" y="1"/>
                    </a:cubicBezTo>
                    <a:cubicBezTo>
                      <a:pt x="7" y="0"/>
                      <a:pt x="3" y="0"/>
                      <a:pt x="3" y="0"/>
                    </a:cubicBez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4" name="Freeform 34"/>
              <p:cNvSpPr/>
              <p:nvPr/>
            </p:nvSpPr>
            <p:spPr bwMode="auto">
              <a:xfrm>
                <a:off x="577850" y="436562"/>
                <a:ext cx="955675" cy="1035050"/>
              </a:xfrm>
              <a:custGeom>
                <a:avLst/>
                <a:gdLst>
                  <a:gd name="T0" fmla="*/ 2147483646 w 76"/>
                  <a:gd name="T1" fmla="*/ 2147483646 h 83"/>
                  <a:gd name="T2" fmla="*/ 2147483646 w 76"/>
                  <a:gd name="T3" fmla="*/ 2147483646 h 83"/>
                  <a:gd name="T4" fmla="*/ 2147483646 w 76"/>
                  <a:gd name="T5" fmla="*/ 2147483646 h 83"/>
                  <a:gd name="T6" fmla="*/ 2147483646 w 76"/>
                  <a:gd name="T7" fmla="*/ 2147483646 h 83"/>
                  <a:gd name="T8" fmla="*/ 2147483646 w 76"/>
                  <a:gd name="T9" fmla="*/ 2147483646 h 83"/>
                  <a:gd name="T10" fmla="*/ 2147483646 w 76"/>
                  <a:gd name="T11" fmla="*/ 2147483646 h 83"/>
                  <a:gd name="T12" fmla="*/ 2147483646 w 76"/>
                  <a:gd name="T13" fmla="*/ 2147483646 h 83"/>
                  <a:gd name="T14" fmla="*/ 2147483646 w 76"/>
                  <a:gd name="T15" fmla="*/ 2147483646 h 83"/>
                  <a:gd name="T16" fmla="*/ 2147483646 w 76"/>
                  <a:gd name="T17" fmla="*/ 2147483646 h 83"/>
                  <a:gd name="T18" fmla="*/ 2147483646 w 76"/>
                  <a:gd name="T19" fmla="*/ 2147483646 h 83"/>
                  <a:gd name="T20" fmla="*/ 2147483646 w 76"/>
                  <a:gd name="T21" fmla="*/ 2147483646 h 83"/>
                  <a:gd name="T22" fmla="*/ 2147483646 w 76"/>
                  <a:gd name="T23" fmla="*/ 2147483646 h 83"/>
                  <a:gd name="T24" fmla="*/ 2147483646 w 76"/>
                  <a:gd name="T25" fmla="*/ 2147483646 h 83"/>
                  <a:gd name="T26" fmla="*/ 2147483646 w 76"/>
                  <a:gd name="T27" fmla="*/ 2147483646 h 83"/>
                  <a:gd name="T28" fmla="*/ 2147483646 w 76"/>
                  <a:gd name="T29" fmla="*/ 2147483646 h 83"/>
                  <a:gd name="T30" fmla="*/ 2147483646 w 76"/>
                  <a:gd name="T31" fmla="*/ 2147483646 h 83"/>
                  <a:gd name="T32" fmla="*/ 2147483646 w 76"/>
                  <a:gd name="T33" fmla="*/ 2147483646 h 83"/>
                  <a:gd name="T34" fmla="*/ 2147483646 w 76"/>
                  <a:gd name="T35" fmla="*/ 2147483646 h 83"/>
                  <a:gd name="T36" fmla="*/ 2147483646 w 76"/>
                  <a:gd name="T37" fmla="*/ 2147483646 h 83"/>
                  <a:gd name="T38" fmla="*/ 2147483646 w 76"/>
                  <a:gd name="T39" fmla="*/ 2147483646 h 83"/>
                  <a:gd name="T40" fmla="*/ 2147483646 w 76"/>
                  <a:gd name="T41" fmla="*/ 0 h 83"/>
                  <a:gd name="T42" fmla="*/ 0 w 76"/>
                  <a:gd name="T43" fmla="*/ 2147483646 h 83"/>
                  <a:gd name="T44" fmla="*/ 0 w 76"/>
                  <a:gd name="T45" fmla="*/ 2147483646 h 83"/>
                  <a:gd name="T46" fmla="*/ 2147483646 w 76"/>
                  <a:gd name="T47" fmla="*/ 2147483646 h 83"/>
                  <a:gd name="T48" fmla="*/ 2147483646 w 76"/>
                  <a:gd name="T49" fmla="*/ 2147483646 h 83"/>
                  <a:gd name="T50" fmla="*/ 2147483646 w 76"/>
                  <a:gd name="T51" fmla="*/ 2147483646 h 83"/>
                  <a:gd name="T52" fmla="*/ 2147483646 w 76"/>
                  <a:gd name="T53" fmla="*/ 2147483646 h 83"/>
                  <a:gd name="T54" fmla="*/ 2147483646 w 76"/>
                  <a:gd name="T55" fmla="*/ 2147483646 h 83"/>
                  <a:gd name="T56" fmla="*/ 2147483646 w 76"/>
                  <a:gd name="T57" fmla="*/ 2147483646 h 83"/>
                  <a:gd name="T58" fmla="*/ 2147483646 w 76"/>
                  <a:gd name="T59" fmla="*/ 2147483646 h 83"/>
                  <a:gd name="T60" fmla="*/ 2147483646 w 76"/>
                  <a:gd name="T61" fmla="*/ 2147483646 h 83"/>
                  <a:gd name="T62" fmla="*/ 2147483646 w 76"/>
                  <a:gd name="T63" fmla="*/ 2147483646 h 83"/>
                  <a:gd name="T64" fmla="*/ 2147483646 w 76"/>
                  <a:gd name="T65" fmla="*/ 2147483646 h 83"/>
                  <a:gd name="T66" fmla="*/ 2147483646 w 76"/>
                  <a:gd name="T67" fmla="*/ 2147483646 h 83"/>
                  <a:gd name="T68" fmla="*/ 2147483646 w 76"/>
                  <a:gd name="T69" fmla="*/ 2147483646 h 83"/>
                  <a:gd name="T70" fmla="*/ 2147483646 w 76"/>
                  <a:gd name="T71" fmla="*/ 2147483646 h 83"/>
                  <a:gd name="T72" fmla="*/ 2147483646 w 76"/>
                  <a:gd name="T73" fmla="*/ 2147483646 h 83"/>
                  <a:gd name="T74" fmla="*/ 2147483646 w 76"/>
                  <a:gd name="T75" fmla="*/ 2147483646 h 83"/>
                  <a:gd name="T76" fmla="*/ 2147483646 w 76"/>
                  <a:gd name="T77" fmla="*/ 2147483646 h 83"/>
                  <a:gd name="T78" fmla="*/ 2147483646 w 76"/>
                  <a:gd name="T79" fmla="*/ 2147483646 h 83"/>
                  <a:gd name="T80" fmla="*/ 2147483646 w 76"/>
                  <a:gd name="T81" fmla="*/ 2147483646 h 83"/>
                  <a:gd name="T82" fmla="*/ 2147483646 w 76"/>
                  <a:gd name="T83" fmla="*/ 2147483646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6"/>
                  <a:gd name="T127" fmla="*/ 0 h 83"/>
                  <a:gd name="T128" fmla="*/ 76 w 76"/>
                  <a:gd name="T129" fmla="*/ 83 h 8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6" h="83">
                    <a:moveTo>
                      <a:pt x="74" y="10"/>
                    </a:moveTo>
                    <a:cubicBezTo>
                      <a:pt x="72" y="9"/>
                      <a:pt x="45" y="13"/>
                      <a:pt x="45" y="13"/>
                    </a:cubicBezTo>
                    <a:cubicBezTo>
                      <a:pt x="45" y="13"/>
                      <a:pt x="35" y="21"/>
                      <a:pt x="31" y="21"/>
                    </a:cubicBezTo>
                    <a:cubicBezTo>
                      <a:pt x="31" y="21"/>
                      <a:pt x="41" y="16"/>
                      <a:pt x="39" y="13"/>
                    </a:cubicBezTo>
                    <a:cubicBezTo>
                      <a:pt x="37" y="10"/>
                      <a:pt x="29" y="21"/>
                      <a:pt x="29" y="21"/>
                    </a:cubicBezTo>
                    <a:cubicBezTo>
                      <a:pt x="29" y="21"/>
                      <a:pt x="31" y="15"/>
                      <a:pt x="35" y="13"/>
                    </a:cubicBezTo>
                    <a:cubicBezTo>
                      <a:pt x="35" y="13"/>
                      <a:pt x="30" y="11"/>
                      <a:pt x="26" y="20"/>
                    </a:cubicBezTo>
                    <a:cubicBezTo>
                      <a:pt x="26" y="20"/>
                      <a:pt x="27" y="15"/>
                      <a:pt x="28" y="13"/>
                    </a:cubicBezTo>
                    <a:cubicBezTo>
                      <a:pt x="29" y="13"/>
                      <a:pt x="29" y="12"/>
                      <a:pt x="29" y="12"/>
                    </a:cubicBezTo>
                    <a:cubicBezTo>
                      <a:pt x="31" y="11"/>
                      <a:pt x="28" y="11"/>
                      <a:pt x="27" y="12"/>
                    </a:cubicBezTo>
                    <a:cubicBezTo>
                      <a:pt x="25" y="13"/>
                      <a:pt x="24" y="18"/>
                      <a:pt x="24" y="18"/>
                    </a:cubicBezTo>
                    <a:cubicBezTo>
                      <a:pt x="24" y="18"/>
                      <a:pt x="22" y="12"/>
                      <a:pt x="25" y="11"/>
                    </a:cubicBezTo>
                    <a:cubicBezTo>
                      <a:pt x="25" y="11"/>
                      <a:pt x="21" y="9"/>
                      <a:pt x="22" y="15"/>
                    </a:cubicBezTo>
                    <a:cubicBezTo>
                      <a:pt x="22" y="15"/>
                      <a:pt x="22" y="15"/>
                      <a:pt x="22" y="15"/>
                    </a:cubicBezTo>
                    <a:cubicBezTo>
                      <a:pt x="22" y="21"/>
                      <a:pt x="16" y="6"/>
                      <a:pt x="21" y="2"/>
                    </a:cubicBezTo>
                    <a:cubicBezTo>
                      <a:pt x="20" y="2"/>
                      <a:pt x="20" y="1"/>
                      <a:pt x="20" y="1"/>
                    </a:cubicBezTo>
                    <a:cubicBezTo>
                      <a:pt x="18" y="1"/>
                      <a:pt x="17" y="1"/>
                      <a:pt x="15" y="1"/>
                    </a:cubicBezTo>
                    <a:cubicBezTo>
                      <a:pt x="15" y="1"/>
                      <a:pt x="15" y="1"/>
                      <a:pt x="15" y="1"/>
                    </a:cubicBezTo>
                    <a:cubicBezTo>
                      <a:pt x="15" y="1"/>
                      <a:pt x="9" y="1"/>
                      <a:pt x="9" y="1"/>
                    </a:cubicBezTo>
                    <a:cubicBezTo>
                      <a:pt x="10" y="1"/>
                      <a:pt x="11" y="4"/>
                      <a:pt x="13" y="4"/>
                    </a:cubicBezTo>
                    <a:cubicBezTo>
                      <a:pt x="13" y="4"/>
                      <a:pt x="5" y="4"/>
                      <a:pt x="1" y="0"/>
                    </a:cubicBezTo>
                    <a:cubicBezTo>
                      <a:pt x="0" y="1"/>
                      <a:pt x="0" y="1"/>
                      <a:pt x="0" y="1"/>
                    </a:cubicBezTo>
                    <a:cubicBezTo>
                      <a:pt x="0" y="1"/>
                      <a:pt x="0" y="1"/>
                      <a:pt x="0" y="2"/>
                    </a:cubicBezTo>
                    <a:cubicBezTo>
                      <a:pt x="2" y="4"/>
                      <a:pt x="4" y="6"/>
                      <a:pt x="5" y="6"/>
                    </a:cubicBezTo>
                    <a:cubicBezTo>
                      <a:pt x="7" y="7"/>
                      <a:pt x="2" y="11"/>
                      <a:pt x="2" y="22"/>
                    </a:cubicBezTo>
                    <a:cubicBezTo>
                      <a:pt x="2" y="26"/>
                      <a:pt x="2" y="30"/>
                      <a:pt x="1" y="33"/>
                    </a:cubicBezTo>
                    <a:cubicBezTo>
                      <a:pt x="1" y="34"/>
                      <a:pt x="2" y="35"/>
                      <a:pt x="2" y="36"/>
                    </a:cubicBezTo>
                    <a:cubicBezTo>
                      <a:pt x="2" y="36"/>
                      <a:pt x="2" y="38"/>
                      <a:pt x="3" y="41"/>
                    </a:cubicBezTo>
                    <a:cubicBezTo>
                      <a:pt x="6" y="23"/>
                      <a:pt x="6" y="23"/>
                      <a:pt x="6" y="23"/>
                    </a:cubicBezTo>
                    <a:cubicBezTo>
                      <a:pt x="8" y="7"/>
                      <a:pt x="8" y="7"/>
                      <a:pt x="8" y="7"/>
                    </a:cubicBezTo>
                    <a:cubicBezTo>
                      <a:pt x="7" y="24"/>
                      <a:pt x="7" y="24"/>
                      <a:pt x="7" y="24"/>
                    </a:cubicBezTo>
                    <a:cubicBezTo>
                      <a:pt x="7" y="24"/>
                      <a:pt x="6" y="42"/>
                      <a:pt x="8" y="42"/>
                    </a:cubicBezTo>
                    <a:cubicBezTo>
                      <a:pt x="10" y="43"/>
                      <a:pt x="20" y="74"/>
                      <a:pt x="21" y="74"/>
                    </a:cubicBezTo>
                    <a:cubicBezTo>
                      <a:pt x="22" y="75"/>
                      <a:pt x="28" y="83"/>
                      <a:pt x="28" y="83"/>
                    </a:cubicBezTo>
                    <a:cubicBezTo>
                      <a:pt x="28" y="83"/>
                      <a:pt x="25" y="54"/>
                      <a:pt x="25" y="51"/>
                    </a:cubicBezTo>
                    <a:cubicBezTo>
                      <a:pt x="25" y="49"/>
                      <a:pt x="23" y="23"/>
                      <a:pt x="23" y="23"/>
                    </a:cubicBezTo>
                    <a:cubicBezTo>
                      <a:pt x="23" y="23"/>
                      <a:pt x="32" y="23"/>
                      <a:pt x="33" y="22"/>
                    </a:cubicBezTo>
                    <a:cubicBezTo>
                      <a:pt x="35" y="22"/>
                      <a:pt x="41" y="21"/>
                      <a:pt x="43" y="21"/>
                    </a:cubicBezTo>
                    <a:cubicBezTo>
                      <a:pt x="43" y="21"/>
                      <a:pt x="40" y="22"/>
                      <a:pt x="41" y="23"/>
                    </a:cubicBezTo>
                    <a:cubicBezTo>
                      <a:pt x="42" y="25"/>
                      <a:pt x="49" y="23"/>
                      <a:pt x="52" y="22"/>
                    </a:cubicBezTo>
                    <a:cubicBezTo>
                      <a:pt x="54" y="22"/>
                      <a:pt x="76" y="19"/>
                      <a:pt x="76" y="19"/>
                    </a:cubicBezTo>
                    <a:cubicBezTo>
                      <a:pt x="76" y="19"/>
                      <a:pt x="76" y="11"/>
                      <a:pt x="74" y="10"/>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35"/>
              <p:cNvSpPr/>
              <p:nvPr/>
            </p:nvSpPr>
            <p:spPr bwMode="auto">
              <a:xfrm>
                <a:off x="377825" y="447675"/>
                <a:ext cx="163513" cy="674687"/>
              </a:xfrm>
              <a:custGeom>
                <a:avLst/>
                <a:gdLst>
                  <a:gd name="T0" fmla="*/ 0 w 13"/>
                  <a:gd name="T1" fmla="*/ 2147483646 h 54"/>
                  <a:gd name="T2" fmla="*/ 2147483646 w 13"/>
                  <a:gd name="T3" fmla="*/ 2147483646 h 54"/>
                  <a:gd name="T4" fmla="*/ 2147483646 w 13"/>
                  <a:gd name="T5" fmla="*/ 2147483646 h 54"/>
                  <a:gd name="T6" fmla="*/ 2147483646 w 13"/>
                  <a:gd name="T7" fmla="*/ 2147483646 h 54"/>
                  <a:gd name="T8" fmla="*/ 2147483646 w 13"/>
                  <a:gd name="T9" fmla="*/ 2147483646 h 54"/>
                  <a:gd name="T10" fmla="*/ 2147483646 w 13"/>
                  <a:gd name="T11" fmla="*/ 2147483646 h 54"/>
                  <a:gd name="T12" fmla="*/ 2147483646 w 13"/>
                  <a:gd name="T13" fmla="*/ 2147483646 h 54"/>
                  <a:gd name="T14" fmla="*/ 2147483646 w 13"/>
                  <a:gd name="T15" fmla="*/ 2147483646 h 54"/>
                  <a:gd name="T16" fmla="*/ 2147483646 w 13"/>
                  <a:gd name="T17" fmla="*/ 2147483646 h 54"/>
                  <a:gd name="T18" fmla="*/ 0 w 13"/>
                  <a:gd name="T19" fmla="*/ 2147483646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0" y="49"/>
                    </a:moveTo>
                    <a:cubicBezTo>
                      <a:pt x="7" y="54"/>
                      <a:pt x="7" y="54"/>
                      <a:pt x="7" y="54"/>
                    </a:cubicBezTo>
                    <a:cubicBezTo>
                      <a:pt x="13" y="48"/>
                      <a:pt x="13" y="48"/>
                      <a:pt x="13" y="48"/>
                    </a:cubicBezTo>
                    <a:cubicBezTo>
                      <a:pt x="13" y="48"/>
                      <a:pt x="11" y="13"/>
                      <a:pt x="11" y="12"/>
                    </a:cubicBezTo>
                    <a:cubicBezTo>
                      <a:pt x="11" y="11"/>
                      <a:pt x="9" y="7"/>
                      <a:pt x="9" y="7"/>
                    </a:cubicBezTo>
                    <a:cubicBezTo>
                      <a:pt x="11" y="3"/>
                      <a:pt x="11" y="3"/>
                      <a:pt x="11" y="3"/>
                    </a:cubicBezTo>
                    <a:cubicBezTo>
                      <a:pt x="11" y="3"/>
                      <a:pt x="9" y="0"/>
                      <a:pt x="7" y="1"/>
                    </a:cubicBezTo>
                    <a:cubicBezTo>
                      <a:pt x="5" y="2"/>
                      <a:pt x="4" y="6"/>
                      <a:pt x="4" y="6"/>
                    </a:cubicBezTo>
                    <a:cubicBezTo>
                      <a:pt x="2" y="11"/>
                      <a:pt x="2" y="11"/>
                      <a:pt x="2" y="11"/>
                    </a:cubicBezTo>
                    <a:lnTo>
                      <a:pt x="0" y="49"/>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2" name="矩形 129"/>
            <p:cNvSpPr>
              <a:spLocks noChangeArrowheads="1"/>
            </p:cNvSpPr>
            <p:nvPr/>
          </p:nvSpPr>
          <p:spPr bwMode="auto">
            <a:xfrm>
              <a:off x="1468438" y="1595438"/>
              <a:ext cx="2554287"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buFont typeface="Arial" panose="020B0604020202020204" pitchFamily="34" charset="0"/>
                <a:buNone/>
              </a:pPr>
              <a:r>
                <a:rPr lang="zh-CN" altLang="en-US" sz="1800" dirty="0">
                  <a:latin typeface="微软雅黑" panose="020B0503020204020204" pitchFamily="34" charset="-122"/>
                  <a:ea typeface="微软雅黑" panose="020B0503020204020204" pitchFamily="34" charset="-122"/>
                </a:rPr>
                <a:t>客人入住酒店后，希望能够得到更人性化的设置和服务</a:t>
              </a:r>
              <a:endParaRPr lang="zh-CN" altLang="en-US" sz="1800" dirty="0">
                <a:latin typeface="微软雅黑" panose="020B0503020204020204" pitchFamily="34" charset="-122"/>
                <a:ea typeface="微软雅黑" panose="020B0503020204020204" pitchFamily="34" charset="-122"/>
              </a:endParaRPr>
            </a:p>
          </p:txBody>
        </p:sp>
        <p:sp>
          <p:nvSpPr>
            <p:cNvPr id="53" name="椭圆 91"/>
            <p:cNvSpPr>
              <a:spLocks noChangeArrowheads="1"/>
            </p:cNvSpPr>
            <p:nvPr/>
          </p:nvSpPr>
          <p:spPr bwMode="auto">
            <a:xfrm>
              <a:off x="4300538" y="2587625"/>
              <a:ext cx="217487" cy="215900"/>
            </a:xfrm>
            <a:prstGeom prst="ellipse">
              <a:avLst/>
            </a:prstGeom>
            <a:solidFill>
              <a:srgbClr val="767171"/>
            </a:solidFill>
            <a:ln w="12700">
              <a:solidFill>
                <a:schemeClr val="tx1"/>
              </a:solid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88" name="组合 87"/>
          <p:cNvGrpSpPr/>
          <p:nvPr/>
        </p:nvGrpSpPr>
        <p:grpSpPr bwMode="auto">
          <a:xfrm>
            <a:off x="7250113" y="1306513"/>
            <a:ext cx="3511550" cy="1497012"/>
            <a:chOff x="7250113" y="1306513"/>
            <a:chExt cx="3511550" cy="1497012"/>
          </a:xfrm>
        </p:grpSpPr>
        <p:grpSp>
          <p:nvGrpSpPr>
            <p:cNvPr id="89" name="组合 46"/>
            <p:cNvGrpSpPr/>
            <p:nvPr/>
          </p:nvGrpSpPr>
          <p:grpSpPr bwMode="auto">
            <a:xfrm>
              <a:off x="7421563" y="2393950"/>
              <a:ext cx="3340100" cy="288925"/>
              <a:chOff x="0" y="0"/>
              <a:chExt cx="3340026" cy="289285"/>
            </a:xfrm>
          </p:grpSpPr>
          <p:cxnSp>
            <p:nvCxnSpPr>
              <p:cNvPr id="125" name="直接连接符 47"/>
              <p:cNvCxnSpPr>
                <a:cxnSpLocks noChangeShapeType="1"/>
              </p:cNvCxnSpPr>
              <p:nvPr/>
            </p:nvCxnSpPr>
            <p:spPr bwMode="auto">
              <a:xfrm flipV="1">
                <a:off x="0" y="730"/>
                <a:ext cx="306932" cy="288555"/>
              </a:xfrm>
              <a:prstGeom prst="line">
                <a:avLst/>
              </a:prstGeom>
              <a:noFill/>
              <a:ln w="6350">
                <a:solidFill>
                  <a:schemeClr val="tx1"/>
                </a:solidFill>
                <a:round/>
              </a:ln>
              <a:extLst>
                <a:ext uri="{909E8E84-426E-40DD-AFC4-6F175D3DCCD1}">
                  <a14:hiddenFill xmlns:a14="http://schemas.microsoft.com/office/drawing/2010/main">
                    <a:noFill/>
                  </a14:hiddenFill>
                </a:ext>
              </a:extLst>
            </p:spPr>
          </p:cxnSp>
          <p:cxnSp>
            <p:nvCxnSpPr>
              <p:cNvPr id="126" name="直接连接符 48"/>
              <p:cNvCxnSpPr>
                <a:cxnSpLocks noChangeShapeType="1"/>
              </p:cNvCxnSpPr>
              <p:nvPr/>
            </p:nvCxnSpPr>
            <p:spPr bwMode="auto">
              <a:xfrm>
                <a:off x="301985" y="0"/>
                <a:ext cx="3038041" cy="12090"/>
              </a:xfrm>
              <a:prstGeom prst="line">
                <a:avLst/>
              </a:prstGeom>
              <a:noFill/>
              <a:ln w="6350">
                <a:solidFill>
                  <a:schemeClr val="tx1"/>
                </a:solidFill>
                <a:round/>
              </a:ln>
              <a:extLst>
                <a:ext uri="{909E8E84-426E-40DD-AFC4-6F175D3DCCD1}">
                  <a14:hiddenFill xmlns:a14="http://schemas.microsoft.com/office/drawing/2010/main">
                    <a:noFill/>
                  </a14:hiddenFill>
                </a:ext>
              </a:extLst>
            </p:spPr>
          </p:cxnSp>
        </p:grpSp>
        <p:grpSp>
          <p:nvGrpSpPr>
            <p:cNvPr id="90" name="组合 173"/>
            <p:cNvGrpSpPr/>
            <p:nvPr/>
          </p:nvGrpSpPr>
          <p:grpSpPr bwMode="auto">
            <a:xfrm>
              <a:off x="10472738" y="1306513"/>
              <a:ext cx="288925" cy="1050925"/>
              <a:chOff x="0" y="0"/>
              <a:chExt cx="788987" cy="2878137"/>
            </a:xfrm>
          </p:grpSpPr>
          <p:sp>
            <p:nvSpPr>
              <p:cNvPr id="93" name="AutoShape 272"/>
              <p:cNvSpPr>
                <a:spLocks noChangeAspect="1" noChangeArrowheads="1" noTextEdit="1"/>
              </p:cNvSpPr>
              <p:nvPr/>
            </p:nvSpPr>
            <p:spPr bwMode="auto">
              <a:xfrm>
                <a:off x="3175" y="34925"/>
                <a:ext cx="782637" cy="284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4" name="Freeform 274"/>
              <p:cNvSpPr/>
              <p:nvPr/>
            </p:nvSpPr>
            <p:spPr bwMode="auto">
              <a:xfrm>
                <a:off x="688975" y="1281112"/>
                <a:ext cx="96837" cy="217487"/>
              </a:xfrm>
              <a:custGeom>
                <a:avLst/>
                <a:gdLst>
                  <a:gd name="T0" fmla="*/ 2147483646 w 30"/>
                  <a:gd name="T1" fmla="*/ 2147483646 h 68"/>
                  <a:gd name="T2" fmla="*/ 2147483646 w 30"/>
                  <a:gd name="T3" fmla="*/ 2147483646 h 68"/>
                  <a:gd name="T4" fmla="*/ 2147483646 w 30"/>
                  <a:gd name="T5" fmla="*/ 2147483646 h 68"/>
                  <a:gd name="T6" fmla="*/ 2147483646 w 30"/>
                  <a:gd name="T7" fmla="*/ 2147483646 h 68"/>
                  <a:gd name="T8" fmla="*/ 2147483646 w 30"/>
                  <a:gd name="T9" fmla="*/ 2147483646 h 68"/>
                  <a:gd name="T10" fmla="*/ 2147483646 w 30"/>
                  <a:gd name="T11" fmla="*/ 2147483646 h 68"/>
                  <a:gd name="T12" fmla="*/ 2147483646 w 30"/>
                  <a:gd name="T13" fmla="*/ 2147483646 h 68"/>
                  <a:gd name="T14" fmla="*/ 2147483646 w 30"/>
                  <a:gd name="T15" fmla="*/ 2147483646 h 68"/>
                  <a:gd name="T16" fmla="*/ 2147483646 w 30"/>
                  <a:gd name="T17" fmla="*/ 2147483646 h 68"/>
                  <a:gd name="T18" fmla="*/ 2147483646 w 30"/>
                  <a:gd name="T19" fmla="*/ 0 h 68"/>
                  <a:gd name="T20" fmla="*/ 0 w 30"/>
                  <a:gd name="T21" fmla="*/ 2147483646 h 68"/>
                  <a:gd name="T22" fmla="*/ 2147483646 w 30"/>
                  <a:gd name="T23" fmla="*/ 2147483646 h 68"/>
                  <a:gd name="T24" fmla="*/ 2147483646 w 30"/>
                  <a:gd name="T25" fmla="*/ 2147483646 h 68"/>
                  <a:gd name="T26" fmla="*/ 2147483646 w 30"/>
                  <a:gd name="T27" fmla="*/ 2147483646 h 68"/>
                  <a:gd name="T28" fmla="*/ 2147483646 w 30"/>
                  <a:gd name="T29" fmla="*/ 2147483646 h 68"/>
                  <a:gd name="T30" fmla="*/ 2147483646 w 30"/>
                  <a:gd name="T31" fmla="*/ 2147483646 h 68"/>
                  <a:gd name="T32" fmla="*/ 2147483646 w 30"/>
                  <a:gd name="T33" fmla="*/ 2147483646 h 68"/>
                  <a:gd name="T34" fmla="*/ 2147483646 w 30"/>
                  <a:gd name="T35" fmla="*/ 2147483646 h 68"/>
                  <a:gd name="T36" fmla="*/ 2147483646 w 30"/>
                  <a:gd name="T37" fmla="*/ 2147483646 h 68"/>
                  <a:gd name="T38" fmla="*/ 2147483646 w 30"/>
                  <a:gd name="T39" fmla="*/ 2147483646 h 68"/>
                  <a:gd name="T40" fmla="*/ 2147483646 w 30"/>
                  <a:gd name="T41" fmla="*/ 2147483646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68"/>
                  <a:gd name="T65" fmla="*/ 30 w 30"/>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68">
                    <a:moveTo>
                      <a:pt x="4" y="59"/>
                    </a:moveTo>
                    <a:cubicBezTo>
                      <a:pt x="3" y="60"/>
                      <a:pt x="2" y="62"/>
                      <a:pt x="2" y="62"/>
                    </a:cubicBezTo>
                    <a:cubicBezTo>
                      <a:pt x="2" y="62"/>
                      <a:pt x="1" y="65"/>
                      <a:pt x="2" y="67"/>
                    </a:cubicBezTo>
                    <a:cubicBezTo>
                      <a:pt x="4" y="68"/>
                      <a:pt x="18" y="58"/>
                      <a:pt x="19" y="58"/>
                    </a:cubicBezTo>
                    <a:cubicBezTo>
                      <a:pt x="19" y="57"/>
                      <a:pt x="24" y="56"/>
                      <a:pt x="24" y="54"/>
                    </a:cubicBezTo>
                    <a:cubicBezTo>
                      <a:pt x="25" y="51"/>
                      <a:pt x="27" y="46"/>
                      <a:pt x="27" y="45"/>
                    </a:cubicBezTo>
                    <a:cubicBezTo>
                      <a:pt x="27" y="44"/>
                      <a:pt x="30" y="40"/>
                      <a:pt x="30" y="38"/>
                    </a:cubicBezTo>
                    <a:cubicBezTo>
                      <a:pt x="30" y="37"/>
                      <a:pt x="30" y="27"/>
                      <a:pt x="30" y="25"/>
                    </a:cubicBezTo>
                    <a:cubicBezTo>
                      <a:pt x="29" y="23"/>
                      <a:pt x="28" y="2"/>
                      <a:pt x="28" y="2"/>
                    </a:cubicBezTo>
                    <a:cubicBezTo>
                      <a:pt x="4" y="0"/>
                      <a:pt x="4" y="0"/>
                      <a:pt x="4" y="0"/>
                    </a:cubicBezTo>
                    <a:cubicBezTo>
                      <a:pt x="4" y="0"/>
                      <a:pt x="0" y="13"/>
                      <a:pt x="0" y="15"/>
                    </a:cubicBezTo>
                    <a:cubicBezTo>
                      <a:pt x="0" y="17"/>
                      <a:pt x="2" y="30"/>
                      <a:pt x="2" y="35"/>
                    </a:cubicBezTo>
                    <a:cubicBezTo>
                      <a:pt x="2" y="37"/>
                      <a:pt x="2" y="46"/>
                      <a:pt x="3" y="48"/>
                    </a:cubicBezTo>
                    <a:cubicBezTo>
                      <a:pt x="3" y="51"/>
                      <a:pt x="6" y="52"/>
                      <a:pt x="9" y="42"/>
                    </a:cubicBezTo>
                    <a:cubicBezTo>
                      <a:pt x="10" y="39"/>
                      <a:pt x="9" y="33"/>
                      <a:pt x="9" y="33"/>
                    </a:cubicBezTo>
                    <a:cubicBezTo>
                      <a:pt x="11" y="26"/>
                      <a:pt x="11" y="26"/>
                      <a:pt x="11" y="26"/>
                    </a:cubicBezTo>
                    <a:cubicBezTo>
                      <a:pt x="16" y="29"/>
                      <a:pt x="16" y="29"/>
                      <a:pt x="16" y="29"/>
                    </a:cubicBezTo>
                    <a:cubicBezTo>
                      <a:pt x="16" y="29"/>
                      <a:pt x="17" y="32"/>
                      <a:pt x="17" y="35"/>
                    </a:cubicBezTo>
                    <a:cubicBezTo>
                      <a:pt x="17" y="35"/>
                      <a:pt x="17" y="41"/>
                      <a:pt x="17" y="46"/>
                    </a:cubicBezTo>
                    <a:cubicBezTo>
                      <a:pt x="17" y="46"/>
                      <a:pt x="6" y="53"/>
                      <a:pt x="7" y="56"/>
                    </a:cubicBezTo>
                    <a:cubicBezTo>
                      <a:pt x="7" y="56"/>
                      <a:pt x="4" y="58"/>
                      <a:pt x="4" y="59"/>
                    </a:cubicBezTo>
                    <a:close/>
                  </a:path>
                </a:pathLst>
              </a:custGeom>
              <a:solidFill>
                <a:srgbClr val="FDD9B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275"/>
              <p:cNvSpPr/>
              <p:nvPr/>
            </p:nvSpPr>
            <p:spPr bwMode="auto">
              <a:xfrm>
                <a:off x="563562" y="496887"/>
                <a:ext cx="225425" cy="857250"/>
              </a:xfrm>
              <a:custGeom>
                <a:avLst/>
                <a:gdLst>
                  <a:gd name="T0" fmla="*/ 2147483646 w 70"/>
                  <a:gd name="T1" fmla="*/ 2147483646 h 269"/>
                  <a:gd name="T2" fmla="*/ 2147483646 w 70"/>
                  <a:gd name="T3" fmla="*/ 2147483646 h 269"/>
                  <a:gd name="T4" fmla="*/ 2147483646 w 70"/>
                  <a:gd name="T5" fmla="*/ 2147483646 h 269"/>
                  <a:gd name="T6" fmla="*/ 2147483646 w 70"/>
                  <a:gd name="T7" fmla="*/ 2147483646 h 269"/>
                  <a:gd name="T8" fmla="*/ 2147483646 w 70"/>
                  <a:gd name="T9" fmla="*/ 2147483646 h 269"/>
                  <a:gd name="T10" fmla="*/ 2147483646 w 70"/>
                  <a:gd name="T11" fmla="*/ 2147483646 h 269"/>
                  <a:gd name="T12" fmla="*/ 2147483646 w 70"/>
                  <a:gd name="T13" fmla="*/ 2147483646 h 269"/>
                  <a:gd name="T14" fmla="*/ 2147483646 w 70"/>
                  <a:gd name="T15" fmla="*/ 2147483646 h 269"/>
                  <a:gd name="T16" fmla="*/ 0 60000 65536"/>
                  <a:gd name="T17" fmla="*/ 0 60000 65536"/>
                  <a:gd name="T18" fmla="*/ 0 60000 65536"/>
                  <a:gd name="T19" fmla="*/ 0 60000 65536"/>
                  <a:gd name="T20" fmla="*/ 0 60000 65536"/>
                  <a:gd name="T21" fmla="*/ 0 60000 65536"/>
                  <a:gd name="T22" fmla="*/ 0 60000 65536"/>
                  <a:gd name="T23" fmla="*/ 0 60000 65536"/>
                  <a:gd name="T24" fmla="*/ 0 w 70"/>
                  <a:gd name="T25" fmla="*/ 0 h 269"/>
                  <a:gd name="T26" fmla="*/ 70 w 70"/>
                  <a:gd name="T27" fmla="*/ 269 h 2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 h="269">
                    <a:moveTo>
                      <a:pt x="23" y="4"/>
                    </a:moveTo>
                    <a:cubicBezTo>
                      <a:pt x="23" y="4"/>
                      <a:pt x="28" y="0"/>
                      <a:pt x="31" y="6"/>
                    </a:cubicBezTo>
                    <a:cubicBezTo>
                      <a:pt x="37" y="23"/>
                      <a:pt x="45" y="100"/>
                      <a:pt x="48" y="114"/>
                    </a:cubicBezTo>
                    <a:cubicBezTo>
                      <a:pt x="50" y="124"/>
                      <a:pt x="51" y="133"/>
                      <a:pt x="54" y="153"/>
                    </a:cubicBezTo>
                    <a:cubicBezTo>
                      <a:pt x="56" y="173"/>
                      <a:pt x="70" y="261"/>
                      <a:pt x="70" y="261"/>
                    </a:cubicBezTo>
                    <a:cubicBezTo>
                      <a:pt x="70" y="261"/>
                      <a:pt x="59" y="261"/>
                      <a:pt x="37" y="269"/>
                    </a:cubicBezTo>
                    <a:cubicBezTo>
                      <a:pt x="37" y="269"/>
                      <a:pt x="12" y="153"/>
                      <a:pt x="1" y="91"/>
                    </a:cubicBezTo>
                    <a:cubicBezTo>
                      <a:pt x="0" y="82"/>
                      <a:pt x="23" y="4"/>
                      <a:pt x="23" y="4"/>
                    </a:cubicBezTo>
                    <a:close/>
                  </a:path>
                </a:pathLst>
              </a:custGeom>
              <a:solidFill>
                <a:srgbClr val="8C8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276"/>
              <p:cNvSpPr/>
              <p:nvPr/>
            </p:nvSpPr>
            <p:spPr bwMode="auto">
              <a:xfrm>
                <a:off x="28575" y="1173162"/>
                <a:ext cx="122237" cy="295275"/>
              </a:xfrm>
              <a:custGeom>
                <a:avLst/>
                <a:gdLst>
                  <a:gd name="T0" fmla="*/ 2147483646 w 38"/>
                  <a:gd name="T1" fmla="*/ 0 h 93"/>
                  <a:gd name="T2" fmla="*/ 2147483646 w 38"/>
                  <a:gd name="T3" fmla="*/ 2147483646 h 93"/>
                  <a:gd name="T4" fmla="*/ 0 w 38"/>
                  <a:gd name="T5" fmla="*/ 2147483646 h 93"/>
                  <a:gd name="T6" fmla="*/ 2147483646 w 38"/>
                  <a:gd name="T7" fmla="*/ 2147483646 h 93"/>
                  <a:gd name="T8" fmla="*/ 2147483646 w 38"/>
                  <a:gd name="T9" fmla="*/ 2147483646 h 93"/>
                  <a:gd name="T10" fmla="*/ 2147483646 w 38"/>
                  <a:gd name="T11" fmla="*/ 2147483646 h 93"/>
                  <a:gd name="T12" fmla="*/ 2147483646 w 38"/>
                  <a:gd name="T13" fmla="*/ 2147483646 h 93"/>
                  <a:gd name="T14" fmla="*/ 2147483646 w 38"/>
                  <a:gd name="T15" fmla="*/ 2147483646 h 93"/>
                  <a:gd name="T16" fmla="*/ 2147483646 w 38"/>
                  <a:gd name="T17" fmla="*/ 2147483646 h 93"/>
                  <a:gd name="T18" fmla="*/ 2147483646 w 38"/>
                  <a:gd name="T19" fmla="*/ 2147483646 h 93"/>
                  <a:gd name="T20" fmla="*/ 2147483646 w 38"/>
                  <a:gd name="T21" fmla="*/ 0 h 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93"/>
                  <a:gd name="T35" fmla="*/ 38 w 38"/>
                  <a:gd name="T36" fmla="*/ 93 h 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93">
                    <a:moveTo>
                      <a:pt x="12" y="0"/>
                    </a:moveTo>
                    <a:cubicBezTo>
                      <a:pt x="12" y="0"/>
                      <a:pt x="14" y="39"/>
                      <a:pt x="13" y="45"/>
                    </a:cubicBezTo>
                    <a:cubicBezTo>
                      <a:pt x="12" y="50"/>
                      <a:pt x="0" y="66"/>
                      <a:pt x="0" y="69"/>
                    </a:cubicBezTo>
                    <a:cubicBezTo>
                      <a:pt x="0" y="72"/>
                      <a:pt x="5" y="76"/>
                      <a:pt x="7" y="77"/>
                    </a:cubicBezTo>
                    <a:cubicBezTo>
                      <a:pt x="8" y="79"/>
                      <a:pt x="15" y="93"/>
                      <a:pt x="17" y="92"/>
                    </a:cubicBezTo>
                    <a:cubicBezTo>
                      <a:pt x="18" y="91"/>
                      <a:pt x="38" y="78"/>
                      <a:pt x="38" y="75"/>
                    </a:cubicBezTo>
                    <a:cubicBezTo>
                      <a:pt x="38" y="73"/>
                      <a:pt x="33" y="75"/>
                      <a:pt x="30" y="75"/>
                    </a:cubicBezTo>
                    <a:cubicBezTo>
                      <a:pt x="30" y="75"/>
                      <a:pt x="32" y="66"/>
                      <a:pt x="33" y="66"/>
                    </a:cubicBezTo>
                    <a:cubicBezTo>
                      <a:pt x="36" y="68"/>
                      <a:pt x="27" y="48"/>
                      <a:pt x="27" y="45"/>
                    </a:cubicBezTo>
                    <a:cubicBezTo>
                      <a:pt x="26" y="42"/>
                      <a:pt x="34" y="1"/>
                      <a:pt x="34" y="1"/>
                    </a:cubicBezTo>
                    <a:lnTo>
                      <a:pt x="12" y="0"/>
                    </a:lnTo>
                    <a:close/>
                  </a:path>
                </a:pathLst>
              </a:custGeom>
              <a:solidFill>
                <a:srgbClr val="FDD9B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277"/>
              <p:cNvSpPr/>
              <p:nvPr/>
            </p:nvSpPr>
            <p:spPr bwMode="auto">
              <a:xfrm>
                <a:off x="15875" y="1404937"/>
                <a:ext cx="87312" cy="322262"/>
              </a:xfrm>
              <a:custGeom>
                <a:avLst/>
                <a:gdLst>
                  <a:gd name="T0" fmla="*/ 2147483646 w 27"/>
                  <a:gd name="T1" fmla="*/ 2147483646 h 101"/>
                  <a:gd name="T2" fmla="*/ 2147483646 w 27"/>
                  <a:gd name="T3" fmla="*/ 2147483646 h 101"/>
                  <a:gd name="T4" fmla="*/ 0 w 27"/>
                  <a:gd name="T5" fmla="*/ 2147483646 h 101"/>
                  <a:gd name="T6" fmla="*/ 2147483646 w 27"/>
                  <a:gd name="T7" fmla="*/ 2147483646 h 101"/>
                  <a:gd name="T8" fmla="*/ 2147483646 w 27"/>
                  <a:gd name="T9" fmla="*/ 0 h 101"/>
                  <a:gd name="T10" fmla="*/ 2147483646 w 27"/>
                  <a:gd name="T11" fmla="*/ 2147483646 h 101"/>
                  <a:gd name="T12" fmla="*/ 2147483646 w 27"/>
                  <a:gd name="T13" fmla="*/ 2147483646 h 101"/>
                  <a:gd name="T14" fmla="*/ 2147483646 w 27"/>
                  <a:gd name="T15" fmla="*/ 2147483646 h 101"/>
                  <a:gd name="T16" fmla="*/ 0 60000 65536"/>
                  <a:gd name="T17" fmla="*/ 0 60000 65536"/>
                  <a:gd name="T18" fmla="*/ 0 60000 65536"/>
                  <a:gd name="T19" fmla="*/ 0 60000 65536"/>
                  <a:gd name="T20" fmla="*/ 0 60000 65536"/>
                  <a:gd name="T21" fmla="*/ 0 60000 65536"/>
                  <a:gd name="T22" fmla="*/ 0 60000 65536"/>
                  <a:gd name="T23" fmla="*/ 0 60000 65536"/>
                  <a:gd name="T24" fmla="*/ 0 w 27"/>
                  <a:gd name="T25" fmla="*/ 0 h 101"/>
                  <a:gd name="T26" fmla="*/ 27 w 27"/>
                  <a:gd name="T27" fmla="*/ 101 h 1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 h="101">
                    <a:moveTo>
                      <a:pt x="3" y="101"/>
                    </a:moveTo>
                    <a:cubicBezTo>
                      <a:pt x="3" y="101"/>
                      <a:pt x="3" y="101"/>
                      <a:pt x="3" y="101"/>
                    </a:cubicBezTo>
                    <a:cubicBezTo>
                      <a:pt x="1" y="101"/>
                      <a:pt x="0" y="99"/>
                      <a:pt x="0" y="97"/>
                    </a:cubicBezTo>
                    <a:cubicBezTo>
                      <a:pt x="7" y="46"/>
                      <a:pt x="19" y="3"/>
                      <a:pt x="20" y="3"/>
                    </a:cubicBezTo>
                    <a:cubicBezTo>
                      <a:pt x="20" y="1"/>
                      <a:pt x="22" y="0"/>
                      <a:pt x="24" y="0"/>
                    </a:cubicBezTo>
                    <a:cubicBezTo>
                      <a:pt x="25" y="1"/>
                      <a:pt x="27" y="3"/>
                      <a:pt x="26" y="4"/>
                    </a:cubicBezTo>
                    <a:cubicBezTo>
                      <a:pt x="26" y="5"/>
                      <a:pt x="13" y="48"/>
                      <a:pt x="6" y="98"/>
                    </a:cubicBezTo>
                    <a:cubicBezTo>
                      <a:pt x="6" y="100"/>
                      <a:pt x="5" y="101"/>
                      <a:pt x="3" y="10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278"/>
              <p:cNvSpPr/>
              <p:nvPr/>
            </p:nvSpPr>
            <p:spPr bwMode="auto">
              <a:xfrm>
                <a:off x="87312" y="1404937"/>
                <a:ext cx="60325" cy="325437"/>
              </a:xfrm>
              <a:custGeom>
                <a:avLst/>
                <a:gdLst>
                  <a:gd name="T0" fmla="*/ 2147483646 w 19"/>
                  <a:gd name="T1" fmla="*/ 2147483646 h 102"/>
                  <a:gd name="T2" fmla="*/ 2147483646 w 19"/>
                  <a:gd name="T3" fmla="*/ 2147483646 h 102"/>
                  <a:gd name="T4" fmla="*/ 2147483646 w 19"/>
                  <a:gd name="T5" fmla="*/ 2147483646 h 102"/>
                  <a:gd name="T6" fmla="*/ 2147483646 w 19"/>
                  <a:gd name="T7" fmla="*/ 2147483646 h 102"/>
                  <a:gd name="T8" fmla="*/ 2147483646 w 19"/>
                  <a:gd name="T9" fmla="*/ 0 h 102"/>
                  <a:gd name="T10" fmla="*/ 2147483646 w 19"/>
                  <a:gd name="T11" fmla="*/ 2147483646 h 102"/>
                  <a:gd name="T12" fmla="*/ 2147483646 w 19"/>
                  <a:gd name="T13" fmla="*/ 2147483646 h 102"/>
                  <a:gd name="T14" fmla="*/ 2147483646 w 19"/>
                  <a:gd name="T15" fmla="*/ 2147483646 h 102"/>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02"/>
                  <a:gd name="T26" fmla="*/ 19 w 19"/>
                  <a:gd name="T27" fmla="*/ 102 h 1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02">
                    <a:moveTo>
                      <a:pt x="16" y="102"/>
                    </a:moveTo>
                    <a:cubicBezTo>
                      <a:pt x="16" y="102"/>
                      <a:pt x="16" y="102"/>
                      <a:pt x="16" y="102"/>
                    </a:cubicBezTo>
                    <a:cubicBezTo>
                      <a:pt x="18" y="102"/>
                      <a:pt x="19" y="101"/>
                      <a:pt x="19" y="99"/>
                    </a:cubicBezTo>
                    <a:cubicBezTo>
                      <a:pt x="16" y="48"/>
                      <a:pt x="7" y="3"/>
                      <a:pt x="7" y="3"/>
                    </a:cubicBezTo>
                    <a:cubicBezTo>
                      <a:pt x="7" y="1"/>
                      <a:pt x="5" y="0"/>
                      <a:pt x="3" y="0"/>
                    </a:cubicBezTo>
                    <a:cubicBezTo>
                      <a:pt x="2" y="1"/>
                      <a:pt x="0" y="2"/>
                      <a:pt x="1" y="4"/>
                    </a:cubicBezTo>
                    <a:cubicBezTo>
                      <a:pt x="1" y="5"/>
                      <a:pt x="10" y="48"/>
                      <a:pt x="12" y="99"/>
                    </a:cubicBezTo>
                    <a:cubicBezTo>
                      <a:pt x="12" y="101"/>
                      <a:pt x="14" y="102"/>
                      <a:pt x="16"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279"/>
              <p:cNvSpPr/>
              <p:nvPr/>
            </p:nvSpPr>
            <p:spPr bwMode="auto">
              <a:xfrm>
                <a:off x="0" y="1647825"/>
                <a:ext cx="128587" cy="519112"/>
              </a:xfrm>
              <a:custGeom>
                <a:avLst/>
                <a:gdLst>
                  <a:gd name="T0" fmla="*/ 2147483646 w 40"/>
                  <a:gd name="T1" fmla="*/ 2147483646 h 163"/>
                  <a:gd name="T2" fmla="*/ 2147483646 w 40"/>
                  <a:gd name="T3" fmla="*/ 2147483646 h 163"/>
                  <a:gd name="T4" fmla="*/ 2147483646 w 40"/>
                  <a:gd name="T5" fmla="*/ 2147483646 h 163"/>
                  <a:gd name="T6" fmla="*/ 2147483646 w 40"/>
                  <a:gd name="T7" fmla="*/ 2147483646 h 163"/>
                  <a:gd name="T8" fmla="*/ 2147483646 w 40"/>
                  <a:gd name="T9" fmla="*/ 2147483646 h 163"/>
                  <a:gd name="T10" fmla="*/ 0 w 40"/>
                  <a:gd name="T11" fmla="*/ 2147483646 h 163"/>
                  <a:gd name="T12" fmla="*/ 2147483646 w 40"/>
                  <a:gd name="T13" fmla="*/ 0 h 163"/>
                  <a:gd name="T14" fmla="*/ 2147483646 w 40"/>
                  <a:gd name="T15" fmla="*/ 2147483646 h 163"/>
                  <a:gd name="T16" fmla="*/ 2147483646 w 40"/>
                  <a:gd name="T17" fmla="*/ 2147483646 h 1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163"/>
                  <a:gd name="T29" fmla="*/ 40 w 40"/>
                  <a:gd name="T30" fmla="*/ 163 h 1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163">
                    <a:moveTo>
                      <a:pt x="39" y="1"/>
                    </a:moveTo>
                    <a:cubicBezTo>
                      <a:pt x="40" y="152"/>
                      <a:pt x="40" y="152"/>
                      <a:pt x="40" y="152"/>
                    </a:cubicBezTo>
                    <a:cubicBezTo>
                      <a:pt x="40" y="158"/>
                      <a:pt x="35" y="163"/>
                      <a:pt x="29" y="163"/>
                    </a:cubicBezTo>
                    <a:cubicBezTo>
                      <a:pt x="20" y="160"/>
                      <a:pt x="20" y="160"/>
                      <a:pt x="20" y="160"/>
                    </a:cubicBezTo>
                    <a:cubicBezTo>
                      <a:pt x="10" y="162"/>
                      <a:pt x="10" y="162"/>
                      <a:pt x="10" y="162"/>
                    </a:cubicBezTo>
                    <a:cubicBezTo>
                      <a:pt x="4" y="162"/>
                      <a:pt x="0" y="157"/>
                      <a:pt x="0" y="150"/>
                    </a:cubicBezTo>
                    <a:cubicBezTo>
                      <a:pt x="13" y="0"/>
                      <a:pt x="13" y="0"/>
                      <a:pt x="13" y="0"/>
                    </a:cubicBezTo>
                    <a:cubicBezTo>
                      <a:pt x="26" y="2"/>
                      <a:pt x="26" y="2"/>
                      <a:pt x="26" y="2"/>
                    </a:cubicBezTo>
                    <a:lnTo>
                      <a:pt x="39" y="1"/>
                    </a:lnTo>
                    <a:close/>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280"/>
              <p:cNvSpPr/>
              <p:nvPr/>
            </p:nvSpPr>
            <p:spPr bwMode="auto">
              <a:xfrm>
                <a:off x="63500" y="1685925"/>
                <a:ext cx="23812" cy="455612"/>
              </a:xfrm>
              <a:custGeom>
                <a:avLst/>
                <a:gdLst>
                  <a:gd name="T0" fmla="*/ 2147483646 w 7"/>
                  <a:gd name="T1" fmla="*/ 0 h 143"/>
                  <a:gd name="T2" fmla="*/ 2147483646 w 7"/>
                  <a:gd name="T3" fmla="*/ 2147483646 h 143"/>
                  <a:gd name="T4" fmla="*/ 2147483646 w 7"/>
                  <a:gd name="T5" fmla="*/ 2147483646 h 143"/>
                  <a:gd name="T6" fmla="*/ 0 w 7"/>
                  <a:gd name="T7" fmla="*/ 2147483646 h 143"/>
                  <a:gd name="T8" fmla="*/ 0 w 7"/>
                  <a:gd name="T9" fmla="*/ 2147483646 h 143"/>
                  <a:gd name="T10" fmla="*/ 0 w 7"/>
                  <a:gd name="T11" fmla="*/ 2147483646 h 143"/>
                  <a:gd name="T12" fmla="*/ 0 w 7"/>
                  <a:gd name="T13" fmla="*/ 2147483646 h 143"/>
                  <a:gd name="T14" fmla="*/ 2147483646 w 7"/>
                  <a:gd name="T15" fmla="*/ 2147483646 h 143"/>
                  <a:gd name="T16" fmla="*/ 2147483646 w 7"/>
                  <a:gd name="T17" fmla="*/ 2147483646 h 143"/>
                  <a:gd name="T18" fmla="*/ 2147483646 w 7"/>
                  <a:gd name="T19" fmla="*/ 2147483646 h 143"/>
                  <a:gd name="T20" fmla="*/ 2147483646 w 7"/>
                  <a:gd name="T21" fmla="*/ 0 h 143"/>
                  <a:gd name="T22" fmla="*/ 2147483646 w 7"/>
                  <a:gd name="T23" fmla="*/ 0 h 143"/>
                  <a:gd name="T24" fmla="*/ 2147483646 w 7"/>
                  <a:gd name="T25" fmla="*/ 0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43"/>
                  <a:gd name="T41" fmla="*/ 7 w 7"/>
                  <a:gd name="T42" fmla="*/ 143 h 14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43">
                    <a:moveTo>
                      <a:pt x="6" y="0"/>
                    </a:moveTo>
                    <a:cubicBezTo>
                      <a:pt x="5" y="10"/>
                      <a:pt x="4" y="19"/>
                      <a:pt x="4" y="28"/>
                    </a:cubicBezTo>
                    <a:cubicBezTo>
                      <a:pt x="3" y="37"/>
                      <a:pt x="3" y="47"/>
                      <a:pt x="2" y="56"/>
                    </a:cubicBezTo>
                    <a:cubicBezTo>
                      <a:pt x="2" y="65"/>
                      <a:pt x="0" y="105"/>
                      <a:pt x="0" y="114"/>
                    </a:cubicBezTo>
                    <a:cubicBezTo>
                      <a:pt x="0" y="124"/>
                      <a:pt x="0" y="133"/>
                      <a:pt x="0" y="142"/>
                    </a:cubicBezTo>
                    <a:cubicBezTo>
                      <a:pt x="0" y="142"/>
                      <a:pt x="0" y="143"/>
                      <a:pt x="0" y="142"/>
                    </a:cubicBezTo>
                    <a:cubicBezTo>
                      <a:pt x="0" y="142"/>
                      <a:pt x="0" y="142"/>
                      <a:pt x="0" y="142"/>
                    </a:cubicBezTo>
                    <a:cubicBezTo>
                      <a:pt x="1" y="133"/>
                      <a:pt x="2" y="124"/>
                      <a:pt x="2" y="114"/>
                    </a:cubicBezTo>
                    <a:cubicBezTo>
                      <a:pt x="3" y="105"/>
                      <a:pt x="5" y="66"/>
                      <a:pt x="6" y="56"/>
                    </a:cubicBezTo>
                    <a:cubicBezTo>
                      <a:pt x="6" y="47"/>
                      <a:pt x="6" y="38"/>
                      <a:pt x="6" y="28"/>
                    </a:cubicBezTo>
                    <a:cubicBezTo>
                      <a:pt x="6" y="19"/>
                      <a:pt x="7" y="10"/>
                      <a:pt x="6" y="0"/>
                    </a:cubicBezTo>
                    <a:cubicBezTo>
                      <a:pt x="6" y="0"/>
                      <a:pt x="6" y="0"/>
                      <a:pt x="6" y="0"/>
                    </a:cubicBezTo>
                    <a:cubicBezTo>
                      <a:pt x="6" y="0"/>
                      <a:pt x="6"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281"/>
              <p:cNvSpPr/>
              <p:nvPr/>
            </p:nvSpPr>
            <p:spPr bwMode="auto">
              <a:xfrm>
                <a:off x="31750" y="500062"/>
                <a:ext cx="187325" cy="873125"/>
              </a:xfrm>
              <a:custGeom>
                <a:avLst/>
                <a:gdLst>
                  <a:gd name="T0" fmla="*/ 2147483646 w 58"/>
                  <a:gd name="T1" fmla="*/ 2147483646 h 274"/>
                  <a:gd name="T2" fmla="*/ 2147483646 w 58"/>
                  <a:gd name="T3" fmla="*/ 2147483646 h 274"/>
                  <a:gd name="T4" fmla="*/ 2147483646 w 58"/>
                  <a:gd name="T5" fmla="*/ 2147483646 h 274"/>
                  <a:gd name="T6" fmla="*/ 2147483646 w 58"/>
                  <a:gd name="T7" fmla="*/ 2147483646 h 274"/>
                  <a:gd name="T8" fmla="*/ 0 w 58"/>
                  <a:gd name="T9" fmla="*/ 2147483646 h 274"/>
                  <a:gd name="T10" fmla="*/ 2147483646 w 58"/>
                  <a:gd name="T11" fmla="*/ 2147483646 h 274"/>
                  <a:gd name="T12" fmla="*/ 2147483646 w 58"/>
                  <a:gd name="T13" fmla="*/ 2147483646 h 274"/>
                  <a:gd name="T14" fmla="*/ 2147483646 w 58"/>
                  <a:gd name="T15" fmla="*/ 2147483646 h 274"/>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274"/>
                  <a:gd name="T26" fmla="*/ 58 w 58"/>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274">
                    <a:moveTo>
                      <a:pt x="25" y="3"/>
                    </a:moveTo>
                    <a:cubicBezTo>
                      <a:pt x="25" y="3"/>
                      <a:pt x="20" y="0"/>
                      <a:pt x="18" y="5"/>
                    </a:cubicBezTo>
                    <a:cubicBezTo>
                      <a:pt x="13" y="24"/>
                      <a:pt x="9" y="90"/>
                      <a:pt x="8" y="108"/>
                    </a:cubicBezTo>
                    <a:cubicBezTo>
                      <a:pt x="7" y="117"/>
                      <a:pt x="4" y="144"/>
                      <a:pt x="4" y="165"/>
                    </a:cubicBezTo>
                    <a:cubicBezTo>
                      <a:pt x="4" y="182"/>
                      <a:pt x="0" y="269"/>
                      <a:pt x="0" y="269"/>
                    </a:cubicBezTo>
                    <a:cubicBezTo>
                      <a:pt x="0" y="269"/>
                      <a:pt x="10" y="274"/>
                      <a:pt x="31" y="273"/>
                    </a:cubicBezTo>
                    <a:cubicBezTo>
                      <a:pt x="31" y="273"/>
                      <a:pt x="58" y="161"/>
                      <a:pt x="58" y="153"/>
                    </a:cubicBezTo>
                    <a:cubicBezTo>
                      <a:pt x="58" y="144"/>
                      <a:pt x="25" y="3"/>
                      <a:pt x="25" y="3"/>
                    </a:cubicBezTo>
                    <a:close/>
                  </a:path>
                </a:pathLst>
              </a:custGeom>
              <a:solidFill>
                <a:srgbClr val="8C8C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282"/>
              <p:cNvSpPr/>
              <p:nvPr/>
            </p:nvSpPr>
            <p:spPr bwMode="auto">
              <a:xfrm>
                <a:off x="209550" y="22225"/>
                <a:ext cx="392112" cy="554037"/>
              </a:xfrm>
              <a:custGeom>
                <a:avLst/>
                <a:gdLst>
                  <a:gd name="T0" fmla="*/ 2147483646 w 122"/>
                  <a:gd name="T1" fmla="*/ 2147483646 h 174"/>
                  <a:gd name="T2" fmla="*/ 2147483646 w 122"/>
                  <a:gd name="T3" fmla="*/ 2147483646 h 174"/>
                  <a:gd name="T4" fmla="*/ 2147483646 w 122"/>
                  <a:gd name="T5" fmla="*/ 2147483646 h 174"/>
                  <a:gd name="T6" fmla="*/ 2147483646 w 122"/>
                  <a:gd name="T7" fmla="*/ 2147483646 h 174"/>
                  <a:gd name="T8" fmla="*/ 2147483646 w 122"/>
                  <a:gd name="T9" fmla="*/ 2147483646 h 174"/>
                  <a:gd name="T10" fmla="*/ 2147483646 w 122"/>
                  <a:gd name="T11" fmla="*/ 2147483646 h 174"/>
                  <a:gd name="T12" fmla="*/ 2147483646 w 122"/>
                  <a:gd name="T13" fmla="*/ 2147483646 h 174"/>
                  <a:gd name="T14" fmla="*/ 2147483646 w 122"/>
                  <a:gd name="T15" fmla="*/ 2147483646 h 174"/>
                  <a:gd name="T16" fmla="*/ 2147483646 w 122"/>
                  <a:gd name="T17" fmla="*/ 2147483646 h 174"/>
                  <a:gd name="T18" fmla="*/ 2147483646 w 122"/>
                  <a:gd name="T19" fmla="*/ 2147483646 h 174"/>
                  <a:gd name="T20" fmla="*/ 2147483646 w 122"/>
                  <a:gd name="T21" fmla="*/ 2147483646 h 174"/>
                  <a:gd name="T22" fmla="*/ 2147483646 w 122"/>
                  <a:gd name="T23" fmla="*/ 2147483646 h 174"/>
                  <a:gd name="T24" fmla="*/ 2147483646 w 122"/>
                  <a:gd name="T25" fmla="*/ 2147483646 h 174"/>
                  <a:gd name="T26" fmla="*/ 2147483646 w 122"/>
                  <a:gd name="T27" fmla="*/ 2147483646 h 174"/>
                  <a:gd name="T28" fmla="*/ 2147483646 w 122"/>
                  <a:gd name="T29" fmla="*/ 2147483646 h 174"/>
                  <a:gd name="T30" fmla="*/ 2147483646 w 122"/>
                  <a:gd name="T31" fmla="*/ 2147483646 h 1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2"/>
                  <a:gd name="T49" fmla="*/ 0 h 174"/>
                  <a:gd name="T50" fmla="*/ 122 w 122"/>
                  <a:gd name="T51" fmla="*/ 174 h 1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2" h="174">
                    <a:moveTo>
                      <a:pt x="105" y="157"/>
                    </a:moveTo>
                    <a:cubicBezTo>
                      <a:pt x="122" y="141"/>
                      <a:pt x="100" y="136"/>
                      <a:pt x="104" y="128"/>
                    </a:cubicBezTo>
                    <a:cubicBezTo>
                      <a:pt x="108" y="122"/>
                      <a:pt x="112" y="117"/>
                      <a:pt x="101" y="109"/>
                    </a:cubicBezTo>
                    <a:cubicBezTo>
                      <a:pt x="93" y="103"/>
                      <a:pt x="93" y="98"/>
                      <a:pt x="97" y="84"/>
                    </a:cubicBezTo>
                    <a:cubicBezTo>
                      <a:pt x="101" y="71"/>
                      <a:pt x="98" y="43"/>
                      <a:pt x="88" y="28"/>
                    </a:cubicBezTo>
                    <a:cubicBezTo>
                      <a:pt x="79" y="14"/>
                      <a:pt x="60" y="6"/>
                      <a:pt x="53" y="3"/>
                    </a:cubicBezTo>
                    <a:cubicBezTo>
                      <a:pt x="43" y="0"/>
                      <a:pt x="32" y="13"/>
                      <a:pt x="32" y="13"/>
                    </a:cubicBezTo>
                    <a:cubicBezTo>
                      <a:pt x="32" y="13"/>
                      <a:pt x="30" y="10"/>
                      <a:pt x="28" y="11"/>
                    </a:cubicBezTo>
                    <a:cubicBezTo>
                      <a:pt x="26" y="12"/>
                      <a:pt x="14" y="33"/>
                      <a:pt x="12" y="42"/>
                    </a:cubicBezTo>
                    <a:cubicBezTo>
                      <a:pt x="9" y="53"/>
                      <a:pt x="1" y="82"/>
                      <a:pt x="10" y="93"/>
                    </a:cubicBezTo>
                    <a:cubicBezTo>
                      <a:pt x="14" y="98"/>
                      <a:pt x="15" y="101"/>
                      <a:pt x="12" y="107"/>
                    </a:cubicBezTo>
                    <a:cubicBezTo>
                      <a:pt x="11" y="110"/>
                      <a:pt x="0" y="111"/>
                      <a:pt x="6" y="119"/>
                    </a:cubicBezTo>
                    <a:cubicBezTo>
                      <a:pt x="11" y="127"/>
                      <a:pt x="8" y="129"/>
                      <a:pt x="4" y="132"/>
                    </a:cubicBezTo>
                    <a:cubicBezTo>
                      <a:pt x="0" y="135"/>
                      <a:pt x="0" y="139"/>
                      <a:pt x="2" y="146"/>
                    </a:cubicBezTo>
                    <a:cubicBezTo>
                      <a:pt x="4" y="153"/>
                      <a:pt x="19" y="174"/>
                      <a:pt x="19" y="174"/>
                    </a:cubicBezTo>
                    <a:lnTo>
                      <a:pt x="105" y="157"/>
                    </a:lnTo>
                    <a:close/>
                  </a:path>
                </a:pathLst>
              </a:custGeom>
              <a:solidFill>
                <a:srgbClr val="281B1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283"/>
              <p:cNvSpPr/>
              <p:nvPr/>
            </p:nvSpPr>
            <p:spPr bwMode="auto">
              <a:xfrm>
                <a:off x="238125" y="284162"/>
                <a:ext cx="260350" cy="392112"/>
              </a:xfrm>
              <a:custGeom>
                <a:avLst/>
                <a:gdLst>
                  <a:gd name="T0" fmla="*/ 2147483646 w 81"/>
                  <a:gd name="T1" fmla="*/ 2147483646 h 123"/>
                  <a:gd name="T2" fmla="*/ 2147483646 w 81"/>
                  <a:gd name="T3" fmla="*/ 2147483646 h 123"/>
                  <a:gd name="T4" fmla="*/ 2147483646 w 81"/>
                  <a:gd name="T5" fmla="*/ 2147483646 h 123"/>
                  <a:gd name="T6" fmla="*/ 2147483646 w 81"/>
                  <a:gd name="T7" fmla="*/ 0 h 123"/>
                  <a:gd name="T8" fmla="*/ 2147483646 w 81"/>
                  <a:gd name="T9" fmla="*/ 0 h 123"/>
                  <a:gd name="T10" fmla="*/ 2147483646 w 81"/>
                  <a:gd name="T11" fmla="*/ 2147483646 h 123"/>
                  <a:gd name="T12" fmla="*/ 2147483646 w 81"/>
                  <a:gd name="T13" fmla="*/ 2147483646 h 123"/>
                  <a:gd name="T14" fmla="*/ 2147483646 w 81"/>
                  <a:gd name="T15" fmla="*/ 2147483646 h 123"/>
                  <a:gd name="T16" fmla="*/ 0 60000 65536"/>
                  <a:gd name="T17" fmla="*/ 0 60000 65536"/>
                  <a:gd name="T18" fmla="*/ 0 60000 65536"/>
                  <a:gd name="T19" fmla="*/ 0 60000 65536"/>
                  <a:gd name="T20" fmla="*/ 0 60000 65536"/>
                  <a:gd name="T21" fmla="*/ 0 60000 65536"/>
                  <a:gd name="T22" fmla="*/ 0 60000 65536"/>
                  <a:gd name="T23" fmla="*/ 0 60000 65536"/>
                  <a:gd name="T24" fmla="*/ 0 w 81"/>
                  <a:gd name="T25" fmla="*/ 0 h 123"/>
                  <a:gd name="T26" fmla="*/ 81 w 81"/>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 h="123">
                    <a:moveTo>
                      <a:pt x="33" y="123"/>
                    </a:moveTo>
                    <a:cubicBezTo>
                      <a:pt x="67" y="123"/>
                      <a:pt x="81" y="62"/>
                      <a:pt x="81" y="62"/>
                    </a:cubicBezTo>
                    <a:cubicBezTo>
                      <a:pt x="81" y="62"/>
                      <a:pt x="76" y="61"/>
                      <a:pt x="64" y="50"/>
                    </a:cubicBezTo>
                    <a:cubicBezTo>
                      <a:pt x="53" y="39"/>
                      <a:pt x="58" y="0"/>
                      <a:pt x="58" y="0"/>
                    </a:cubicBezTo>
                    <a:cubicBezTo>
                      <a:pt x="27" y="0"/>
                      <a:pt x="27" y="0"/>
                      <a:pt x="27" y="0"/>
                    </a:cubicBezTo>
                    <a:cubicBezTo>
                      <a:pt x="27" y="0"/>
                      <a:pt x="31" y="39"/>
                      <a:pt x="20" y="50"/>
                    </a:cubicBezTo>
                    <a:cubicBezTo>
                      <a:pt x="9" y="61"/>
                      <a:pt x="3" y="62"/>
                      <a:pt x="3" y="62"/>
                    </a:cubicBezTo>
                    <a:cubicBezTo>
                      <a:pt x="3" y="62"/>
                      <a:pt x="0" y="123"/>
                      <a:pt x="33" y="123"/>
                    </a:cubicBezTo>
                    <a:close/>
                  </a:path>
                </a:pathLst>
              </a:custGeom>
              <a:solidFill>
                <a:srgbClr val="FCC0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284"/>
              <p:cNvSpPr/>
              <p:nvPr/>
            </p:nvSpPr>
            <p:spPr bwMode="auto">
              <a:xfrm>
                <a:off x="444500" y="190500"/>
                <a:ext cx="44450" cy="100012"/>
              </a:xfrm>
              <a:custGeom>
                <a:avLst/>
                <a:gdLst>
                  <a:gd name="T0" fmla="*/ 2147483646 w 14"/>
                  <a:gd name="T1" fmla="*/ 2147483646 h 31"/>
                  <a:gd name="T2" fmla="*/ 2147483646 w 14"/>
                  <a:gd name="T3" fmla="*/ 2147483646 h 31"/>
                  <a:gd name="T4" fmla="*/ 2147483646 w 14"/>
                  <a:gd name="T5" fmla="*/ 2147483646 h 31"/>
                  <a:gd name="T6" fmla="*/ 2147483646 w 14"/>
                  <a:gd name="T7" fmla="*/ 2147483646 h 31"/>
                  <a:gd name="T8" fmla="*/ 2147483646 w 14"/>
                  <a:gd name="T9" fmla="*/ 2147483646 h 31"/>
                  <a:gd name="T10" fmla="*/ 2147483646 w 14"/>
                  <a:gd name="T11" fmla="*/ 2147483646 h 31"/>
                  <a:gd name="T12" fmla="*/ 0 60000 65536"/>
                  <a:gd name="T13" fmla="*/ 0 60000 65536"/>
                  <a:gd name="T14" fmla="*/ 0 60000 65536"/>
                  <a:gd name="T15" fmla="*/ 0 60000 65536"/>
                  <a:gd name="T16" fmla="*/ 0 60000 65536"/>
                  <a:gd name="T17" fmla="*/ 0 60000 65536"/>
                  <a:gd name="T18" fmla="*/ 0 w 14"/>
                  <a:gd name="T19" fmla="*/ 0 h 31"/>
                  <a:gd name="T20" fmla="*/ 14 w 14"/>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4" h="31">
                    <a:moveTo>
                      <a:pt x="7" y="4"/>
                    </a:moveTo>
                    <a:cubicBezTo>
                      <a:pt x="7" y="4"/>
                      <a:pt x="11" y="0"/>
                      <a:pt x="12" y="2"/>
                    </a:cubicBezTo>
                    <a:cubicBezTo>
                      <a:pt x="14" y="4"/>
                      <a:pt x="14" y="13"/>
                      <a:pt x="14" y="16"/>
                    </a:cubicBezTo>
                    <a:cubicBezTo>
                      <a:pt x="13" y="19"/>
                      <a:pt x="11" y="21"/>
                      <a:pt x="9" y="23"/>
                    </a:cubicBezTo>
                    <a:cubicBezTo>
                      <a:pt x="8" y="26"/>
                      <a:pt x="4" y="31"/>
                      <a:pt x="2" y="29"/>
                    </a:cubicBezTo>
                    <a:cubicBezTo>
                      <a:pt x="0" y="27"/>
                      <a:pt x="7" y="4"/>
                      <a:pt x="7" y="4"/>
                    </a:cubicBezTo>
                    <a:close/>
                  </a:path>
                </a:pathLst>
              </a:custGeom>
              <a:solidFill>
                <a:srgbClr val="FDCD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5" name="Freeform 285"/>
              <p:cNvSpPr/>
              <p:nvPr/>
            </p:nvSpPr>
            <p:spPr bwMode="auto">
              <a:xfrm>
                <a:off x="260350" y="190500"/>
                <a:ext cx="46037" cy="100012"/>
              </a:xfrm>
              <a:custGeom>
                <a:avLst/>
                <a:gdLst>
                  <a:gd name="T0" fmla="*/ 2147483646 w 14"/>
                  <a:gd name="T1" fmla="*/ 2147483646 h 31"/>
                  <a:gd name="T2" fmla="*/ 2147483646 w 14"/>
                  <a:gd name="T3" fmla="*/ 2147483646 h 31"/>
                  <a:gd name="T4" fmla="*/ 0 w 14"/>
                  <a:gd name="T5" fmla="*/ 2147483646 h 31"/>
                  <a:gd name="T6" fmla="*/ 2147483646 w 14"/>
                  <a:gd name="T7" fmla="*/ 2147483646 h 31"/>
                  <a:gd name="T8" fmla="*/ 2147483646 w 14"/>
                  <a:gd name="T9" fmla="*/ 2147483646 h 31"/>
                  <a:gd name="T10" fmla="*/ 2147483646 w 14"/>
                  <a:gd name="T11" fmla="*/ 2147483646 h 31"/>
                  <a:gd name="T12" fmla="*/ 0 60000 65536"/>
                  <a:gd name="T13" fmla="*/ 0 60000 65536"/>
                  <a:gd name="T14" fmla="*/ 0 60000 65536"/>
                  <a:gd name="T15" fmla="*/ 0 60000 65536"/>
                  <a:gd name="T16" fmla="*/ 0 60000 65536"/>
                  <a:gd name="T17" fmla="*/ 0 60000 65536"/>
                  <a:gd name="T18" fmla="*/ 0 w 14"/>
                  <a:gd name="T19" fmla="*/ 0 h 31"/>
                  <a:gd name="T20" fmla="*/ 14 w 14"/>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4" h="31">
                    <a:moveTo>
                      <a:pt x="7" y="4"/>
                    </a:moveTo>
                    <a:cubicBezTo>
                      <a:pt x="7" y="4"/>
                      <a:pt x="3" y="0"/>
                      <a:pt x="1" y="2"/>
                    </a:cubicBezTo>
                    <a:cubicBezTo>
                      <a:pt x="0" y="4"/>
                      <a:pt x="0" y="13"/>
                      <a:pt x="0" y="16"/>
                    </a:cubicBezTo>
                    <a:cubicBezTo>
                      <a:pt x="1" y="19"/>
                      <a:pt x="3" y="21"/>
                      <a:pt x="4" y="23"/>
                    </a:cubicBezTo>
                    <a:cubicBezTo>
                      <a:pt x="6" y="26"/>
                      <a:pt x="10" y="31"/>
                      <a:pt x="12" y="29"/>
                    </a:cubicBezTo>
                    <a:cubicBezTo>
                      <a:pt x="14" y="27"/>
                      <a:pt x="7" y="4"/>
                      <a:pt x="7" y="4"/>
                    </a:cubicBezTo>
                    <a:close/>
                  </a:path>
                </a:pathLst>
              </a:custGeom>
              <a:solidFill>
                <a:srgbClr val="FDCD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6" name="Freeform 286"/>
              <p:cNvSpPr/>
              <p:nvPr/>
            </p:nvSpPr>
            <p:spPr bwMode="auto">
              <a:xfrm>
                <a:off x="266700" y="31750"/>
                <a:ext cx="212725" cy="328612"/>
              </a:xfrm>
              <a:custGeom>
                <a:avLst/>
                <a:gdLst>
                  <a:gd name="T0" fmla="*/ 2147483646 w 66"/>
                  <a:gd name="T1" fmla="*/ 2147483646 h 103"/>
                  <a:gd name="T2" fmla="*/ 2147483646 w 66"/>
                  <a:gd name="T3" fmla="*/ 2147483646 h 103"/>
                  <a:gd name="T4" fmla="*/ 2147483646 w 66"/>
                  <a:gd name="T5" fmla="*/ 2147483646 h 103"/>
                  <a:gd name="T6" fmla="*/ 2147483646 w 66"/>
                  <a:gd name="T7" fmla="*/ 2147483646 h 103"/>
                  <a:gd name="T8" fmla="*/ 2147483646 w 66"/>
                  <a:gd name="T9" fmla="*/ 2147483646 h 103"/>
                  <a:gd name="T10" fmla="*/ 2147483646 w 66"/>
                  <a:gd name="T11" fmla="*/ 2147483646 h 103"/>
                  <a:gd name="T12" fmla="*/ 2147483646 w 66"/>
                  <a:gd name="T13" fmla="*/ 2147483646 h 103"/>
                  <a:gd name="T14" fmla="*/ 2147483646 w 66"/>
                  <a:gd name="T15" fmla="*/ 2147483646 h 103"/>
                  <a:gd name="T16" fmla="*/ 2147483646 w 66"/>
                  <a:gd name="T17" fmla="*/ 2147483646 h 103"/>
                  <a:gd name="T18" fmla="*/ 2147483646 w 66"/>
                  <a:gd name="T19" fmla="*/ 2147483646 h 103"/>
                  <a:gd name="T20" fmla="*/ 2147483646 w 66"/>
                  <a:gd name="T21" fmla="*/ 2147483646 h 1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
                  <a:gd name="T34" fmla="*/ 0 h 103"/>
                  <a:gd name="T35" fmla="*/ 66 w 66"/>
                  <a:gd name="T36" fmla="*/ 103 h 1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 h="103">
                    <a:moveTo>
                      <a:pt x="6" y="36"/>
                    </a:moveTo>
                    <a:cubicBezTo>
                      <a:pt x="0" y="45"/>
                      <a:pt x="3" y="55"/>
                      <a:pt x="3" y="55"/>
                    </a:cubicBezTo>
                    <a:cubicBezTo>
                      <a:pt x="3" y="55"/>
                      <a:pt x="5" y="61"/>
                      <a:pt x="5" y="68"/>
                    </a:cubicBezTo>
                    <a:cubicBezTo>
                      <a:pt x="4" y="75"/>
                      <a:pt x="12" y="85"/>
                      <a:pt x="16" y="90"/>
                    </a:cubicBezTo>
                    <a:cubicBezTo>
                      <a:pt x="20" y="96"/>
                      <a:pt x="26" y="103"/>
                      <a:pt x="33" y="103"/>
                    </a:cubicBezTo>
                    <a:cubicBezTo>
                      <a:pt x="41" y="103"/>
                      <a:pt x="46" y="96"/>
                      <a:pt x="51" y="90"/>
                    </a:cubicBezTo>
                    <a:cubicBezTo>
                      <a:pt x="55" y="85"/>
                      <a:pt x="62" y="75"/>
                      <a:pt x="62" y="68"/>
                    </a:cubicBezTo>
                    <a:cubicBezTo>
                      <a:pt x="62" y="61"/>
                      <a:pt x="64" y="55"/>
                      <a:pt x="64" y="55"/>
                    </a:cubicBezTo>
                    <a:cubicBezTo>
                      <a:pt x="64" y="55"/>
                      <a:pt x="66" y="37"/>
                      <a:pt x="61" y="28"/>
                    </a:cubicBezTo>
                    <a:cubicBezTo>
                      <a:pt x="61" y="28"/>
                      <a:pt x="34" y="0"/>
                      <a:pt x="22" y="11"/>
                    </a:cubicBezTo>
                    <a:cubicBezTo>
                      <a:pt x="10" y="23"/>
                      <a:pt x="6" y="36"/>
                      <a:pt x="6" y="36"/>
                    </a:cubicBezTo>
                    <a:close/>
                  </a:path>
                </a:pathLst>
              </a:custGeom>
              <a:solidFill>
                <a:srgbClr val="FDD9B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7" name="Freeform 287"/>
              <p:cNvSpPr/>
              <p:nvPr/>
            </p:nvSpPr>
            <p:spPr bwMode="auto">
              <a:xfrm>
                <a:off x="366712" y="2343150"/>
                <a:ext cx="38100" cy="187325"/>
              </a:xfrm>
              <a:custGeom>
                <a:avLst/>
                <a:gdLst>
                  <a:gd name="T0" fmla="*/ 2147483646 w 12"/>
                  <a:gd name="T1" fmla="*/ 0 h 59"/>
                  <a:gd name="T2" fmla="*/ 2147483646 w 12"/>
                  <a:gd name="T3" fmla="*/ 2147483646 h 59"/>
                  <a:gd name="T4" fmla="*/ 0 w 12"/>
                  <a:gd name="T5" fmla="*/ 2147483646 h 59"/>
                  <a:gd name="T6" fmla="*/ 2147483646 w 12"/>
                  <a:gd name="T7" fmla="*/ 2147483646 h 59"/>
                  <a:gd name="T8" fmla="*/ 2147483646 w 12"/>
                  <a:gd name="T9" fmla="*/ 0 h 59"/>
                  <a:gd name="T10" fmla="*/ 0 60000 65536"/>
                  <a:gd name="T11" fmla="*/ 0 60000 65536"/>
                  <a:gd name="T12" fmla="*/ 0 60000 65536"/>
                  <a:gd name="T13" fmla="*/ 0 60000 65536"/>
                  <a:gd name="T14" fmla="*/ 0 60000 65536"/>
                  <a:gd name="T15" fmla="*/ 0 w 12"/>
                  <a:gd name="T16" fmla="*/ 0 h 59"/>
                  <a:gd name="T17" fmla="*/ 12 w 12"/>
                  <a:gd name="T18" fmla="*/ 59 h 59"/>
                </a:gdLst>
                <a:ahLst/>
                <a:cxnLst>
                  <a:cxn ang="T10">
                    <a:pos x="T0" y="T1"/>
                  </a:cxn>
                  <a:cxn ang="T11">
                    <a:pos x="T2" y="T3"/>
                  </a:cxn>
                  <a:cxn ang="T12">
                    <a:pos x="T4" y="T5"/>
                  </a:cxn>
                  <a:cxn ang="T13">
                    <a:pos x="T6" y="T7"/>
                  </a:cxn>
                  <a:cxn ang="T14">
                    <a:pos x="T8" y="T9"/>
                  </a:cxn>
                </a:cxnLst>
                <a:rect l="T15" t="T16" r="T17" b="T18"/>
                <a:pathLst>
                  <a:path w="12" h="59">
                    <a:moveTo>
                      <a:pt x="12" y="0"/>
                    </a:moveTo>
                    <a:cubicBezTo>
                      <a:pt x="12" y="0"/>
                      <a:pt x="5" y="2"/>
                      <a:pt x="3" y="8"/>
                    </a:cubicBezTo>
                    <a:cubicBezTo>
                      <a:pt x="1" y="13"/>
                      <a:pt x="0" y="19"/>
                      <a:pt x="0" y="28"/>
                    </a:cubicBezTo>
                    <a:cubicBezTo>
                      <a:pt x="0" y="34"/>
                      <a:pt x="4" y="45"/>
                      <a:pt x="5" y="59"/>
                    </a:cubicBezTo>
                    <a:lnTo>
                      <a:pt x="12" y="0"/>
                    </a:lnTo>
                    <a:close/>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8" name="Freeform 288"/>
              <p:cNvSpPr/>
              <p:nvPr/>
            </p:nvSpPr>
            <p:spPr bwMode="auto">
              <a:xfrm>
                <a:off x="260350" y="2747962"/>
                <a:ext cx="128587" cy="130175"/>
              </a:xfrm>
              <a:custGeom>
                <a:avLst/>
                <a:gdLst>
                  <a:gd name="T0" fmla="*/ 2147483646 w 40"/>
                  <a:gd name="T1" fmla="*/ 2147483646 h 41"/>
                  <a:gd name="T2" fmla="*/ 2147483646 w 40"/>
                  <a:gd name="T3" fmla="*/ 2147483646 h 41"/>
                  <a:gd name="T4" fmla="*/ 0 w 40"/>
                  <a:gd name="T5" fmla="*/ 0 h 41"/>
                  <a:gd name="T6" fmla="*/ 2147483646 w 40"/>
                  <a:gd name="T7" fmla="*/ 2147483646 h 41"/>
                  <a:gd name="T8" fmla="*/ 2147483646 w 40"/>
                  <a:gd name="T9" fmla="*/ 2147483646 h 41"/>
                  <a:gd name="T10" fmla="*/ 2147483646 w 40"/>
                  <a:gd name="T11" fmla="*/ 2147483646 h 41"/>
                  <a:gd name="T12" fmla="*/ 2147483646 w 40"/>
                  <a:gd name="T13" fmla="*/ 2147483646 h 41"/>
                  <a:gd name="T14" fmla="*/ 2147483646 w 40"/>
                  <a:gd name="T15" fmla="*/ 2147483646 h 41"/>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1"/>
                  <a:gd name="T26" fmla="*/ 40 w 40"/>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1">
                    <a:moveTo>
                      <a:pt x="24" y="16"/>
                    </a:moveTo>
                    <a:cubicBezTo>
                      <a:pt x="24" y="16"/>
                      <a:pt x="13" y="12"/>
                      <a:pt x="7" y="9"/>
                    </a:cubicBezTo>
                    <a:cubicBezTo>
                      <a:pt x="4" y="8"/>
                      <a:pt x="2" y="4"/>
                      <a:pt x="0" y="0"/>
                    </a:cubicBezTo>
                    <a:cubicBezTo>
                      <a:pt x="0" y="9"/>
                      <a:pt x="0" y="24"/>
                      <a:pt x="1" y="26"/>
                    </a:cubicBezTo>
                    <a:cubicBezTo>
                      <a:pt x="2" y="28"/>
                      <a:pt x="21" y="41"/>
                      <a:pt x="26" y="39"/>
                    </a:cubicBezTo>
                    <a:cubicBezTo>
                      <a:pt x="30" y="36"/>
                      <a:pt x="40" y="27"/>
                      <a:pt x="40" y="23"/>
                    </a:cubicBezTo>
                    <a:cubicBezTo>
                      <a:pt x="40" y="21"/>
                      <a:pt x="39" y="11"/>
                      <a:pt x="39" y="3"/>
                    </a:cubicBezTo>
                    <a:cubicBezTo>
                      <a:pt x="34" y="11"/>
                      <a:pt x="24" y="16"/>
                      <a:pt x="24" y="16"/>
                    </a:cubicBezTo>
                    <a:close/>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289"/>
              <p:cNvSpPr/>
              <p:nvPr/>
            </p:nvSpPr>
            <p:spPr bwMode="auto">
              <a:xfrm>
                <a:off x="166687" y="1590675"/>
                <a:ext cx="219075" cy="1208087"/>
              </a:xfrm>
              <a:custGeom>
                <a:avLst/>
                <a:gdLst>
                  <a:gd name="T0" fmla="*/ 2147483646 w 68"/>
                  <a:gd name="T1" fmla="*/ 2147483646 h 379"/>
                  <a:gd name="T2" fmla="*/ 2147483646 w 68"/>
                  <a:gd name="T3" fmla="*/ 2147483646 h 379"/>
                  <a:gd name="T4" fmla="*/ 2147483646 w 68"/>
                  <a:gd name="T5" fmla="*/ 2147483646 h 379"/>
                  <a:gd name="T6" fmla="*/ 2147483646 w 68"/>
                  <a:gd name="T7" fmla="*/ 2147483646 h 379"/>
                  <a:gd name="T8" fmla="*/ 2147483646 w 68"/>
                  <a:gd name="T9" fmla="*/ 2147483646 h 379"/>
                  <a:gd name="T10" fmla="*/ 2147483646 w 68"/>
                  <a:gd name="T11" fmla="*/ 2147483646 h 379"/>
                  <a:gd name="T12" fmla="*/ 2147483646 w 68"/>
                  <a:gd name="T13" fmla="*/ 2147483646 h 379"/>
                  <a:gd name="T14" fmla="*/ 2147483646 w 68"/>
                  <a:gd name="T15" fmla="*/ 2147483646 h 379"/>
                  <a:gd name="T16" fmla="*/ 2147483646 w 68"/>
                  <a:gd name="T17" fmla="*/ 0 h 379"/>
                  <a:gd name="T18" fmla="*/ 0 w 68"/>
                  <a:gd name="T19" fmla="*/ 0 h 379"/>
                  <a:gd name="T20" fmla="*/ 2147483646 w 68"/>
                  <a:gd name="T21" fmla="*/ 2147483646 h 379"/>
                  <a:gd name="T22" fmla="*/ 2147483646 w 68"/>
                  <a:gd name="T23" fmla="*/ 2147483646 h 379"/>
                  <a:gd name="T24" fmla="*/ 2147483646 w 68"/>
                  <a:gd name="T25" fmla="*/ 2147483646 h 379"/>
                  <a:gd name="T26" fmla="*/ 2147483646 w 68"/>
                  <a:gd name="T27" fmla="*/ 2147483646 h 379"/>
                  <a:gd name="T28" fmla="*/ 2147483646 w 68"/>
                  <a:gd name="T29" fmla="*/ 2147483646 h 379"/>
                  <a:gd name="T30" fmla="*/ 2147483646 w 68"/>
                  <a:gd name="T31" fmla="*/ 2147483646 h 379"/>
                  <a:gd name="T32" fmla="*/ 2147483646 w 68"/>
                  <a:gd name="T33" fmla="*/ 2147483646 h 3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8"/>
                  <a:gd name="T52" fmla="*/ 0 h 379"/>
                  <a:gd name="T53" fmla="*/ 68 w 68"/>
                  <a:gd name="T54" fmla="*/ 379 h 3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8" h="379">
                    <a:moveTo>
                      <a:pt x="36" y="372"/>
                    </a:moveTo>
                    <a:cubicBezTo>
                      <a:pt x="42" y="375"/>
                      <a:pt x="53" y="379"/>
                      <a:pt x="53" y="379"/>
                    </a:cubicBezTo>
                    <a:cubicBezTo>
                      <a:pt x="53" y="379"/>
                      <a:pt x="63" y="374"/>
                      <a:pt x="68" y="366"/>
                    </a:cubicBezTo>
                    <a:cubicBezTo>
                      <a:pt x="67" y="362"/>
                      <a:pt x="67" y="358"/>
                      <a:pt x="67" y="355"/>
                    </a:cubicBezTo>
                    <a:cubicBezTo>
                      <a:pt x="66" y="347"/>
                      <a:pt x="62" y="329"/>
                      <a:pt x="58" y="318"/>
                    </a:cubicBezTo>
                    <a:cubicBezTo>
                      <a:pt x="55" y="310"/>
                      <a:pt x="54" y="298"/>
                      <a:pt x="54" y="284"/>
                    </a:cubicBezTo>
                    <a:cubicBezTo>
                      <a:pt x="53" y="263"/>
                      <a:pt x="61" y="171"/>
                      <a:pt x="58" y="127"/>
                    </a:cubicBezTo>
                    <a:cubicBezTo>
                      <a:pt x="58" y="123"/>
                      <a:pt x="61" y="89"/>
                      <a:pt x="59" y="76"/>
                    </a:cubicBezTo>
                    <a:cubicBezTo>
                      <a:pt x="58" y="61"/>
                      <a:pt x="64" y="0"/>
                      <a:pt x="64" y="0"/>
                    </a:cubicBezTo>
                    <a:cubicBezTo>
                      <a:pt x="0" y="0"/>
                      <a:pt x="0" y="0"/>
                      <a:pt x="0" y="0"/>
                    </a:cubicBezTo>
                    <a:cubicBezTo>
                      <a:pt x="0" y="0"/>
                      <a:pt x="5" y="56"/>
                      <a:pt x="9" y="67"/>
                    </a:cubicBezTo>
                    <a:cubicBezTo>
                      <a:pt x="13" y="79"/>
                      <a:pt x="15" y="95"/>
                      <a:pt x="13" y="106"/>
                    </a:cubicBezTo>
                    <a:cubicBezTo>
                      <a:pt x="10" y="118"/>
                      <a:pt x="3" y="158"/>
                      <a:pt x="15" y="199"/>
                    </a:cubicBezTo>
                    <a:cubicBezTo>
                      <a:pt x="26" y="237"/>
                      <a:pt x="33" y="290"/>
                      <a:pt x="33" y="312"/>
                    </a:cubicBezTo>
                    <a:cubicBezTo>
                      <a:pt x="33" y="325"/>
                      <a:pt x="31" y="350"/>
                      <a:pt x="30" y="357"/>
                    </a:cubicBezTo>
                    <a:cubicBezTo>
                      <a:pt x="30" y="359"/>
                      <a:pt x="29" y="361"/>
                      <a:pt x="29" y="363"/>
                    </a:cubicBezTo>
                    <a:cubicBezTo>
                      <a:pt x="31" y="367"/>
                      <a:pt x="33" y="371"/>
                      <a:pt x="36" y="372"/>
                    </a:cubicBezTo>
                    <a:close/>
                  </a:path>
                </a:pathLst>
              </a:custGeom>
              <a:solidFill>
                <a:srgbClr val="FDD9B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290"/>
              <p:cNvSpPr/>
              <p:nvPr/>
            </p:nvSpPr>
            <p:spPr bwMode="auto">
              <a:xfrm>
                <a:off x="376237" y="2546350"/>
                <a:ext cx="112712" cy="147637"/>
              </a:xfrm>
              <a:custGeom>
                <a:avLst/>
                <a:gdLst>
                  <a:gd name="T0" fmla="*/ 2147483646 w 35"/>
                  <a:gd name="T1" fmla="*/ 2147483646 h 46"/>
                  <a:gd name="T2" fmla="*/ 2147483646 w 35"/>
                  <a:gd name="T3" fmla="*/ 2147483646 h 46"/>
                  <a:gd name="T4" fmla="*/ 0 w 35"/>
                  <a:gd name="T5" fmla="*/ 2147483646 h 46"/>
                  <a:gd name="T6" fmla="*/ 2147483646 w 35"/>
                  <a:gd name="T7" fmla="*/ 2147483646 h 46"/>
                  <a:gd name="T8" fmla="*/ 2147483646 w 35"/>
                  <a:gd name="T9" fmla="*/ 2147483646 h 46"/>
                  <a:gd name="T10" fmla="*/ 2147483646 w 35"/>
                  <a:gd name="T11" fmla="*/ 2147483646 h 46"/>
                  <a:gd name="T12" fmla="*/ 2147483646 w 35"/>
                  <a:gd name="T13" fmla="*/ 0 h 46"/>
                  <a:gd name="T14" fmla="*/ 2147483646 w 35"/>
                  <a:gd name="T15" fmla="*/ 2147483646 h 4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46"/>
                  <a:gd name="T26" fmla="*/ 35 w 35"/>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46">
                    <a:moveTo>
                      <a:pt x="23" y="18"/>
                    </a:moveTo>
                    <a:cubicBezTo>
                      <a:pt x="19" y="21"/>
                      <a:pt x="18" y="19"/>
                      <a:pt x="7" y="14"/>
                    </a:cubicBezTo>
                    <a:cubicBezTo>
                      <a:pt x="3" y="11"/>
                      <a:pt x="1" y="7"/>
                      <a:pt x="0" y="3"/>
                    </a:cubicBezTo>
                    <a:cubicBezTo>
                      <a:pt x="0" y="7"/>
                      <a:pt x="0" y="12"/>
                      <a:pt x="2" y="16"/>
                    </a:cubicBezTo>
                    <a:cubicBezTo>
                      <a:pt x="4" y="24"/>
                      <a:pt x="13" y="46"/>
                      <a:pt x="20" y="46"/>
                    </a:cubicBezTo>
                    <a:cubicBezTo>
                      <a:pt x="27" y="45"/>
                      <a:pt x="33" y="22"/>
                      <a:pt x="34" y="15"/>
                    </a:cubicBezTo>
                    <a:cubicBezTo>
                      <a:pt x="35" y="11"/>
                      <a:pt x="35" y="6"/>
                      <a:pt x="34" y="0"/>
                    </a:cubicBezTo>
                    <a:cubicBezTo>
                      <a:pt x="32" y="7"/>
                      <a:pt x="26" y="15"/>
                      <a:pt x="23" y="18"/>
                    </a:cubicBezTo>
                    <a:close/>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Freeform 291"/>
              <p:cNvSpPr/>
              <p:nvPr/>
            </p:nvSpPr>
            <p:spPr bwMode="auto">
              <a:xfrm>
                <a:off x="363537" y="1762125"/>
                <a:ext cx="177800" cy="850900"/>
              </a:xfrm>
              <a:custGeom>
                <a:avLst/>
                <a:gdLst>
                  <a:gd name="T0" fmla="*/ 2147483646 w 55"/>
                  <a:gd name="T1" fmla="*/ 2147483646 h 267"/>
                  <a:gd name="T2" fmla="*/ 2147483646 w 55"/>
                  <a:gd name="T3" fmla="*/ 2147483646 h 267"/>
                  <a:gd name="T4" fmla="*/ 2147483646 w 55"/>
                  <a:gd name="T5" fmla="*/ 2147483646 h 267"/>
                  <a:gd name="T6" fmla="*/ 2147483646 w 55"/>
                  <a:gd name="T7" fmla="*/ 0 h 267"/>
                  <a:gd name="T8" fmla="*/ 2147483646 w 55"/>
                  <a:gd name="T9" fmla="*/ 2147483646 h 267"/>
                  <a:gd name="T10" fmla="*/ 2147483646 w 55"/>
                  <a:gd name="T11" fmla="*/ 2147483646 h 267"/>
                  <a:gd name="T12" fmla="*/ 2147483646 w 55"/>
                  <a:gd name="T13" fmla="*/ 2147483646 h 267"/>
                  <a:gd name="T14" fmla="*/ 2147483646 w 55"/>
                  <a:gd name="T15" fmla="*/ 2147483646 h 267"/>
                  <a:gd name="T16" fmla="*/ 2147483646 w 55"/>
                  <a:gd name="T17" fmla="*/ 2147483646 h 267"/>
                  <a:gd name="T18" fmla="*/ 2147483646 w 55"/>
                  <a:gd name="T19" fmla="*/ 2147483646 h 267"/>
                  <a:gd name="T20" fmla="*/ 2147483646 w 55"/>
                  <a:gd name="T21" fmla="*/ 2147483646 h 267"/>
                  <a:gd name="T22" fmla="*/ 2147483646 w 55"/>
                  <a:gd name="T23" fmla="*/ 2147483646 h 267"/>
                  <a:gd name="T24" fmla="*/ 2147483646 w 55"/>
                  <a:gd name="T25" fmla="*/ 2147483646 h 267"/>
                  <a:gd name="T26" fmla="*/ 2147483646 w 55"/>
                  <a:gd name="T27" fmla="*/ 2147483646 h 267"/>
                  <a:gd name="T28" fmla="*/ 2147483646 w 55"/>
                  <a:gd name="T29" fmla="*/ 2147483646 h 26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267"/>
                  <a:gd name="T47" fmla="*/ 55 w 55"/>
                  <a:gd name="T48" fmla="*/ 267 h 26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267">
                    <a:moveTo>
                      <a:pt x="52" y="93"/>
                    </a:moveTo>
                    <a:cubicBezTo>
                      <a:pt x="53" y="71"/>
                      <a:pt x="49" y="62"/>
                      <a:pt x="49" y="55"/>
                    </a:cubicBezTo>
                    <a:cubicBezTo>
                      <a:pt x="48" y="48"/>
                      <a:pt x="55" y="2"/>
                      <a:pt x="55" y="2"/>
                    </a:cubicBezTo>
                    <a:cubicBezTo>
                      <a:pt x="2" y="0"/>
                      <a:pt x="2" y="0"/>
                      <a:pt x="2" y="0"/>
                    </a:cubicBezTo>
                    <a:cubicBezTo>
                      <a:pt x="2" y="0"/>
                      <a:pt x="0" y="36"/>
                      <a:pt x="7" y="64"/>
                    </a:cubicBezTo>
                    <a:cubicBezTo>
                      <a:pt x="12" y="83"/>
                      <a:pt x="11" y="172"/>
                      <a:pt x="11" y="180"/>
                    </a:cubicBezTo>
                    <a:cubicBezTo>
                      <a:pt x="11" y="187"/>
                      <a:pt x="7" y="198"/>
                      <a:pt x="4" y="209"/>
                    </a:cubicBezTo>
                    <a:cubicBezTo>
                      <a:pt x="3" y="213"/>
                      <a:pt x="5" y="233"/>
                      <a:pt x="4" y="238"/>
                    </a:cubicBezTo>
                    <a:cubicBezTo>
                      <a:pt x="4" y="240"/>
                      <a:pt x="4" y="244"/>
                      <a:pt x="4" y="249"/>
                    </a:cubicBezTo>
                    <a:cubicBezTo>
                      <a:pt x="5" y="253"/>
                      <a:pt x="7" y="257"/>
                      <a:pt x="11" y="260"/>
                    </a:cubicBezTo>
                    <a:cubicBezTo>
                      <a:pt x="22" y="265"/>
                      <a:pt x="23" y="267"/>
                      <a:pt x="27" y="264"/>
                    </a:cubicBezTo>
                    <a:cubicBezTo>
                      <a:pt x="30" y="261"/>
                      <a:pt x="36" y="253"/>
                      <a:pt x="38" y="246"/>
                    </a:cubicBezTo>
                    <a:cubicBezTo>
                      <a:pt x="38" y="240"/>
                      <a:pt x="37" y="233"/>
                      <a:pt x="35" y="226"/>
                    </a:cubicBezTo>
                    <a:cubicBezTo>
                      <a:pt x="31" y="214"/>
                      <a:pt x="30" y="197"/>
                      <a:pt x="31" y="192"/>
                    </a:cubicBezTo>
                    <a:cubicBezTo>
                      <a:pt x="34" y="171"/>
                      <a:pt x="50" y="114"/>
                      <a:pt x="52" y="93"/>
                    </a:cubicBezTo>
                    <a:close/>
                  </a:path>
                </a:pathLst>
              </a:custGeom>
              <a:solidFill>
                <a:srgbClr val="FDCD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 name="Freeform 292"/>
              <p:cNvSpPr/>
              <p:nvPr/>
            </p:nvSpPr>
            <p:spPr bwMode="auto">
              <a:xfrm>
                <a:off x="106362" y="1090612"/>
                <a:ext cx="550862" cy="819150"/>
              </a:xfrm>
              <a:custGeom>
                <a:avLst/>
                <a:gdLst>
                  <a:gd name="T0" fmla="*/ 2147483646 w 171"/>
                  <a:gd name="T1" fmla="*/ 0 h 257"/>
                  <a:gd name="T2" fmla="*/ 2147483646 w 171"/>
                  <a:gd name="T3" fmla="*/ 2147483646 h 257"/>
                  <a:gd name="T4" fmla="*/ 2147483646 w 171"/>
                  <a:gd name="T5" fmla="*/ 2147483646 h 257"/>
                  <a:gd name="T6" fmla="*/ 2147483646 w 171"/>
                  <a:gd name="T7" fmla="*/ 2147483646 h 257"/>
                  <a:gd name="T8" fmla="*/ 2147483646 w 171"/>
                  <a:gd name="T9" fmla="*/ 2147483646 h 257"/>
                  <a:gd name="T10" fmla="*/ 2147483646 w 171"/>
                  <a:gd name="T11" fmla="*/ 2147483646 h 257"/>
                  <a:gd name="T12" fmla="*/ 2147483646 w 171"/>
                  <a:gd name="T13" fmla="*/ 2147483646 h 257"/>
                  <a:gd name="T14" fmla="*/ 2147483646 w 171"/>
                  <a:gd name="T15" fmla="*/ 2147483646 h 257"/>
                  <a:gd name="T16" fmla="*/ 2147483646 w 171"/>
                  <a:gd name="T17" fmla="*/ 2147483646 h 257"/>
                  <a:gd name="T18" fmla="*/ 2147483646 w 171"/>
                  <a:gd name="T19" fmla="*/ 0 h 257"/>
                  <a:gd name="T20" fmla="*/ 2147483646 w 171"/>
                  <a:gd name="T21" fmla="*/ 0 h 2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1"/>
                  <a:gd name="T34" fmla="*/ 0 h 257"/>
                  <a:gd name="T35" fmla="*/ 171 w 171"/>
                  <a:gd name="T36" fmla="*/ 257 h 2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1" h="257">
                    <a:moveTo>
                      <a:pt x="18" y="0"/>
                    </a:moveTo>
                    <a:cubicBezTo>
                      <a:pt x="18" y="0"/>
                      <a:pt x="0" y="67"/>
                      <a:pt x="6" y="101"/>
                    </a:cubicBezTo>
                    <a:cubicBezTo>
                      <a:pt x="12" y="137"/>
                      <a:pt x="22" y="196"/>
                      <a:pt x="22" y="210"/>
                    </a:cubicBezTo>
                    <a:cubicBezTo>
                      <a:pt x="22" y="224"/>
                      <a:pt x="18" y="254"/>
                      <a:pt x="18" y="254"/>
                    </a:cubicBezTo>
                    <a:cubicBezTo>
                      <a:pt x="18" y="254"/>
                      <a:pt x="22" y="256"/>
                      <a:pt x="45" y="255"/>
                    </a:cubicBezTo>
                    <a:cubicBezTo>
                      <a:pt x="67" y="254"/>
                      <a:pt x="77" y="245"/>
                      <a:pt x="83" y="243"/>
                    </a:cubicBezTo>
                    <a:cubicBezTo>
                      <a:pt x="89" y="240"/>
                      <a:pt x="97" y="252"/>
                      <a:pt x="109" y="254"/>
                    </a:cubicBezTo>
                    <a:cubicBezTo>
                      <a:pt x="115" y="256"/>
                      <a:pt x="140" y="257"/>
                      <a:pt x="140" y="257"/>
                    </a:cubicBezTo>
                    <a:cubicBezTo>
                      <a:pt x="140" y="257"/>
                      <a:pt x="135" y="239"/>
                      <a:pt x="138" y="209"/>
                    </a:cubicBezTo>
                    <a:cubicBezTo>
                      <a:pt x="146" y="137"/>
                      <a:pt x="171" y="93"/>
                      <a:pt x="149" y="0"/>
                    </a:cubicBezTo>
                    <a:lnTo>
                      <a:pt x="18" y="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293"/>
              <p:cNvSpPr/>
              <p:nvPr/>
            </p:nvSpPr>
            <p:spPr bwMode="auto">
              <a:xfrm>
                <a:off x="225425" y="417512"/>
                <a:ext cx="300037" cy="395287"/>
              </a:xfrm>
              <a:custGeom>
                <a:avLst/>
                <a:gdLst>
                  <a:gd name="T0" fmla="*/ 2147483646 w 93"/>
                  <a:gd name="T1" fmla="*/ 0 h 124"/>
                  <a:gd name="T2" fmla="*/ 2147483646 w 93"/>
                  <a:gd name="T3" fmla="*/ 2147483646 h 124"/>
                  <a:gd name="T4" fmla="*/ 2147483646 w 93"/>
                  <a:gd name="T5" fmla="*/ 2147483646 h 124"/>
                  <a:gd name="T6" fmla="*/ 2147483646 w 93"/>
                  <a:gd name="T7" fmla="*/ 2147483646 h 124"/>
                  <a:gd name="T8" fmla="*/ 2147483646 w 93"/>
                  <a:gd name="T9" fmla="*/ 0 h 124"/>
                  <a:gd name="T10" fmla="*/ 0 w 93"/>
                  <a:gd name="T11" fmla="*/ 2147483646 h 124"/>
                  <a:gd name="T12" fmla="*/ 0 w 93"/>
                  <a:gd name="T13" fmla="*/ 2147483646 h 124"/>
                  <a:gd name="T14" fmla="*/ 2147483646 w 93"/>
                  <a:gd name="T15" fmla="*/ 2147483646 h 124"/>
                  <a:gd name="T16" fmla="*/ 2147483646 w 93"/>
                  <a:gd name="T17" fmla="*/ 2147483646 h 124"/>
                  <a:gd name="T18" fmla="*/ 2147483646 w 93"/>
                  <a:gd name="T19" fmla="*/ 2147483646 h 124"/>
                  <a:gd name="T20" fmla="*/ 2147483646 w 93"/>
                  <a:gd name="T21" fmla="*/ 2147483646 h 124"/>
                  <a:gd name="T22" fmla="*/ 2147483646 w 93"/>
                  <a:gd name="T23" fmla="*/ 0 h 1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
                  <a:gd name="T37" fmla="*/ 0 h 124"/>
                  <a:gd name="T38" fmla="*/ 93 w 93"/>
                  <a:gd name="T39" fmla="*/ 124 h 1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 h="124">
                    <a:moveTo>
                      <a:pt x="65" y="0"/>
                    </a:moveTo>
                    <a:cubicBezTo>
                      <a:pt x="62" y="11"/>
                      <a:pt x="50" y="17"/>
                      <a:pt x="50" y="17"/>
                    </a:cubicBezTo>
                    <a:cubicBezTo>
                      <a:pt x="46" y="41"/>
                      <a:pt x="46" y="41"/>
                      <a:pt x="46" y="41"/>
                    </a:cubicBezTo>
                    <a:cubicBezTo>
                      <a:pt x="43" y="17"/>
                      <a:pt x="43" y="17"/>
                      <a:pt x="43" y="17"/>
                    </a:cubicBezTo>
                    <a:cubicBezTo>
                      <a:pt x="43" y="17"/>
                      <a:pt x="31" y="11"/>
                      <a:pt x="28" y="0"/>
                    </a:cubicBezTo>
                    <a:cubicBezTo>
                      <a:pt x="0" y="15"/>
                      <a:pt x="0" y="15"/>
                      <a:pt x="0" y="15"/>
                    </a:cubicBezTo>
                    <a:cubicBezTo>
                      <a:pt x="0" y="124"/>
                      <a:pt x="0" y="124"/>
                      <a:pt x="0" y="124"/>
                    </a:cubicBezTo>
                    <a:cubicBezTo>
                      <a:pt x="41" y="124"/>
                      <a:pt x="41" y="124"/>
                      <a:pt x="41" y="124"/>
                    </a:cubicBezTo>
                    <a:cubicBezTo>
                      <a:pt x="52" y="124"/>
                      <a:pt x="52" y="124"/>
                      <a:pt x="52" y="124"/>
                    </a:cubicBezTo>
                    <a:cubicBezTo>
                      <a:pt x="93" y="124"/>
                      <a:pt x="93" y="124"/>
                      <a:pt x="93" y="124"/>
                    </a:cubicBezTo>
                    <a:cubicBezTo>
                      <a:pt x="93" y="15"/>
                      <a:pt x="93" y="15"/>
                      <a:pt x="93" y="15"/>
                    </a:cubicBezTo>
                    <a:lnTo>
                      <a:pt x="65" y="0"/>
                    </a:lnTo>
                    <a:close/>
                  </a:path>
                </a:pathLst>
              </a:custGeom>
              <a:solidFill>
                <a:srgbClr val="3399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294"/>
              <p:cNvSpPr/>
              <p:nvPr/>
            </p:nvSpPr>
            <p:spPr bwMode="auto">
              <a:xfrm>
                <a:off x="109537" y="439737"/>
                <a:ext cx="528637" cy="866775"/>
              </a:xfrm>
              <a:custGeom>
                <a:avLst/>
                <a:gdLst>
                  <a:gd name="T0" fmla="*/ 2147483646 w 164"/>
                  <a:gd name="T1" fmla="*/ 2147483646 h 272"/>
                  <a:gd name="T2" fmla="*/ 2147483646 w 164"/>
                  <a:gd name="T3" fmla="*/ 2147483646 h 272"/>
                  <a:gd name="T4" fmla="*/ 0 w 164"/>
                  <a:gd name="T5" fmla="*/ 2147483646 h 272"/>
                  <a:gd name="T6" fmla="*/ 2147483646 w 164"/>
                  <a:gd name="T7" fmla="*/ 2147483646 h 272"/>
                  <a:gd name="T8" fmla="*/ 2147483646 w 164"/>
                  <a:gd name="T9" fmla="*/ 2147483646 h 272"/>
                  <a:gd name="T10" fmla="*/ 2147483646 w 164"/>
                  <a:gd name="T11" fmla="*/ 2147483646 h 272"/>
                  <a:gd name="T12" fmla="*/ 2147483646 w 164"/>
                  <a:gd name="T13" fmla="*/ 0 h 272"/>
                  <a:gd name="T14" fmla="*/ 2147483646 w 164"/>
                  <a:gd name="T15" fmla="*/ 2147483646 h 272"/>
                  <a:gd name="T16" fmla="*/ 2147483646 w 164"/>
                  <a:gd name="T17" fmla="*/ 0 h 272"/>
                  <a:gd name="T18" fmla="*/ 2147483646 w 164"/>
                  <a:gd name="T19" fmla="*/ 2147483646 h 272"/>
                  <a:gd name="T20" fmla="*/ 2147483646 w 164"/>
                  <a:gd name="T21" fmla="*/ 2147483646 h 272"/>
                  <a:gd name="T22" fmla="*/ 2147483646 w 164"/>
                  <a:gd name="T23" fmla="*/ 2147483646 h 272"/>
                  <a:gd name="T24" fmla="*/ 2147483646 w 164"/>
                  <a:gd name="T25" fmla="*/ 2147483646 h 272"/>
                  <a:gd name="T26" fmla="*/ 2147483646 w 164"/>
                  <a:gd name="T27" fmla="*/ 2147483646 h 272"/>
                  <a:gd name="T28" fmla="*/ 2147483646 w 164"/>
                  <a:gd name="T29" fmla="*/ 2147483646 h 2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4"/>
                  <a:gd name="T46" fmla="*/ 0 h 272"/>
                  <a:gd name="T47" fmla="*/ 164 w 164"/>
                  <a:gd name="T48" fmla="*/ 272 h 27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4" h="272">
                    <a:moveTo>
                      <a:pt x="82" y="238"/>
                    </a:moveTo>
                    <a:cubicBezTo>
                      <a:pt x="80" y="255"/>
                      <a:pt x="73" y="265"/>
                      <a:pt x="73" y="265"/>
                    </a:cubicBezTo>
                    <a:cubicBezTo>
                      <a:pt x="34" y="272"/>
                      <a:pt x="0" y="267"/>
                      <a:pt x="0" y="267"/>
                    </a:cubicBezTo>
                    <a:cubicBezTo>
                      <a:pt x="5" y="209"/>
                      <a:pt x="27" y="185"/>
                      <a:pt x="27" y="161"/>
                    </a:cubicBezTo>
                    <a:cubicBezTo>
                      <a:pt x="27" y="152"/>
                      <a:pt x="19" y="116"/>
                      <a:pt x="19" y="116"/>
                    </a:cubicBezTo>
                    <a:cubicBezTo>
                      <a:pt x="10" y="83"/>
                      <a:pt x="1" y="22"/>
                      <a:pt x="1" y="22"/>
                    </a:cubicBezTo>
                    <a:cubicBezTo>
                      <a:pt x="11" y="15"/>
                      <a:pt x="53" y="0"/>
                      <a:pt x="53" y="0"/>
                    </a:cubicBezTo>
                    <a:cubicBezTo>
                      <a:pt x="53" y="0"/>
                      <a:pt x="50" y="65"/>
                      <a:pt x="82" y="111"/>
                    </a:cubicBezTo>
                    <a:cubicBezTo>
                      <a:pt x="115" y="65"/>
                      <a:pt x="112" y="0"/>
                      <a:pt x="112" y="0"/>
                    </a:cubicBezTo>
                    <a:cubicBezTo>
                      <a:pt x="112" y="0"/>
                      <a:pt x="154" y="15"/>
                      <a:pt x="164" y="22"/>
                    </a:cubicBezTo>
                    <a:cubicBezTo>
                      <a:pt x="164" y="22"/>
                      <a:pt x="155" y="83"/>
                      <a:pt x="145" y="116"/>
                    </a:cubicBezTo>
                    <a:cubicBezTo>
                      <a:pt x="145" y="116"/>
                      <a:pt x="138" y="152"/>
                      <a:pt x="138" y="161"/>
                    </a:cubicBezTo>
                    <a:cubicBezTo>
                      <a:pt x="138" y="184"/>
                      <a:pt x="160" y="209"/>
                      <a:pt x="164" y="267"/>
                    </a:cubicBezTo>
                    <a:cubicBezTo>
                      <a:pt x="164" y="267"/>
                      <a:pt x="130" y="272"/>
                      <a:pt x="92" y="265"/>
                    </a:cubicBezTo>
                    <a:cubicBezTo>
                      <a:pt x="92" y="265"/>
                      <a:pt x="85" y="255"/>
                      <a:pt x="82" y="238"/>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295"/>
              <p:cNvSpPr/>
              <p:nvPr/>
            </p:nvSpPr>
            <p:spPr bwMode="auto">
              <a:xfrm>
                <a:off x="212725" y="407987"/>
                <a:ext cx="160337" cy="385762"/>
              </a:xfrm>
              <a:custGeom>
                <a:avLst/>
                <a:gdLst>
                  <a:gd name="T0" fmla="*/ 2147483646 w 50"/>
                  <a:gd name="T1" fmla="*/ 2147483646 h 121"/>
                  <a:gd name="T2" fmla="*/ 2147483646 w 50"/>
                  <a:gd name="T3" fmla="*/ 2147483646 h 121"/>
                  <a:gd name="T4" fmla="*/ 0 w 50"/>
                  <a:gd name="T5" fmla="*/ 2147483646 h 121"/>
                  <a:gd name="T6" fmla="*/ 2147483646 w 50"/>
                  <a:gd name="T7" fmla="*/ 2147483646 h 121"/>
                  <a:gd name="T8" fmla="*/ 2147483646 w 50"/>
                  <a:gd name="T9" fmla="*/ 0 h 121"/>
                  <a:gd name="T10" fmla="*/ 2147483646 w 50"/>
                  <a:gd name="T11" fmla="*/ 2147483646 h 121"/>
                  <a:gd name="T12" fmla="*/ 2147483646 w 50"/>
                  <a:gd name="T13" fmla="*/ 2147483646 h 121"/>
                  <a:gd name="T14" fmla="*/ 0 60000 65536"/>
                  <a:gd name="T15" fmla="*/ 0 60000 65536"/>
                  <a:gd name="T16" fmla="*/ 0 60000 65536"/>
                  <a:gd name="T17" fmla="*/ 0 60000 65536"/>
                  <a:gd name="T18" fmla="*/ 0 60000 65536"/>
                  <a:gd name="T19" fmla="*/ 0 60000 65536"/>
                  <a:gd name="T20" fmla="*/ 0 60000 65536"/>
                  <a:gd name="T21" fmla="*/ 0 w 50"/>
                  <a:gd name="T22" fmla="*/ 0 h 121"/>
                  <a:gd name="T23" fmla="*/ 50 w 50"/>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121">
                    <a:moveTo>
                      <a:pt x="1" y="31"/>
                    </a:moveTo>
                    <a:cubicBezTo>
                      <a:pt x="12" y="33"/>
                      <a:pt x="12" y="33"/>
                      <a:pt x="12" y="33"/>
                    </a:cubicBezTo>
                    <a:cubicBezTo>
                      <a:pt x="0" y="38"/>
                      <a:pt x="0" y="38"/>
                      <a:pt x="0" y="38"/>
                    </a:cubicBezTo>
                    <a:cubicBezTo>
                      <a:pt x="0" y="38"/>
                      <a:pt x="14" y="87"/>
                      <a:pt x="50" y="121"/>
                    </a:cubicBezTo>
                    <a:cubicBezTo>
                      <a:pt x="26" y="69"/>
                      <a:pt x="28" y="0"/>
                      <a:pt x="28" y="0"/>
                    </a:cubicBezTo>
                    <a:cubicBezTo>
                      <a:pt x="20" y="6"/>
                      <a:pt x="20" y="6"/>
                      <a:pt x="20" y="6"/>
                    </a:cubicBezTo>
                    <a:cubicBezTo>
                      <a:pt x="20" y="6"/>
                      <a:pt x="9" y="14"/>
                      <a:pt x="1" y="31"/>
                    </a:cubicBez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296"/>
              <p:cNvSpPr/>
              <p:nvPr/>
            </p:nvSpPr>
            <p:spPr bwMode="auto">
              <a:xfrm>
                <a:off x="373062" y="407987"/>
                <a:ext cx="165100" cy="385762"/>
              </a:xfrm>
              <a:custGeom>
                <a:avLst/>
                <a:gdLst>
                  <a:gd name="T0" fmla="*/ 2147483646 w 51"/>
                  <a:gd name="T1" fmla="*/ 2147483646 h 121"/>
                  <a:gd name="T2" fmla="*/ 2147483646 w 51"/>
                  <a:gd name="T3" fmla="*/ 2147483646 h 121"/>
                  <a:gd name="T4" fmla="*/ 2147483646 w 51"/>
                  <a:gd name="T5" fmla="*/ 2147483646 h 121"/>
                  <a:gd name="T6" fmla="*/ 0 w 51"/>
                  <a:gd name="T7" fmla="*/ 2147483646 h 121"/>
                  <a:gd name="T8" fmla="*/ 2147483646 w 51"/>
                  <a:gd name="T9" fmla="*/ 0 h 121"/>
                  <a:gd name="T10" fmla="*/ 2147483646 w 51"/>
                  <a:gd name="T11" fmla="*/ 2147483646 h 121"/>
                  <a:gd name="T12" fmla="*/ 2147483646 w 51"/>
                  <a:gd name="T13" fmla="*/ 2147483646 h 121"/>
                  <a:gd name="T14" fmla="*/ 0 60000 65536"/>
                  <a:gd name="T15" fmla="*/ 0 60000 65536"/>
                  <a:gd name="T16" fmla="*/ 0 60000 65536"/>
                  <a:gd name="T17" fmla="*/ 0 60000 65536"/>
                  <a:gd name="T18" fmla="*/ 0 60000 65536"/>
                  <a:gd name="T19" fmla="*/ 0 60000 65536"/>
                  <a:gd name="T20" fmla="*/ 0 60000 65536"/>
                  <a:gd name="T21" fmla="*/ 0 w 51"/>
                  <a:gd name="T22" fmla="*/ 0 h 121"/>
                  <a:gd name="T23" fmla="*/ 51 w 51"/>
                  <a:gd name="T24" fmla="*/ 121 h 1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 h="121">
                    <a:moveTo>
                      <a:pt x="49" y="31"/>
                    </a:moveTo>
                    <a:cubicBezTo>
                      <a:pt x="38" y="33"/>
                      <a:pt x="38" y="33"/>
                      <a:pt x="38" y="33"/>
                    </a:cubicBezTo>
                    <a:cubicBezTo>
                      <a:pt x="51" y="38"/>
                      <a:pt x="51" y="38"/>
                      <a:pt x="51" y="38"/>
                    </a:cubicBezTo>
                    <a:cubicBezTo>
                      <a:pt x="51" y="38"/>
                      <a:pt x="37" y="87"/>
                      <a:pt x="0" y="121"/>
                    </a:cubicBezTo>
                    <a:cubicBezTo>
                      <a:pt x="24" y="69"/>
                      <a:pt x="23" y="0"/>
                      <a:pt x="23" y="0"/>
                    </a:cubicBezTo>
                    <a:cubicBezTo>
                      <a:pt x="30" y="6"/>
                      <a:pt x="30" y="6"/>
                      <a:pt x="30" y="6"/>
                    </a:cubicBezTo>
                    <a:cubicBezTo>
                      <a:pt x="30" y="6"/>
                      <a:pt x="41" y="14"/>
                      <a:pt x="49" y="31"/>
                    </a:cubicBez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Oval 297"/>
              <p:cNvSpPr>
                <a:spLocks noChangeArrowheads="1"/>
              </p:cNvSpPr>
              <p:nvPr/>
            </p:nvSpPr>
            <p:spPr bwMode="auto">
              <a:xfrm>
                <a:off x="360362" y="806450"/>
                <a:ext cx="28575" cy="28575"/>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ndParaRPr>
              </a:p>
            </p:txBody>
          </p:sp>
          <p:sp>
            <p:nvSpPr>
              <p:cNvPr id="118" name="Oval 298"/>
              <p:cNvSpPr>
                <a:spLocks noChangeArrowheads="1"/>
              </p:cNvSpPr>
              <p:nvPr/>
            </p:nvSpPr>
            <p:spPr bwMode="auto">
              <a:xfrm>
                <a:off x="360362" y="942975"/>
                <a:ext cx="28575" cy="28575"/>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ndParaRPr>
              </a:p>
            </p:txBody>
          </p:sp>
          <p:sp>
            <p:nvSpPr>
              <p:cNvPr id="119" name="Oval 299"/>
              <p:cNvSpPr>
                <a:spLocks noChangeArrowheads="1"/>
              </p:cNvSpPr>
              <p:nvPr/>
            </p:nvSpPr>
            <p:spPr bwMode="auto">
              <a:xfrm>
                <a:off x="360362" y="1084262"/>
                <a:ext cx="28575" cy="28575"/>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solidFill>
                    <a:srgbClr val="000000"/>
                  </a:solidFill>
                </a:endParaRPr>
              </a:p>
            </p:txBody>
          </p:sp>
          <p:sp>
            <p:nvSpPr>
              <p:cNvPr id="120" name="Freeform 300"/>
              <p:cNvSpPr/>
              <p:nvPr/>
            </p:nvSpPr>
            <p:spPr bwMode="auto">
              <a:xfrm>
                <a:off x="285750" y="452437"/>
                <a:ext cx="87312" cy="85725"/>
              </a:xfrm>
              <a:custGeom>
                <a:avLst/>
                <a:gdLst>
                  <a:gd name="T0" fmla="*/ 0 w 27"/>
                  <a:gd name="T1" fmla="*/ 2147483646 h 27"/>
                  <a:gd name="T2" fmla="*/ 2147483646 w 27"/>
                  <a:gd name="T3" fmla="*/ 2147483646 h 27"/>
                  <a:gd name="T4" fmla="*/ 2147483646 w 27"/>
                  <a:gd name="T5" fmla="*/ 2147483646 h 27"/>
                  <a:gd name="T6" fmla="*/ 2147483646 w 27"/>
                  <a:gd name="T7" fmla="*/ 2147483646 h 27"/>
                  <a:gd name="T8" fmla="*/ 2147483646 w 27"/>
                  <a:gd name="T9" fmla="*/ 2147483646 h 27"/>
                  <a:gd name="T10" fmla="*/ 2147483646 w 27"/>
                  <a:gd name="T11" fmla="*/ 0 h 27"/>
                  <a:gd name="T12" fmla="*/ 0 w 27"/>
                  <a:gd name="T13" fmla="*/ 2147483646 h 27"/>
                  <a:gd name="T14" fmla="*/ 0 60000 65536"/>
                  <a:gd name="T15" fmla="*/ 0 60000 65536"/>
                  <a:gd name="T16" fmla="*/ 0 60000 65536"/>
                  <a:gd name="T17" fmla="*/ 0 60000 65536"/>
                  <a:gd name="T18" fmla="*/ 0 60000 65536"/>
                  <a:gd name="T19" fmla="*/ 0 60000 65536"/>
                  <a:gd name="T20" fmla="*/ 0 60000 65536"/>
                  <a:gd name="T21" fmla="*/ 0 w 27"/>
                  <a:gd name="T22" fmla="*/ 0 h 27"/>
                  <a:gd name="T23" fmla="*/ 27 w 27"/>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27">
                    <a:moveTo>
                      <a:pt x="0" y="18"/>
                    </a:moveTo>
                    <a:cubicBezTo>
                      <a:pt x="0" y="18"/>
                      <a:pt x="12" y="5"/>
                      <a:pt x="14" y="5"/>
                    </a:cubicBezTo>
                    <a:cubicBezTo>
                      <a:pt x="15" y="5"/>
                      <a:pt x="22" y="8"/>
                      <a:pt x="22" y="8"/>
                    </a:cubicBezTo>
                    <a:cubicBezTo>
                      <a:pt x="27" y="27"/>
                      <a:pt x="27" y="27"/>
                      <a:pt x="27" y="27"/>
                    </a:cubicBezTo>
                    <a:cubicBezTo>
                      <a:pt x="24" y="6"/>
                      <a:pt x="24" y="6"/>
                      <a:pt x="24" y="6"/>
                    </a:cubicBezTo>
                    <a:cubicBezTo>
                      <a:pt x="11" y="0"/>
                      <a:pt x="11" y="0"/>
                      <a:pt x="11" y="0"/>
                    </a:cubicBezTo>
                    <a:lnTo>
                      <a:pt x="0" y="18"/>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301"/>
              <p:cNvSpPr/>
              <p:nvPr/>
            </p:nvSpPr>
            <p:spPr bwMode="auto">
              <a:xfrm>
                <a:off x="373062" y="452437"/>
                <a:ext cx="87312" cy="85725"/>
              </a:xfrm>
              <a:custGeom>
                <a:avLst/>
                <a:gdLst>
                  <a:gd name="T0" fmla="*/ 2147483646 w 27"/>
                  <a:gd name="T1" fmla="*/ 2147483646 h 27"/>
                  <a:gd name="T2" fmla="*/ 2147483646 w 27"/>
                  <a:gd name="T3" fmla="*/ 2147483646 h 27"/>
                  <a:gd name="T4" fmla="*/ 2147483646 w 27"/>
                  <a:gd name="T5" fmla="*/ 2147483646 h 27"/>
                  <a:gd name="T6" fmla="*/ 0 w 27"/>
                  <a:gd name="T7" fmla="*/ 2147483646 h 27"/>
                  <a:gd name="T8" fmla="*/ 2147483646 w 27"/>
                  <a:gd name="T9" fmla="*/ 2147483646 h 27"/>
                  <a:gd name="T10" fmla="*/ 2147483646 w 27"/>
                  <a:gd name="T11" fmla="*/ 0 h 27"/>
                  <a:gd name="T12" fmla="*/ 2147483646 w 27"/>
                  <a:gd name="T13" fmla="*/ 2147483646 h 27"/>
                  <a:gd name="T14" fmla="*/ 0 60000 65536"/>
                  <a:gd name="T15" fmla="*/ 0 60000 65536"/>
                  <a:gd name="T16" fmla="*/ 0 60000 65536"/>
                  <a:gd name="T17" fmla="*/ 0 60000 65536"/>
                  <a:gd name="T18" fmla="*/ 0 60000 65536"/>
                  <a:gd name="T19" fmla="*/ 0 60000 65536"/>
                  <a:gd name="T20" fmla="*/ 0 60000 65536"/>
                  <a:gd name="T21" fmla="*/ 0 w 27"/>
                  <a:gd name="T22" fmla="*/ 0 h 27"/>
                  <a:gd name="T23" fmla="*/ 27 w 27"/>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27">
                    <a:moveTo>
                      <a:pt x="27" y="18"/>
                    </a:moveTo>
                    <a:cubicBezTo>
                      <a:pt x="27" y="18"/>
                      <a:pt x="15" y="5"/>
                      <a:pt x="13" y="5"/>
                    </a:cubicBezTo>
                    <a:cubicBezTo>
                      <a:pt x="12" y="5"/>
                      <a:pt x="5" y="8"/>
                      <a:pt x="5" y="8"/>
                    </a:cubicBezTo>
                    <a:cubicBezTo>
                      <a:pt x="0" y="27"/>
                      <a:pt x="0" y="27"/>
                      <a:pt x="0" y="27"/>
                    </a:cubicBezTo>
                    <a:cubicBezTo>
                      <a:pt x="4" y="6"/>
                      <a:pt x="4" y="6"/>
                      <a:pt x="4" y="6"/>
                    </a:cubicBezTo>
                    <a:cubicBezTo>
                      <a:pt x="16" y="0"/>
                      <a:pt x="16" y="0"/>
                      <a:pt x="16" y="0"/>
                    </a:cubicBezTo>
                    <a:lnTo>
                      <a:pt x="27" y="18"/>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302"/>
              <p:cNvSpPr/>
              <p:nvPr/>
            </p:nvSpPr>
            <p:spPr bwMode="auto">
              <a:xfrm>
                <a:off x="273050" y="360362"/>
                <a:ext cx="90487" cy="149225"/>
              </a:xfrm>
              <a:custGeom>
                <a:avLst/>
                <a:gdLst>
                  <a:gd name="T0" fmla="*/ 2147483646 w 28"/>
                  <a:gd name="T1" fmla="*/ 2147483646 h 47"/>
                  <a:gd name="T2" fmla="*/ 2147483646 w 28"/>
                  <a:gd name="T3" fmla="*/ 0 h 47"/>
                  <a:gd name="T4" fmla="*/ 2147483646 w 28"/>
                  <a:gd name="T5" fmla="*/ 2147483646 h 47"/>
                  <a:gd name="T6" fmla="*/ 2147483646 w 28"/>
                  <a:gd name="T7" fmla="*/ 2147483646 h 47"/>
                  <a:gd name="T8" fmla="*/ 2147483646 w 28"/>
                  <a:gd name="T9" fmla="*/ 2147483646 h 47"/>
                  <a:gd name="T10" fmla="*/ 2147483646 w 28"/>
                  <a:gd name="T11" fmla="*/ 2147483646 h 47"/>
                  <a:gd name="T12" fmla="*/ 0 60000 65536"/>
                  <a:gd name="T13" fmla="*/ 0 60000 65536"/>
                  <a:gd name="T14" fmla="*/ 0 60000 65536"/>
                  <a:gd name="T15" fmla="*/ 0 60000 65536"/>
                  <a:gd name="T16" fmla="*/ 0 60000 65536"/>
                  <a:gd name="T17" fmla="*/ 0 60000 65536"/>
                  <a:gd name="T18" fmla="*/ 0 w 28"/>
                  <a:gd name="T19" fmla="*/ 0 h 47"/>
                  <a:gd name="T20" fmla="*/ 28 w 28"/>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8" h="47">
                    <a:moveTo>
                      <a:pt x="28" y="35"/>
                    </a:moveTo>
                    <a:cubicBezTo>
                      <a:pt x="14" y="21"/>
                      <a:pt x="17" y="0"/>
                      <a:pt x="17" y="0"/>
                    </a:cubicBezTo>
                    <a:cubicBezTo>
                      <a:pt x="8" y="13"/>
                      <a:pt x="8" y="13"/>
                      <a:pt x="8" y="13"/>
                    </a:cubicBezTo>
                    <a:cubicBezTo>
                      <a:pt x="8" y="13"/>
                      <a:pt x="0" y="23"/>
                      <a:pt x="4" y="47"/>
                    </a:cubicBezTo>
                    <a:cubicBezTo>
                      <a:pt x="4" y="47"/>
                      <a:pt x="14" y="34"/>
                      <a:pt x="16" y="32"/>
                    </a:cubicBezTo>
                    <a:cubicBezTo>
                      <a:pt x="18" y="31"/>
                      <a:pt x="28" y="35"/>
                      <a:pt x="28" y="35"/>
                    </a:cubicBezTo>
                    <a:close/>
                  </a:path>
                </a:pathLst>
              </a:custGeom>
              <a:solidFill>
                <a:srgbClr val="3399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303"/>
              <p:cNvSpPr/>
              <p:nvPr/>
            </p:nvSpPr>
            <p:spPr bwMode="auto">
              <a:xfrm>
                <a:off x="385762" y="360362"/>
                <a:ext cx="90487" cy="149225"/>
              </a:xfrm>
              <a:custGeom>
                <a:avLst/>
                <a:gdLst>
                  <a:gd name="T0" fmla="*/ 0 w 28"/>
                  <a:gd name="T1" fmla="*/ 2147483646 h 47"/>
                  <a:gd name="T2" fmla="*/ 2147483646 w 28"/>
                  <a:gd name="T3" fmla="*/ 0 h 47"/>
                  <a:gd name="T4" fmla="*/ 2147483646 w 28"/>
                  <a:gd name="T5" fmla="*/ 2147483646 h 47"/>
                  <a:gd name="T6" fmla="*/ 2147483646 w 28"/>
                  <a:gd name="T7" fmla="*/ 2147483646 h 47"/>
                  <a:gd name="T8" fmla="*/ 2147483646 w 28"/>
                  <a:gd name="T9" fmla="*/ 2147483646 h 47"/>
                  <a:gd name="T10" fmla="*/ 0 w 28"/>
                  <a:gd name="T11" fmla="*/ 2147483646 h 47"/>
                  <a:gd name="T12" fmla="*/ 0 60000 65536"/>
                  <a:gd name="T13" fmla="*/ 0 60000 65536"/>
                  <a:gd name="T14" fmla="*/ 0 60000 65536"/>
                  <a:gd name="T15" fmla="*/ 0 60000 65536"/>
                  <a:gd name="T16" fmla="*/ 0 60000 65536"/>
                  <a:gd name="T17" fmla="*/ 0 60000 65536"/>
                  <a:gd name="T18" fmla="*/ 0 w 28"/>
                  <a:gd name="T19" fmla="*/ 0 h 47"/>
                  <a:gd name="T20" fmla="*/ 28 w 28"/>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8" h="47">
                    <a:moveTo>
                      <a:pt x="0" y="35"/>
                    </a:moveTo>
                    <a:cubicBezTo>
                      <a:pt x="13" y="21"/>
                      <a:pt x="11" y="0"/>
                      <a:pt x="11" y="0"/>
                    </a:cubicBezTo>
                    <a:cubicBezTo>
                      <a:pt x="20" y="13"/>
                      <a:pt x="20" y="13"/>
                      <a:pt x="20" y="13"/>
                    </a:cubicBezTo>
                    <a:cubicBezTo>
                      <a:pt x="20" y="13"/>
                      <a:pt x="28" y="23"/>
                      <a:pt x="24" y="47"/>
                    </a:cubicBezTo>
                    <a:cubicBezTo>
                      <a:pt x="24" y="47"/>
                      <a:pt x="13" y="34"/>
                      <a:pt x="12" y="32"/>
                    </a:cubicBezTo>
                    <a:cubicBezTo>
                      <a:pt x="10" y="31"/>
                      <a:pt x="0" y="35"/>
                      <a:pt x="0" y="35"/>
                    </a:cubicBezTo>
                    <a:close/>
                  </a:path>
                </a:pathLst>
              </a:custGeom>
              <a:solidFill>
                <a:srgbClr val="3399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304"/>
              <p:cNvSpPr/>
              <p:nvPr/>
            </p:nvSpPr>
            <p:spPr bwMode="auto">
              <a:xfrm>
                <a:off x="247650" y="0"/>
                <a:ext cx="260350" cy="550862"/>
              </a:xfrm>
              <a:custGeom>
                <a:avLst/>
                <a:gdLst>
                  <a:gd name="T0" fmla="*/ 2147483646 w 81"/>
                  <a:gd name="T1" fmla="*/ 2147483646 h 173"/>
                  <a:gd name="T2" fmla="*/ 2147483646 w 81"/>
                  <a:gd name="T3" fmla="*/ 2147483646 h 173"/>
                  <a:gd name="T4" fmla="*/ 2147483646 w 81"/>
                  <a:gd name="T5" fmla="*/ 2147483646 h 173"/>
                  <a:gd name="T6" fmla="*/ 2147483646 w 81"/>
                  <a:gd name="T7" fmla="*/ 2147483646 h 173"/>
                  <a:gd name="T8" fmla="*/ 2147483646 w 81"/>
                  <a:gd name="T9" fmla="*/ 2147483646 h 173"/>
                  <a:gd name="T10" fmla="*/ 2147483646 w 81"/>
                  <a:gd name="T11" fmla="*/ 2147483646 h 173"/>
                  <a:gd name="T12" fmla="*/ 2147483646 w 81"/>
                  <a:gd name="T13" fmla="*/ 2147483646 h 173"/>
                  <a:gd name="T14" fmla="*/ 2147483646 w 81"/>
                  <a:gd name="T15" fmla="*/ 2147483646 h 173"/>
                  <a:gd name="T16" fmla="*/ 2147483646 w 81"/>
                  <a:gd name="T17" fmla="*/ 2147483646 h 173"/>
                  <a:gd name="T18" fmla="*/ 2147483646 w 81"/>
                  <a:gd name="T19" fmla="*/ 2147483646 h 173"/>
                  <a:gd name="T20" fmla="*/ 2147483646 w 81"/>
                  <a:gd name="T21" fmla="*/ 2147483646 h 173"/>
                  <a:gd name="T22" fmla="*/ 2147483646 w 81"/>
                  <a:gd name="T23" fmla="*/ 2147483646 h 173"/>
                  <a:gd name="T24" fmla="*/ 2147483646 w 81"/>
                  <a:gd name="T25" fmla="*/ 2147483646 h 173"/>
                  <a:gd name="T26" fmla="*/ 2147483646 w 81"/>
                  <a:gd name="T27" fmla="*/ 2147483646 h 173"/>
                  <a:gd name="T28" fmla="*/ 2147483646 w 81"/>
                  <a:gd name="T29" fmla="*/ 2147483646 h 173"/>
                  <a:gd name="T30" fmla="*/ 2147483646 w 81"/>
                  <a:gd name="T31" fmla="*/ 2147483646 h 173"/>
                  <a:gd name="T32" fmla="*/ 2147483646 w 81"/>
                  <a:gd name="T33" fmla="*/ 2147483646 h 173"/>
                  <a:gd name="T34" fmla="*/ 2147483646 w 81"/>
                  <a:gd name="T35" fmla="*/ 2147483646 h 173"/>
                  <a:gd name="T36" fmla="*/ 2147483646 w 81"/>
                  <a:gd name="T37" fmla="*/ 2147483646 h 173"/>
                  <a:gd name="T38" fmla="*/ 2147483646 w 81"/>
                  <a:gd name="T39" fmla="*/ 2147483646 h 173"/>
                  <a:gd name="T40" fmla="*/ 2147483646 w 81"/>
                  <a:gd name="T41" fmla="*/ 2147483646 h 173"/>
                  <a:gd name="T42" fmla="*/ 2147483646 w 81"/>
                  <a:gd name="T43" fmla="*/ 2147483646 h 173"/>
                  <a:gd name="T44" fmla="*/ 2147483646 w 81"/>
                  <a:gd name="T45" fmla="*/ 2147483646 h 1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1"/>
                  <a:gd name="T70" fmla="*/ 0 h 173"/>
                  <a:gd name="T71" fmla="*/ 81 w 81"/>
                  <a:gd name="T72" fmla="*/ 173 h 1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1" h="173">
                    <a:moveTo>
                      <a:pt x="18" y="173"/>
                    </a:moveTo>
                    <a:cubicBezTo>
                      <a:pt x="25" y="170"/>
                      <a:pt x="26" y="162"/>
                      <a:pt x="17" y="155"/>
                    </a:cubicBezTo>
                    <a:cubicBezTo>
                      <a:pt x="10" y="149"/>
                      <a:pt x="14" y="142"/>
                      <a:pt x="17" y="139"/>
                    </a:cubicBezTo>
                    <a:cubicBezTo>
                      <a:pt x="21" y="136"/>
                      <a:pt x="31" y="125"/>
                      <a:pt x="21" y="115"/>
                    </a:cubicBezTo>
                    <a:cubicBezTo>
                      <a:pt x="13" y="108"/>
                      <a:pt x="11" y="96"/>
                      <a:pt x="11" y="83"/>
                    </a:cubicBezTo>
                    <a:cubicBezTo>
                      <a:pt x="11" y="70"/>
                      <a:pt x="19" y="46"/>
                      <a:pt x="21" y="41"/>
                    </a:cubicBezTo>
                    <a:cubicBezTo>
                      <a:pt x="23" y="37"/>
                      <a:pt x="25" y="40"/>
                      <a:pt x="25" y="40"/>
                    </a:cubicBezTo>
                    <a:cubicBezTo>
                      <a:pt x="25" y="40"/>
                      <a:pt x="31" y="25"/>
                      <a:pt x="41" y="38"/>
                    </a:cubicBezTo>
                    <a:cubicBezTo>
                      <a:pt x="60" y="63"/>
                      <a:pt x="79" y="120"/>
                      <a:pt x="54" y="141"/>
                    </a:cubicBezTo>
                    <a:cubicBezTo>
                      <a:pt x="54" y="141"/>
                      <a:pt x="70" y="130"/>
                      <a:pt x="71" y="121"/>
                    </a:cubicBezTo>
                    <a:cubicBezTo>
                      <a:pt x="71" y="121"/>
                      <a:pt x="76" y="132"/>
                      <a:pt x="66" y="144"/>
                    </a:cubicBezTo>
                    <a:cubicBezTo>
                      <a:pt x="60" y="151"/>
                      <a:pt x="61" y="162"/>
                      <a:pt x="71" y="163"/>
                    </a:cubicBezTo>
                    <a:cubicBezTo>
                      <a:pt x="71" y="163"/>
                      <a:pt x="63" y="159"/>
                      <a:pt x="69" y="152"/>
                    </a:cubicBezTo>
                    <a:cubicBezTo>
                      <a:pt x="73" y="146"/>
                      <a:pt x="80" y="147"/>
                      <a:pt x="81" y="136"/>
                    </a:cubicBezTo>
                    <a:cubicBezTo>
                      <a:pt x="81" y="136"/>
                      <a:pt x="76" y="118"/>
                      <a:pt x="77" y="106"/>
                    </a:cubicBezTo>
                    <a:cubicBezTo>
                      <a:pt x="78" y="94"/>
                      <a:pt x="79" y="55"/>
                      <a:pt x="76" y="46"/>
                    </a:cubicBezTo>
                    <a:cubicBezTo>
                      <a:pt x="72" y="37"/>
                      <a:pt x="40" y="0"/>
                      <a:pt x="22" y="25"/>
                    </a:cubicBezTo>
                    <a:cubicBezTo>
                      <a:pt x="22" y="25"/>
                      <a:pt x="12" y="27"/>
                      <a:pt x="8" y="40"/>
                    </a:cubicBezTo>
                    <a:cubicBezTo>
                      <a:pt x="4" y="53"/>
                      <a:pt x="2" y="74"/>
                      <a:pt x="2" y="87"/>
                    </a:cubicBezTo>
                    <a:cubicBezTo>
                      <a:pt x="3" y="99"/>
                      <a:pt x="8" y="113"/>
                      <a:pt x="10" y="116"/>
                    </a:cubicBezTo>
                    <a:cubicBezTo>
                      <a:pt x="13" y="120"/>
                      <a:pt x="18" y="128"/>
                      <a:pt x="12" y="134"/>
                    </a:cubicBezTo>
                    <a:cubicBezTo>
                      <a:pt x="6" y="140"/>
                      <a:pt x="0" y="150"/>
                      <a:pt x="10" y="157"/>
                    </a:cubicBezTo>
                    <a:cubicBezTo>
                      <a:pt x="20" y="164"/>
                      <a:pt x="23" y="166"/>
                      <a:pt x="18" y="173"/>
                    </a:cubicBezTo>
                    <a:close/>
                  </a:path>
                </a:pathLst>
              </a:custGeom>
              <a:solidFill>
                <a:srgbClr val="281B1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1" name="矩形 206"/>
            <p:cNvSpPr>
              <a:spLocks noChangeArrowheads="1"/>
            </p:cNvSpPr>
            <p:nvPr/>
          </p:nvSpPr>
          <p:spPr bwMode="auto">
            <a:xfrm>
              <a:off x="7654925" y="1825625"/>
              <a:ext cx="2878138"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对酒店电气装置的安全性考虑</a:t>
              </a:r>
              <a:endParaRPr lang="zh-CN" altLang="en-US" sz="1800">
                <a:latin typeface="微软雅黑" panose="020B0503020204020204" pitchFamily="34" charset="-122"/>
                <a:ea typeface="微软雅黑" panose="020B0503020204020204" pitchFamily="34" charset="-122"/>
              </a:endParaRPr>
            </a:p>
          </p:txBody>
        </p:sp>
        <p:sp>
          <p:nvSpPr>
            <p:cNvPr id="92" name="椭圆 92"/>
            <p:cNvSpPr>
              <a:spLocks noChangeArrowheads="1"/>
            </p:cNvSpPr>
            <p:nvPr/>
          </p:nvSpPr>
          <p:spPr bwMode="auto">
            <a:xfrm flipH="1">
              <a:off x="7250113" y="2587625"/>
              <a:ext cx="215900" cy="215900"/>
            </a:xfrm>
            <a:prstGeom prst="ellipse">
              <a:avLst/>
            </a:prstGeom>
            <a:solidFill>
              <a:srgbClr val="767171"/>
            </a:solidFill>
            <a:ln w="12700">
              <a:solidFill>
                <a:schemeClr val="tx1"/>
              </a:solid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127" name="组合 126"/>
          <p:cNvGrpSpPr/>
          <p:nvPr/>
        </p:nvGrpSpPr>
        <p:grpSpPr bwMode="auto">
          <a:xfrm>
            <a:off x="1063625" y="4213225"/>
            <a:ext cx="3454400" cy="1103313"/>
            <a:chOff x="1063625" y="4213225"/>
            <a:chExt cx="3454400" cy="1103313"/>
          </a:xfrm>
        </p:grpSpPr>
        <p:grpSp>
          <p:nvGrpSpPr>
            <p:cNvPr id="128" name="组合 43"/>
            <p:cNvGrpSpPr/>
            <p:nvPr/>
          </p:nvGrpSpPr>
          <p:grpSpPr bwMode="auto">
            <a:xfrm>
              <a:off x="1063625" y="5008563"/>
              <a:ext cx="3340100" cy="307975"/>
              <a:chOff x="0" y="0"/>
              <a:chExt cx="3340026" cy="308927"/>
            </a:xfrm>
          </p:grpSpPr>
          <p:cxnSp>
            <p:nvCxnSpPr>
              <p:cNvPr id="174" name="直接连接符 44"/>
              <p:cNvCxnSpPr>
                <a:cxnSpLocks noChangeShapeType="1"/>
              </p:cNvCxnSpPr>
              <p:nvPr/>
            </p:nvCxnSpPr>
            <p:spPr bwMode="auto">
              <a:xfrm flipH="1">
                <a:off x="3033094" y="0"/>
                <a:ext cx="306932" cy="308147"/>
              </a:xfrm>
              <a:prstGeom prst="line">
                <a:avLst/>
              </a:prstGeom>
              <a:noFill/>
              <a:ln w="6350">
                <a:solidFill>
                  <a:schemeClr val="tx1"/>
                </a:solidFill>
                <a:round/>
              </a:ln>
              <a:extLst>
                <a:ext uri="{909E8E84-426E-40DD-AFC4-6F175D3DCCD1}">
                  <a14:hiddenFill xmlns:a14="http://schemas.microsoft.com/office/drawing/2010/main">
                    <a:noFill/>
                  </a14:hiddenFill>
                </a:ext>
              </a:extLst>
            </p:spPr>
          </p:cxnSp>
          <p:cxnSp>
            <p:nvCxnSpPr>
              <p:cNvPr id="175" name="直接连接符 45"/>
              <p:cNvCxnSpPr>
                <a:cxnSpLocks noChangeShapeType="1"/>
              </p:cNvCxnSpPr>
              <p:nvPr/>
            </p:nvCxnSpPr>
            <p:spPr bwMode="auto">
              <a:xfrm flipH="1" flipV="1">
                <a:off x="0" y="296016"/>
                <a:ext cx="3038041" cy="12911"/>
              </a:xfrm>
              <a:prstGeom prst="line">
                <a:avLst/>
              </a:prstGeom>
              <a:noFill/>
              <a:ln w="6350">
                <a:solidFill>
                  <a:schemeClr val="tx1"/>
                </a:solidFill>
                <a:round/>
              </a:ln>
              <a:extLst>
                <a:ext uri="{909E8E84-426E-40DD-AFC4-6F175D3DCCD1}">
                  <a14:hiddenFill xmlns:a14="http://schemas.microsoft.com/office/drawing/2010/main">
                    <a:noFill/>
                  </a14:hiddenFill>
                </a:ext>
              </a:extLst>
            </p:spPr>
          </p:cxnSp>
        </p:grpSp>
        <p:sp>
          <p:nvSpPr>
            <p:cNvPr id="129" name="矩形 128"/>
            <p:cNvSpPr>
              <a:spLocks noChangeArrowheads="1"/>
            </p:cNvSpPr>
            <p:nvPr/>
          </p:nvSpPr>
          <p:spPr bwMode="auto">
            <a:xfrm>
              <a:off x="1470064" y="4699957"/>
              <a:ext cx="280556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希望通过最简单的方式，得到及时有效的服务需求</a:t>
              </a:r>
              <a:endParaRPr lang="en-US" altLang="zh-CN" sz="1800">
                <a:latin typeface="微软雅黑" panose="020B0503020204020204" pitchFamily="34" charset="-122"/>
                <a:ea typeface="微软雅黑" panose="020B0503020204020204" pitchFamily="34" charset="-122"/>
              </a:endParaRPr>
            </a:p>
          </p:txBody>
        </p:sp>
        <p:grpSp>
          <p:nvGrpSpPr>
            <p:cNvPr id="130" name="组合 130"/>
            <p:cNvGrpSpPr/>
            <p:nvPr/>
          </p:nvGrpSpPr>
          <p:grpSpPr bwMode="auto">
            <a:xfrm>
              <a:off x="1158875" y="4213225"/>
              <a:ext cx="317500" cy="989013"/>
              <a:chOff x="0" y="0"/>
              <a:chExt cx="792163" cy="2900362"/>
            </a:xfrm>
          </p:grpSpPr>
          <p:sp>
            <p:nvSpPr>
              <p:cNvPr id="132" name="AutoShape 37"/>
              <p:cNvSpPr>
                <a:spLocks noChangeAspect="1" noChangeArrowheads="1" noTextEdit="1"/>
              </p:cNvSpPr>
              <p:nvPr/>
            </p:nvSpPr>
            <p:spPr bwMode="auto">
              <a:xfrm>
                <a:off x="12700" y="0"/>
                <a:ext cx="752475"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 name="Freeform 39"/>
              <p:cNvSpPr/>
              <p:nvPr/>
            </p:nvSpPr>
            <p:spPr bwMode="auto">
              <a:xfrm>
                <a:off x="263525" y="1946275"/>
                <a:ext cx="238125" cy="839787"/>
              </a:xfrm>
              <a:custGeom>
                <a:avLst/>
                <a:gdLst>
                  <a:gd name="T0" fmla="*/ 2147483646 w 18"/>
                  <a:gd name="T1" fmla="*/ 2147483646 h 66"/>
                  <a:gd name="T2" fmla="*/ 2147483646 w 18"/>
                  <a:gd name="T3" fmla="*/ 2147483646 h 66"/>
                  <a:gd name="T4" fmla="*/ 2147483646 w 18"/>
                  <a:gd name="T5" fmla="*/ 2147483646 h 66"/>
                  <a:gd name="T6" fmla="*/ 2147483646 w 18"/>
                  <a:gd name="T7" fmla="*/ 2147483646 h 66"/>
                  <a:gd name="T8" fmla="*/ 0 w 18"/>
                  <a:gd name="T9" fmla="*/ 2147483646 h 66"/>
                  <a:gd name="T10" fmla="*/ 2147483646 w 18"/>
                  <a:gd name="T11" fmla="*/ 2147483646 h 66"/>
                  <a:gd name="T12" fmla="*/ 2147483646 w 18"/>
                  <a:gd name="T13" fmla="*/ 0 h 66"/>
                  <a:gd name="T14" fmla="*/ 2147483646 w 18"/>
                  <a:gd name="T15" fmla="*/ 2147483646 h 66"/>
                  <a:gd name="T16" fmla="*/ 2147483646 w 18"/>
                  <a:gd name="T17" fmla="*/ 2147483646 h 66"/>
                  <a:gd name="T18" fmla="*/ 2147483646 w 18"/>
                  <a:gd name="T19" fmla="*/ 2147483646 h 66"/>
                  <a:gd name="T20" fmla="*/ 2147483646 w 18"/>
                  <a:gd name="T21" fmla="*/ 2147483646 h 66"/>
                  <a:gd name="T22" fmla="*/ 2147483646 w 18"/>
                  <a:gd name="T23" fmla="*/ 2147483646 h 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66"/>
                  <a:gd name="T38" fmla="*/ 18 w 18"/>
                  <a:gd name="T39" fmla="*/ 66 h 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66">
                    <a:moveTo>
                      <a:pt x="17" y="63"/>
                    </a:moveTo>
                    <a:cubicBezTo>
                      <a:pt x="17" y="63"/>
                      <a:pt x="9" y="66"/>
                      <a:pt x="6" y="57"/>
                    </a:cubicBezTo>
                    <a:cubicBezTo>
                      <a:pt x="2" y="48"/>
                      <a:pt x="2" y="49"/>
                      <a:pt x="2" y="49"/>
                    </a:cubicBezTo>
                    <a:cubicBezTo>
                      <a:pt x="2" y="49"/>
                      <a:pt x="4" y="44"/>
                      <a:pt x="4" y="40"/>
                    </a:cubicBezTo>
                    <a:cubicBezTo>
                      <a:pt x="4" y="37"/>
                      <a:pt x="0" y="27"/>
                      <a:pt x="0" y="25"/>
                    </a:cubicBezTo>
                    <a:cubicBezTo>
                      <a:pt x="0" y="23"/>
                      <a:pt x="7" y="1"/>
                      <a:pt x="7" y="1"/>
                    </a:cubicBezTo>
                    <a:cubicBezTo>
                      <a:pt x="18" y="0"/>
                      <a:pt x="18" y="0"/>
                      <a:pt x="18" y="0"/>
                    </a:cubicBezTo>
                    <a:cubicBezTo>
                      <a:pt x="18" y="0"/>
                      <a:pt x="17" y="7"/>
                      <a:pt x="15" y="8"/>
                    </a:cubicBezTo>
                    <a:cubicBezTo>
                      <a:pt x="15" y="8"/>
                      <a:pt x="12" y="44"/>
                      <a:pt x="12" y="46"/>
                    </a:cubicBezTo>
                    <a:cubicBezTo>
                      <a:pt x="12" y="48"/>
                      <a:pt x="11" y="51"/>
                      <a:pt x="12" y="52"/>
                    </a:cubicBezTo>
                    <a:cubicBezTo>
                      <a:pt x="12" y="53"/>
                      <a:pt x="13" y="59"/>
                      <a:pt x="15" y="61"/>
                    </a:cubicBezTo>
                    <a:cubicBezTo>
                      <a:pt x="15" y="61"/>
                      <a:pt x="15" y="63"/>
                      <a:pt x="17" y="63"/>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40"/>
              <p:cNvSpPr/>
              <p:nvPr/>
            </p:nvSpPr>
            <p:spPr bwMode="auto">
              <a:xfrm>
                <a:off x="290513" y="2570162"/>
                <a:ext cx="92075" cy="177800"/>
              </a:xfrm>
              <a:custGeom>
                <a:avLst/>
                <a:gdLst>
                  <a:gd name="T0" fmla="*/ 2147483646 w 7"/>
                  <a:gd name="T1" fmla="*/ 2147483646 h 14"/>
                  <a:gd name="T2" fmla="*/ 2147483646 w 7"/>
                  <a:gd name="T3" fmla="*/ 2147483646 h 14"/>
                  <a:gd name="T4" fmla="*/ 2147483646 w 7"/>
                  <a:gd name="T5" fmla="*/ 0 h 14"/>
                  <a:gd name="T6" fmla="*/ 0 w 7"/>
                  <a:gd name="T7" fmla="*/ 2147483646 h 14"/>
                  <a:gd name="T8" fmla="*/ 2147483646 w 7"/>
                  <a:gd name="T9" fmla="*/ 2147483646 h 14"/>
                  <a:gd name="T10" fmla="*/ 0 60000 65536"/>
                  <a:gd name="T11" fmla="*/ 0 60000 65536"/>
                  <a:gd name="T12" fmla="*/ 0 60000 65536"/>
                  <a:gd name="T13" fmla="*/ 0 60000 65536"/>
                  <a:gd name="T14" fmla="*/ 0 60000 65536"/>
                  <a:gd name="T15" fmla="*/ 0 w 7"/>
                  <a:gd name="T16" fmla="*/ 0 h 14"/>
                  <a:gd name="T17" fmla="*/ 7 w 7"/>
                  <a:gd name="T18" fmla="*/ 14 h 14"/>
                </a:gdLst>
                <a:ahLst/>
                <a:cxnLst>
                  <a:cxn ang="T10">
                    <a:pos x="T0" y="T1"/>
                  </a:cxn>
                  <a:cxn ang="T11">
                    <a:pos x="T2" y="T3"/>
                  </a:cxn>
                  <a:cxn ang="T12">
                    <a:pos x="T4" y="T5"/>
                  </a:cxn>
                  <a:cxn ang="T13">
                    <a:pos x="T6" y="T7"/>
                  </a:cxn>
                  <a:cxn ang="T14">
                    <a:pos x="T8" y="T9"/>
                  </a:cxn>
                </a:cxnLst>
                <a:rect l="T15" t="T16" r="T17" b="T18"/>
                <a:pathLst>
                  <a:path w="7" h="14">
                    <a:moveTo>
                      <a:pt x="7" y="14"/>
                    </a:moveTo>
                    <a:cubicBezTo>
                      <a:pt x="7" y="14"/>
                      <a:pt x="6" y="9"/>
                      <a:pt x="5" y="9"/>
                    </a:cubicBezTo>
                    <a:cubicBezTo>
                      <a:pt x="5" y="9"/>
                      <a:pt x="2" y="1"/>
                      <a:pt x="2" y="0"/>
                    </a:cubicBezTo>
                    <a:cubicBezTo>
                      <a:pt x="0" y="1"/>
                      <a:pt x="0" y="1"/>
                      <a:pt x="0" y="1"/>
                    </a:cubicBezTo>
                    <a:lnTo>
                      <a:pt x="7" y="14"/>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5" name="Freeform 41"/>
              <p:cNvSpPr/>
              <p:nvPr/>
            </p:nvSpPr>
            <p:spPr bwMode="auto">
              <a:xfrm>
                <a:off x="330200" y="2684462"/>
                <a:ext cx="223838" cy="165100"/>
              </a:xfrm>
              <a:custGeom>
                <a:avLst/>
                <a:gdLst>
                  <a:gd name="T0" fmla="*/ 2147483646 w 17"/>
                  <a:gd name="T1" fmla="*/ 2147483646 h 13"/>
                  <a:gd name="T2" fmla="*/ 2147483646 w 17"/>
                  <a:gd name="T3" fmla="*/ 2147483646 h 13"/>
                  <a:gd name="T4" fmla="*/ 2147483646 w 17"/>
                  <a:gd name="T5" fmla="*/ 2147483646 h 13"/>
                  <a:gd name="T6" fmla="*/ 2147483646 w 17"/>
                  <a:gd name="T7" fmla="*/ 2147483646 h 13"/>
                  <a:gd name="T8" fmla="*/ 0 w 17"/>
                  <a:gd name="T9" fmla="*/ 0 h 13"/>
                  <a:gd name="T10" fmla="*/ 2147483646 w 17"/>
                  <a:gd name="T11" fmla="*/ 2147483646 h 13"/>
                  <a:gd name="T12" fmla="*/ 2147483646 w 17"/>
                  <a:gd name="T13" fmla="*/ 2147483646 h 13"/>
                  <a:gd name="T14" fmla="*/ 2147483646 w 17"/>
                  <a:gd name="T15" fmla="*/ 2147483646 h 13"/>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3"/>
                  <a:gd name="T26" fmla="*/ 17 w 17"/>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3">
                    <a:moveTo>
                      <a:pt x="17" y="10"/>
                    </a:moveTo>
                    <a:cubicBezTo>
                      <a:pt x="17" y="10"/>
                      <a:pt x="17" y="10"/>
                      <a:pt x="17" y="11"/>
                    </a:cubicBezTo>
                    <a:cubicBezTo>
                      <a:pt x="15" y="13"/>
                      <a:pt x="12" y="13"/>
                      <a:pt x="10" y="12"/>
                    </a:cubicBezTo>
                    <a:cubicBezTo>
                      <a:pt x="4" y="10"/>
                      <a:pt x="1" y="5"/>
                      <a:pt x="1" y="5"/>
                    </a:cubicBezTo>
                    <a:cubicBezTo>
                      <a:pt x="0" y="0"/>
                      <a:pt x="0" y="0"/>
                      <a:pt x="0" y="0"/>
                    </a:cubicBezTo>
                    <a:cubicBezTo>
                      <a:pt x="0" y="0"/>
                      <a:pt x="5" y="5"/>
                      <a:pt x="7" y="5"/>
                    </a:cubicBezTo>
                    <a:cubicBezTo>
                      <a:pt x="9" y="6"/>
                      <a:pt x="12" y="5"/>
                      <a:pt x="12" y="5"/>
                    </a:cubicBezTo>
                    <a:lnTo>
                      <a:pt x="17" y="10"/>
                    </a:lnTo>
                    <a:close/>
                  </a:path>
                </a:pathLst>
              </a:custGeom>
              <a:solidFill>
                <a:srgbClr val="584B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 name="Freeform 42"/>
              <p:cNvSpPr/>
              <p:nvPr/>
            </p:nvSpPr>
            <p:spPr bwMode="auto">
              <a:xfrm>
                <a:off x="263525" y="1946275"/>
                <a:ext cx="238125" cy="661987"/>
              </a:xfrm>
              <a:custGeom>
                <a:avLst/>
                <a:gdLst>
                  <a:gd name="T0" fmla="*/ 2147483646 w 18"/>
                  <a:gd name="T1" fmla="*/ 0 h 52"/>
                  <a:gd name="T2" fmla="*/ 2147483646 w 18"/>
                  <a:gd name="T3" fmla="*/ 2147483646 h 52"/>
                  <a:gd name="T4" fmla="*/ 2147483646 w 18"/>
                  <a:gd name="T5" fmla="*/ 2147483646 h 52"/>
                  <a:gd name="T6" fmla="*/ 2147483646 w 18"/>
                  <a:gd name="T7" fmla="*/ 2147483646 h 52"/>
                  <a:gd name="T8" fmla="*/ 2147483646 w 18"/>
                  <a:gd name="T9" fmla="*/ 2147483646 h 52"/>
                  <a:gd name="T10" fmla="*/ 2147483646 w 18"/>
                  <a:gd name="T11" fmla="*/ 2147483646 h 52"/>
                  <a:gd name="T12" fmla="*/ 2147483646 w 18"/>
                  <a:gd name="T13" fmla="*/ 2147483646 h 52"/>
                  <a:gd name="T14" fmla="*/ 2147483646 w 18"/>
                  <a:gd name="T15" fmla="*/ 2147483646 h 52"/>
                  <a:gd name="T16" fmla="*/ 2147483646 w 18"/>
                  <a:gd name="T17" fmla="*/ 2147483646 h 52"/>
                  <a:gd name="T18" fmla="*/ 2147483646 w 18"/>
                  <a:gd name="T19" fmla="*/ 2147483646 h 52"/>
                  <a:gd name="T20" fmla="*/ 2147483646 w 18"/>
                  <a:gd name="T21" fmla="*/ 2147483646 h 52"/>
                  <a:gd name="T22" fmla="*/ 0 w 18"/>
                  <a:gd name="T23" fmla="*/ 2147483646 h 52"/>
                  <a:gd name="T24" fmla="*/ 2147483646 w 18"/>
                  <a:gd name="T25" fmla="*/ 2147483646 h 52"/>
                  <a:gd name="T26" fmla="*/ 2147483646 w 18"/>
                  <a:gd name="T27" fmla="*/ 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52"/>
                  <a:gd name="T44" fmla="*/ 18 w 18"/>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52">
                    <a:moveTo>
                      <a:pt x="18" y="0"/>
                    </a:moveTo>
                    <a:cubicBezTo>
                      <a:pt x="18" y="0"/>
                      <a:pt x="18" y="3"/>
                      <a:pt x="17" y="5"/>
                    </a:cubicBezTo>
                    <a:cubicBezTo>
                      <a:pt x="17" y="4"/>
                      <a:pt x="16" y="3"/>
                      <a:pt x="16" y="3"/>
                    </a:cubicBezTo>
                    <a:cubicBezTo>
                      <a:pt x="16" y="3"/>
                      <a:pt x="7" y="6"/>
                      <a:pt x="7" y="9"/>
                    </a:cubicBezTo>
                    <a:cubicBezTo>
                      <a:pt x="6" y="12"/>
                      <a:pt x="4" y="23"/>
                      <a:pt x="5" y="27"/>
                    </a:cubicBezTo>
                    <a:cubicBezTo>
                      <a:pt x="6" y="31"/>
                      <a:pt x="7" y="40"/>
                      <a:pt x="7" y="42"/>
                    </a:cubicBezTo>
                    <a:cubicBezTo>
                      <a:pt x="7" y="44"/>
                      <a:pt x="6" y="49"/>
                      <a:pt x="9" y="51"/>
                    </a:cubicBezTo>
                    <a:cubicBezTo>
                      <a:pt x="9" y="51"/>
                      <a:pt x="8" y="52"/>
                      <a:pt x="6" y="51"/>
                    </a:cubicBezTo>
                    <a:cubicBezTo>
                      <a:pt x="5" y="50"/>
                      <a:pt x="4" y="50"/>
                      <a:pt x="4" y="51"/>
                    </a:cubicBezTo>
                    <a:cubicBezTo>
                      <a:pt x="3" y="48"/>
                      <a:pt x="2" y="49"/>
                      <a:pt x="2" y="49"/>
                    </a:cubicBezTo>
                    <a:cubicBezTo>
                      <a:pt x="2" y="49"/>
                      <a:pt x="4" y="44"/>
                      <a:pt x="4" y="40"/>
                    </a:cubicBezTo>
                    <a:cubicBezTo>
                      <a:pt x="4" y="37"/>
                      <a:pt x="0" y="27"/>
                      <a:pt x="0" y="25"/>
                    </a:cubicBezTo>
                    <a:cubicBezTo>
                      <a:pt x="0" y="23"/>
                      <a:pt x="7" y="1"/>
                      <a:pt x="7" y="1"/>
                    </a:cubicBezTo>
                    <a:lnTo>
                      <a:pt x="18" y="0"/>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7" name="Freeform 43"/>
              <p:cNvSpPr/>
              <p:nvPr/>
            </p:nvSpPr>
            <p:spPr bwMode="auto">
              <a:xfrm>
                <a:off x="395288" y="2047875"/>
                <a:ext cx="66675" cy="38100"/>
              </a:xfrm>
              <a:custGeom>
                <a:avLst/>
                <a:gdLst>
                  <a:gd name="T0" fmla="*/ 2147483646 w 5"/>
                  <a:gd name="T1" fmla="*/ 0 h 3"/>
                  <a:gd name="T2" fmla="*/ 2147483646 w 5"/>
                  <a:gd name="T3" fmla="*/ 0 h 3"/>
                  <a:gd name="T4" fmla="*/ 2147483646 w 5"/>
                  <a:gd name="T5" fmla="*/ 2147483646 h 3"/>
                  <a:gd name="T6" fmla="*/ 0 w 5"/>
                  <a:gd name="T7" fmla="*/ 2147483646 h 3"/>
                  <a:gd name="T8" fmla="*/ 2147483646 w 5"/>
                  <a:gd name="T9" fmla="*/ 0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0"/>
                    </a:moveTo>
                    <a:cubicBezTo>
                      <a:pt x="5" y="0"/>
                      <a:pt x="5" y="0"/>
                      <a:pt x="5" y="0"/>
                    </a:cubicBezTo>
                    <a:cubicBezTo>
                      <a:pt x="5" y="0"/>
                      <a:pt x="5" y="1"/>
                      <a:pt x="5" y="3"/>
                    </a:cubicBezTo>
                    <a:cubicBezTo>
                      <a:pt x="0" y="1"/>
                      <a:pt x="0" y="1"/>
                      <a:pt x="0" y="1"/>
                    </a:cubicBezTo>
                    <a:cubicBezTo>
                      <a:pt x="0" y="1"/>
                      <a:pt x="3" y="1"/>
                      <a:pt x="5"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8" name="Freeform 44"/>
              <p:cNvSpPr/>
              <p:nvPr/>
            </p:nvSpPr>
            <p:spPr bwMode="auto">
              <a:xfrm>
                <a:off x="65088" y="1933575"/>
                <a:ext cx="330200" cy="890587"/>
              </a:xfrm>
              <a:custGeom>
                <a:avLst/>
                <a:gdLst>
                  <a:gd name="T0" fmla="*/ 2147483646 w 25"/>
                  <a:gd name="T1" fmla="*/ 2147483646 h 70"/>
                  <a:gd name="T2" fmla="*/ 2147483646 w 25"/>
                  <a:gd name="T3" fmla="*/ 2147483646 h 70"/>
                  <a:gd name="T4" fmla="*/ 2147483646 w 25"/>
                  <a:gd name="T5" fmla="*/ 2147483646 h 70"/>
                  <a:gd name="T6" fmla="*/ 2147483646 w 25"/>
                  <a:gd name="T7" fmla="*/ 2147483646 h 70"/>
                  <a:gd name="T8" fmla="*/ 2147483646 w 25"/>
                  <a:gd name="T9" fmla="*/ 2147483646 h 70"/>
                  <a:gd name="T10" fmla="*/ 2147483646 w 25"/>
                  <a:gd name="T11" fmla="*/ 0 h 70"/>
                  <a:gd name="T12" fmla="*/ 2147483646 w 25"/>
                  <a:gd name="T13" fmla="*/ 2147483646 h 70"/>
                  <a:gd name="T14" fmla="*/ 2147483646 w 25"/>
                  <a:gd name="T15" fmla="*/ 2147483646 h 70"/>
                  <a:gd name="T16" fmla="*/ 2147483646 w 25"/>
                  <a:gd name="T17" fmla="*/ 2147483646 h 70"/>
                  <a:gd name="T18" fmla="*/ 2147483646 w 25"/>
                  <a:gd name="T19" fmla="*/ 2147483646 h 70"/>
                  <a:gd name="T20" fmla="*/ 2147483646 w 25"/>
                  <a:gd name="T21" fmla="*/ 2147483646 h 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
                  <a:gd name="T34" fmla="*/ 0 h 70"/>
                  <a:gd name="T35" fmla="*/ 25 w 25"/>
                  <a:gd name="T36" fmla="*/ 70 h 7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 h="70">
                    <a:moveTo>
                      <a:pt x="25" y="68"/>
                    </a:moveTo>
                    <a:cubicBezTo>
                      <a:pt x="25" y="68"/>
                      <a:pt x="22" y="59"/>
                      <a:pt x="21" y="57"/>
                    </a:cubicBezTo>
                    <a:cubicBezTo>
                      <a:pt x="19" y="54"/>
                      <a:pt x="18" y="47"/>
                      <a:pt x="17" y="46"/>
                    </a:cubicBezTo>
                    <a:cubicBezTo>
                      <a:pt x="17" y="45"/>
                      <a:pt x="18" y="14"/>
                      <a:pt x="19" y="12"/>
                    </a:cubicBezTo>
                    <a:cubicBezTo>
                      <a:pt x="21" y="10"/>
                      <a:pt x="23" y="3"/>
                      <a:pt x="22" y="3"/>
                    </a:cubicBezTo>
                    <a:cubicBezTo>
                      <a:pt x="21" y="2"/>
                      <a:pt x="6" y="0"/>
                      <a:pt x="6" y="0"/>
                    </a:cubicBezTo>
                    <a:cubicBezTo>
                      <a:pt x="6" y="0"/>
                      <a:pt x="6" y="8"/>
                      <a:pt x="5" y="10"/>
                    </a:cubicBezTo>
                    <a:cubicBezTo>
                      <a:pt x="4" y="11"/>
                      <a:pt x="0" y="24"/>
                      <a:pt x="4" y="34"/>
                    </a:cubicBezTo>
                    <a:cubicBezTo>
                      <a:pt x="8" y="44"/>
                      <a:pt x="10" y="48"/>
                      <a:pt x="8" y="54"/>
                    </a:cubicBezTo>
                    <a:cubicBezTo>
                      <a:pt x="17" y="70"/>
                      <a:pt x="17" y="70"/>
                      <a:pt x="17" y="70"/>
                    </a:cubicBezTo>
                    <a:lnTo>
                      <a:pt x="25" y="68"/>
                    </a:ln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9" name="Freeform 45"/>
              <p:cNvSpPr/>
              <p:nvPr/>
            </p:nvSpPr>
            <p:spPr bwMode="auto">
              <a:xfrm>
                <a:off x="65088" y="1946275"/>
                <a:ext cx="171450" cy="674687"/>
              </a:xfrm>
              <a:custGeom>
                <a:avLst/>
                <a:gdLst>
                  <a:gd name="T0" fmla="*/ 2147483646 w 13"/>
                  <a:gd name="T1" fmla="*/ 2147483646 h 53"/>
                  <a:gd name="T2" fmla="*/ 2147483646 w 13"/>
                  <a:gd name="T3" fmla="*/ 2147483646 h 53"/>
                  <a:gd name="T4" fmla="*/ 2147483646 w 13"/>
                  <a:gd name="T5" fmla="*/ 2147483646 h 53"/>
                  <a:gd name="T6" fmla="*/ 2147483646 w 13"/>
                  <a:gd name="T7" fmla="*/ 2147483646 h 53"/>
                  <a:gd name="T8" fmla="*/ 2147483646 w 13"/>
                  <a:gd name="T9" fmla="*/ 2147483646 h 53"/>
                  <a:gd name="T10" fmla="*/ 2147483646 w 13"/>
                  <a:gd name="T11" fmla="*/ 2147483646 h 53"/>
                  <a:gd name="T12" fmla="*/ 2147483646 w 13"/>
                  <a:gd name="T13" fmla="*/ 2147483646 h 53"/>
                  <a:gd name="T14" fmla="*/ 2147483646 w 13"/>
                  <a:gd name="T15" fmla="*/ 2147483646 h 53"/>
                  <a:gd name="T16" fmla="*/ 2147483646 w 13"/>
                  <a:gd name="T17" fmla="*/ 0 h 53"/>
                  <a:gd name="T18" fmla="*/ 2147483646 w 13"/>
                  <a:gd name="T19" fmla="*/ 2147483646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3"/>
                  <a:gd name="T32" fmla="*/ 13 w 13"/>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3">
                    <a:moveTo>
                      <a:pt x="10" y="3"/>
                    </a:moveTo>
                    <a:cubicBezTo>
                      <a:pt x="10" y="3"/>
                      <a:pt x="9" y="10"/>
                      <a:pt x="8" y="11"/>
                    </a:cubicBezTo>
                    <a:cubicBezTo>
                      <a:pt x="7" y="13"/>
                      <a:pt x="5" y="28"/>
                      <a:pt x="11" y="42"/>
                    </a:cubicBezTo>
                    <a:cubicBezTo>
                      <a:pt x="11" y="42"/>
                      <a:pt x="13" y="49"/>
                      <a:pt x="11" y="53"/>
                    </a:cubicBezTo>
                    <a:cubicBezTo>
                      <a:pt x="11" y="53"/>
                      <a:pt x="9" y="48"/>
                      <a:pt x="9" y="51"/>
                    </a:cubicBezTo>
                    <a:cubicBezTo>
                      <a:pt x="9" y="51"/>
                      <a:pt x="9" y="51"/>
                      <a:pt x="9" y="51"/>
                    </a:cubicBezTo>
                    <a:cubicBezTo>
                      <a:pt x="10" y="46"/>
                      <a:pt x="8" y="42"/>
                      <a:pt x="4" y="33"/>
                    </a:cubicBezTo>
                    <a:cubicBezTo>
                      <a:pt x="0" y="23"/>
                      <a:pt x="4" y="10"/>
                      <a:pt x="5" y="9"/>
                    </a:cubicBezTo>
                    <a:cubicBezTo>
                      <a:pt x="6" y="7"/>
                      <a:pt x="6" y="2"/>
                      <a:pt x="6" y="0"/>
                    </a:cubicBezTo>
                    <a:lnTo>
                      <a:pt x="10" y="3"/>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0" name="Freeform 46"/>
              <p:cNvSpPr/>
              <p:nvPr/>
            </p:nvSpPr>
            <p:spPr bwMode="auto">
              <a:xfrm>
                <a:off x="92075" y="1106487"/>
                <a:ext cx="514350" cy="966787"/>
              </a:xfrm>
              <a:custGeom>
                <a:avLst/>
                <a:gdLst>
                  <a:gd name="T0" fmla="*/ 2147483646 w 39"/>
                  <a:gd name="T1" fmla="*/ 2147483646 h 76"/>
                  <a:gd name="T2" fmla="*/ 2147483646 w 39"/>
                  <a:gd name="T3" fmla="*/ 2147483646 h 76"/>
                  <a:gd name="T4" fmla="*/ 2147483646 w 39"/>
                  <a:gd name="T5" fmla="*/ 2147483646 h 76"/>
                  <a:gd name="T6" fmla="*/ 2147483646 w 39"/>
                  <a:gd name="T7" fmla="*/ 2147483646 h 76"/>
                  <a:gd name="T8" fmla="*/ 2147483646 w 39"/>
                  <a:gd name="T9" fmla="*/ 2147483646 h 76"/>
                  <a:gd name="T10" fmla="*/ 2147483646 w 39"/>
                  <a:gd name="T11" fmla="*/ 2147483646 h 76"/>
                  <a:gd name="T12" fmla="*/ 2147483646 w 39"/>
                  <a:gd name="T13" fmla="*/ 0 h 76"/>
                  <a:gd name="T14" fmla="*/ 2147483646 w 39"/>
                  <a:gd name="T15" fmla="*/ 2147483646 h 76"/>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76"/>
                  <a:gd name="T26" fmla="*/ 39 w 39"/>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76">
                    <a:moveTo>
                      <a:pt x="39" y="10"/>
                    </a:moveTo>
                    <a:cubicBezTo>
                      <a:pt x="39" y="10"/>
                      <a:pt x="35" y="61"/>
                      <a:pt x="32" y="70"/>
                    </a:cubicBezTo>
                    <a:cubicBezTo>
                      <a:pt x="32" y="70"/>
                      <a:pt x="11" y="76"/>
                      <a:pt x="4" y="70"/>
                    </a:cubicBezTo>
                    <a:cubicBezTo>
                      <a:pt x="4" y="70"/>
                      <a:pt x="4" y="35"/>
                      <a:pt x="2" y="31"/>
                    </a:cubicBezTo>
                    <a:cubicBezTo>
                      <a:pt x="1" y="27"/>
                      <a:pt x="0" y="17"/>
                      <a:pt x="1" y="14"/>
                    </a:cubicBezTo>
                    <a:cubicBezTo>
                      <a:pt x="2" y="11"/>
                      <a:pt x="4" y="6"/>
                      <a:pt x="4" y="6"/>
                    </a:cubicBezTo>
                    <a:cubicBezTo>
                      <a:pt x="34" y="0"/>
                      <a:pt x="34" y="0"/>
                      <a:pt x="34" y="0"/>
                    </a:cubicBezTo>
                    <a:lnTo>
                      <a:pt x="39" y="10"/>
                    </a:lnTo>
                    <a:close/>
                  </a:path>
                </a:pathLst>
              </a:custGeom>
              <a:solidFill>
                <a:srgbClr val="B5AE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1" name="Freeform 47"/>
              <p:cNvSpPr/>
              <p:nvPr/>
            </p:nvSpPr>
            <p:spPr bwMode="auto">
              <a:xfrm>
                <a:off x="198438" y="304800"/>
                <a:ext cx="144463" cy="127000"/>
              </a:xfrm>
              <a:custGeom>
                <a:avLst/>
                <a:gdLst>
                  <a:gd name="T0" fmla="*/ 2147483646 w 91"/>
                  <a:gd name="T1" fmla="*/ 2147483646 h 80"/>
                  <a:gd name="T2" fmla="*/ 2147483646 w 91"/>
                  <a:gd name="T3" fmla="*/ 2147483646 h 80"/>
                  <a:gd name="T4" fmla="*/ 2147483646 w 91"/>
                  <a:gd name="T5" fmla="*/ 2147483646 h 80"/>
                  <a:gd name="T6" fmla="*/ 0 w 91"/>
                  <a:gd name="T7" fmla="*/ 0 h 80"/>
                  <a:gd name="T8" fmla="*/ 2147483646 w 91"/>
                  <a:gd name="T9" fmla="*/ 0 h 80"/>
                  <a:gd name="T10" fmla="*/ 2147483646 w 91"/>
                  <a:gd name="T11" fmla="*/ 2147483646 h 80"/>
                  <a:gd name="T12" fmla="*/ 0 60000 65536"/>
                  <a:gd name="T13" fmla="*/ 0 60000 65536"/>
                  <a:gd name="T14" fmla="*/ 0 60000 65536"/>
                  <a:gd name="T15" fmla="*/ 0 60000 65536"/>
                  <a:gd name="T16" fmla="*/ 0 60000 65536"/>
                  <a:gd name="T17" fmla="*/ 0 60000 65536"/>
                  <a:gd name="T18" fmla="*/ 0 w 91"/>
                  <a:gd name="T19" fmla="*/ 0 h 80"/>
                  <a:gd name="T20" fmla="*/ 91 w 91"/>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91" h="80">
                    <a:moveTo>
                      <a:pt x="91" y="40"/>
                    </a:moveTo>
                    <a:lnTo>
                      <a:pt x="83" y="80"/>
                    </a:lnTo>
                    <a:lnTo>
                      <a:pt x="33" y="72"/>
                    </a:lnTo>
                    <a:lnTo>
                      <a:pt x="0" y="0"/>
                    </a:lnTo>
                    <a:lnTo>
                      <a:pt x="24" y="0"/>
                    </a:lnTo>
                    <a:lnTo>
                      <a:pt x="91" y="40"/>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2" name="Freeform 48"/>
              <p:cNvSpPr/>
              <p:nvPr/>
            </p:nvSpPr>
            <p:spPr bwMode="auto">
              <a:xfrm>
                <a:off x="330200" y="38100"/>
                <a:ext cx="157163" cy="471487"/>
              </a:xfrm>
              <a:custGeom>
                <a:avLst/>
                <a:gdLst>
                  <a:gd name="T0" fmla="*/ 2147483646 w 12"/>
                  <a:gd name="T1" fmla="*/ 2147483646 h 37"/>
                  <a:gd name="T2" fmla="*/ 2147483646 w 12"/>
                  <a:gd name="T3" fmla="*/ 2147483646 h 37"/>
                  <a:gd name="T4" fmla="*/ 2147483646 w 12"/>
                  <a:gd name="T5" fmla="*/ 2147483646 h 37"/>
                  <a:gd name="T6" fmla="*/ 2147483646 w 12"/>
                  <a:gd name="T7" fmla="*/ 2147483646 h 37"/>
                  <a:gd name="T8" fmla="*/ 2147483646 w 12"/>
                  <a:gd name="T9" fmla="*/ 2147483646 h 37"/>
                  <a:gd name="T10" fmla="*/ 0 w 12"/>
                  <a:gd name="T11" fmla="*/ 0 h 37"/>
                  <a:gd name="T12" fmla="*/ 2147483646 w 12"/>
                  <a:gd name="T13" fmla="*/ 2147483646 h 37"/>
                  <a:gd name="T14" fmla="*/ 0 w 12"/>
                  <a:gd name="T15" fmla="*/ 2147483646 h 37"/>
                  <a:gd name="T16" fmla="*/ 2147483646 w 12"/>
                  <a:gd name="T17" fmla="*/ 2147483646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37"/>
                  <a:gd name="T29" fmla="*/ 12 w 12"/>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37">
                    <a:moveTo>
                      <a:pt x="2" y="37"/>
                    </a:moveTo>
                    <a:cubicBezTo>
                      <a:pt x="2" y="37"/>
                      <a:pt x="6" y="31"/>
                      <a:pt x="7" y="30"/>
                    </a:cubicBezTo>
                    <a:cubicBezTo>
                      <a:pt x="8" y="28"/>
                      <a:pt x="7" y="25"/>
                      <a:pt x="7" y="24"/>
                    </a:cubicBezTo>
                    <a:cubicBezTo>
                      <a:pt x="7" y="24"/>
                      <a:pt x="9" y="21"/>
                      <a:pt x="9" y="18"/>
                    </a:cubicBezTo>
                    <a:cubicBezTo>
                      <a:pt x="9" y="15"/>
                      <a:pt x="12" y="6"/>
                      <a:pt x="8" y="3"/>
                    </a:cubicBezTo>
                    <a:cubicBezTo>
                      <a:pt x="4" y="0"/>
                      <a:pt x="0" y="0"/>
                      <a:pt x="0" y="0"/>
                    </a:cubicBezTo>
                    <a:cubicBezTo>
                      <a:pt x="0" y="0"/>
                      <a:pt x="0" y="4"/>
                      <a:pt x="1" y="5"/>
                    </a:cubicBezTo>
                    <a:cubicBezTo>
                      <a:pt x="3" y="5"/>
                      <a:pt x="0" y="29"/>
                      <a:pt x="0" y="29"/>
                    </a:cubicBezTo>
                    <a:lnTo>
                      <a:pt x="2" y="37"/>
                    </a:lnTo>
                    <a:close/>
                  </a:path>
                </a:pathLst>
              </a:custGeom>
              <a:solidFill>
                <a:srgbClr val="28151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 name="Freeform 49"/>
              <p:cNvSpPr/>
              <p:nvPr/>
            </p:nvSpPr>
            <p:spPr bwMode="auto">
              <a:xfrm>
                <a:off x="236538" y="406400"/>
                <a:ext cx="198438" cy="166687"/>
              </a:xfrm>
              <a:custGeom>
                <a:avLst/>
                <a:gdLst>
                  <a:gd name="T0" fmla="*/ 2147483646 w 15"/>
                  <a:gd name="T1" fmla="*/ 2147483646 h 13"/>
                  <a:gd name="T2" fmla="*/ 2147483646 w 15"/>
                  <a:gd name="T3" fmla="*/ 2147483646 h 13"/>
                  <a:gd name="T4" fmla="*/ 2147483646 w 15"/>
                  <a:gd name="T5" fmla="*/ 2147483646 h 13"/>
                  <a:gd name="T6" fmla="*/ 2147483646 w 15"/>
                  <a:gd name="T7" fmla="*/ 0 h 13"/>
                  <a:gd name="T8" fmla="*/ 0 w 15"/>
                  <a:gd name="T9" fmla="*/ 2147483646 h 13"/>
                  <a:gd name="T10" fmla="*/ 2147483646 w 15"/>
                  <a:gd name="T11" fmla="*/ 2147483646 h 13"/>
                  <a:gd name="T12" fmla="*/ 2147483646 w 15"/>
                  <a:gd name="T13" fmla="*/ 2147483646 h 13"/>
                  <a:gd name="T14" fmla="*/ 0 60000 65536"/>
                  <a:gd name="T15" fmla="*/ 0 60000 65536"/>
                  <a:gd name="T16" fmla="*/ 0 60000 65536"/>
                  <a:gd name="T17" fmla="*/ 0 60000 65536"/>
                  <a:gd name="T18" fmla="*/ 0 60000 65536"/>
                  <a:gd name="T19" fmla="*/ 0 60000 65536"/>
                  <a:gd name="T20" fmla="*/ 0 60000 65536"/>
                  <a:gd name="T21" fmla="*/ 0 w 15"/>
                  <a:gd name="T22" fmla="*/ 0 h 13"/>
                  <a:gd name="T23" fmla="*/ 15 w 15"/>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3">
                    <a:moveTo>
                      <a:pt x="15" y="12"/>
                    </a:moveTo>
                    <a:cubicBezTo>
                      <a:pt x="15" y="12"/>
                      <a:pt x="13" y="4"/>
                      <a:pt x="11" y="3"/>
                    </a:cubicBezTo>
                    <a:cubicBezTo>
                      <a:pt x="10" y="2"/>
                      <a:pt x="8" y="1"/>
                      <a:pt x="8" y="1"/>
                    </a:cubicBezTo>
                    <a:cubicBezTo>
                      <a:pt x="8" y="1"/>
                      <a:pt x="4" y="2"/>
                      <a:pt x="2" y="0"/>
                    </a:cubicBezTo>
                    <a:cubicBezTo>
                      <a:pt x="0" y="3"/>
                      <a:pt x="0" y="3"/>
                      <a:pt x="0" y="3"/>
                    </a:cubicBezTo>
                    <a:cubicBezTo>
                      <a:pt x="12" y="13"/>
                      <a:pt x="12" y="13"/>
                      <a:pt x="12" y="13"/>
                    </a:cubicBezTo>
                    <a:lnTo>
                      <a:pt x="15" y="12"/>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4" name="Freeform 50"/>
              <p:cNvSpPr/>
              <p:nvPr/>
            </p:nvSpPr>
            <p:spPr bwMode="auto">
              <a:xfrm>
                <a:off x="92075" y="1106487"/>
                <a:ext cx="514350" cy="915987"/>
              </a:xfrm>
              <a:custGeom>
                <a:avLst/>
                <a:gdLst>
                  <a:gd name="T0" fmla="*/ 2147483646 w 39"/>
                  <a:gd name="T1" fmla="*/ 2147483646 h 72"/>
                  <a:gd name="T2" fmla="*/ 2147483646 w 39"/>
                  <a:gd name="T3" fmla="*/ 0 h 72"/>
                  <a:gd name="T4" fmla="*/ 2147483646 w 39"/>
                  <a:gd name="T5" fmla="*/ 2147483646 h 72"/>
                  <a:gd name="T6" fmla="*/ 2147483646 w 39"/>
                  <a:gd name="T7" fmla="*/ 2147483646 h 72"/>
                  <a:gd name="T8" fmla="*/ 2147483646 w 39"/>
                  <a:gd name="T9" fmla="*/ 2147483646 h 72"/>
                  <a:gd name="T10" fmla="*/ 2147483646 w 39"/>
                  <a:gd name="T11" fmla="*/ 2147483646 h 72"/>
                  <a:gd name="T12" fmla="*/ 2147483646 w 39"/>
                  <a:gd name="T13" fmla="*/ 2147483646 h 72"/>
                  <a:gd name="T14" fmla="*/ 2147483646 w 39"/>
                  <a:gd name="T15" fmla="*/ 2147483646 h 72"/>
                  <a:gd name="T16" fmla="*/ 2147483646 w 39"/>
                  <a:gd name="T17" fmla="*/ 2147483646 h 72"/>
                  <a:gd name="T18" fmla="*/ 2147483646 w 39"/>
                  <a:gd name="T19" fmla="*/ 2147483646 h 72"/>
                  <a:gd name="T20" fmla="*/ 2147483646 w 39"/>
                  <a:gd name="T21" fmla="*/ 2147483646 h 72"/>
                  <a:gd name="T22" fmla="*/ 2147483646 w 39"/>
                  <a:gd name="T23" fmla="*/ 2147483646 h 72"/>
                  <a:gd name="T24" fmla="*/ 2147483646 w 39"/>
                  <a:gd name="T25" fmla="*/ 2147483646 h 72"/>
                  <a:gd name="T26" fmla="*/ 2147483646 w 39"/>
                  <a:gd name="T27" fmla="*/ 2147483646 h 72"/>
                  <a:gd name="T28" fmla="*/ 2147483646 w 39"/>
                  <a:gd name="T29" fmla="*/ 2147483646 h 72"/>
                  <a:gd name="T30" fmla="*/ 2147483646 w 39"/>
                  <a:gd name="T31" fmla="*/ 2147483646 h 72"/>
                  <a:gd name="T32" fmla="*/ 2147483646 w 39"/>
                  <a:gd name="T33" fmla="*/ 2147483646 h 72"/>
                  <a:gd name="T34" fmla="*/ 2147483646 w 39"/>
                  <a:gd name="T35" fmla="*/ 2147483646 h 72"/>
                  <a:gd name="T36" fmla="*/ 2147483646 w 39"/>
                  <a:gd name="T37" fmla="*/ 2147483646 h 72"/>
                  <a:gd name="T38" fmla="*/ 2147483646 w 39"/>
                  <a:gd name="T39" fmla="*/ 2147483646 h 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9"/>
                  <a:gd name="T61" fmla="*/ 0 h 72"/>
                  <a:gd name="T62" fmla="*/ 39 w 39"/>
                  <a:gd name="T63" fmla="*/ 72 h 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9" h="72">
                    <a:moveTo>
                      <a:pt x="4" y="6"/>
                    </a:moveTo>
                    <a:cubicBezTo>
                      <a:pt x="34" y="0"/>
                      <a:pt x="34" y="0"/>
                      <a:pt x="34" y="0"/>
                    </a:cubicBezTo>
                    <a:cubicBezTo>
                      <a:pt x="39" y="10"/>
                      <a:pt x="39" y="10"/>
                      <a:pt x="39" y="10"/>
                    </a:cubicBezTo>
                    <a:cubicBezTo>
                      <a:pt x="39" y="10"/>
                      <a:pt x="39" y="12"/>
                      <a:pt x="39" y="15"/>
                    </a:cubicBezTo>
                    <a:cubicBezTo>
                      <a:pt x="38" y="15"/>
                      <a:pt x="37" y="14"/>
                      <a:pt x="37" y="14"/>
                    </a:cubicBezTo>
                    <a:cubicBezTo>
                      <a:pt x="36" y="13"/>
                      <a:pt x="32" y="7"/>
                      <a:pt x="32" y="7"/>
                    </a:cubicBezTo>
                    <a:cubicBezTo>
                      <a:pt x="32" y="10"/>
                      <a:pt x="32" y="10"/>
                      <a:pt x="32" y="10"/>
                    </a:cubicBezTo>
                    <a:cubicBezTo>
                      <a:pt x="32" y="10"/>
                      <a:pt x="28" y="13"/>
                      <a:pt x="25" y="13"/>
                    </a:cubicBezTo>
                    <a:cubicBezTo>
                      <a:pt x="23" y="14"/>
                      <a:pt x="7" y="12"/>
                      <a:pt x="7" y="13"/>
                    </a:cubicBezTo>
                    <a:cubicBezTo>
                      <a:pt x="6" y="13"/>
                      <a:pt x="5" y="14"/>
                      <a:pt x="4" y="15"/>
                    </a:cubicBezTo>
                    <a:cubicBezTo>
                      <a:pt x="4" y="15"/>
                      <a:pt x="9" y="13"/>
                      <a:pt x="11" y="14"/>
                    </a:cubicBezTo>
                    <a:cubicBezTo>
                      <a:pt x="11" y="14"/>
                      <a:pt x="6" y="15"/>
                      <a:pt x="4" y="18"/>
                    </a:cubicBezTo>
                    <a:cubicBezTo>
                      <a:pt x="2" y="22"/>
                      <a:pt x="5" y="23"/>
                      <a:pt x="5" y="23"/>
                    </a:cubicBezTo>
                    <a:cubicBezTo>
                      <a:pt x="7" y="30"/>
                      <a:pt x="7" y="30"/>
                      <a:pt x="7" y="30"/>
                    </a:cubicBezTo>
                    <a:cubicBezTo>
                      <a:pt x="7" y="30"/>
                      <a:pt x="4" y="51"/>
                      <a:pt x="5" y="58"/>
                    </a:cubicBezTo>
                    <a:cubicBezTo>
                      <a:pt x="5" y="63"/>
                      <a:pt x="7" y="69"/>
                      <a:pt x="8" y="72"/>
                    </a:cubicBezTo>
                    <a:cubicBezTo>
                      <a:pt x="6" y="72"/>
                      <a:pt x="5" y="71"/>
                      <a:pt x="4" y="70"/>
                    </a:cubicBezTo>
                    <a:cubicBezTo>
                      <a:pt x="4" y="70"/>
                      <a:pt x="4" y="35"/>
                      <a:pt x="2" y="31"/>
                    </a:cubicBezTo>
                    <a:cubicBezTo>
                      <a:pt x="1" y="27"/>
                      <a:pt x="0" y="15"/>
                      <a:pt x="1" y="12"/>
                    </a:cubicBezTo>
                    <a:cubicBezTo>
                      <a:pt x="2" y="9"/>
                      <a:pt x="4" y="6"/>
                      <a:pt x="4" y="6"/>
                    </a:cubicBez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5" name="Freeform 51"/>
              <p:cNvSpPr/>
              <p:nvPr/>
            </p:nvSpPr>
            <p:spPr bwMode="auto">
              <a:xfrm>
                <a:off x="92075" y="865187"/>
                <a:ext cx="449263" cy="393700"/>
              </a:xfrm>
              <a:custGeom>
                <a:avLst/>
                <a:gdLst>
                  <a:gd name="T0" fmla="*/ 2147483646 w 34"/>
                  <a:gd name="T1" fmla="*/ 2147483646 h 31"/>
                  <a:gd name="T2" fmla="*/ 2147483646 w 34"/>
                  <a:gd name="T3" fmla="*/ 2147483646 h 31"/>
                  <a:gd name="T4" fmla="*/ 2147483646 w 34"/>
                  <a:gd name="T5" fmla="*/ 2147483646 h 31"/>
                  <a:gd name="T6" fmla="*/ 2147483646 w 34"/>
                  <a:gd name="T7" fmla="*/ 2147483646 h 31"/>
                  <a:gd name="T8" fmla="*/ 0 w 34"/>
                  <a:gd name="T9" fmla="*/ 2147483646 h 31"/>
                  <a:gd name="T10" fmla="*/ 2147483646 w 34"/>
                  <a:gd name="T11" fmla="*/ 2147483646 h 31"/>
                  <a:gd name="T12" fmla="*/ 2147483646 w 34"/>
                  <a:gd name="T13" fmla="*/ 0 h 31"/>
                  <a:gd name="T14" fmla="*/ 2147483646 w 34"/>
                  <a:gd name="T15" fmla="*/ 2147483646 h 31"/>
                  <a:gd name="T16" fmla="*/ 2147483646 w 34"/>
                  <a:gd name="T17" fmla="*/ 2147483646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31"/>
                  <a:gd name="T29" fmla="*/ 34 w 34"/>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31">
                    <a:moveTo>
                      <a:pt x="34" y="24"/>
                    </a:moveTo>
                    <a:cubicBezTo>
                      <a:pt x="34" y="24"/>
                      <a:pt x="34" y="29"/>
                      <a:pt x="31" y="30"/>
                    </a:cubicBezTo>
                    <a:cubicBezTo>
                      <a:pt x="27" y="30"/>
                      <a:pt x="23" y="31"/>
                      <a:pt x="20" y="31"/>
                    </a:cubicBezTo>
                    <a:cubicBezTo>
                      <a:pt x="18" y="31"/>
                      <a:pt x="3" y="30"/>
                      <a:pt x="3" y="30"/>
                    </a:cubicBezTo>
                    <a:cubicBezTo>
                      <a:pt x="0" y="29"/>
                      <a:pt x="0" y="29"/>
                      <a:pt x="0" y="29"/>
                    </a:cubicBezTo>
                    <a:cubicBezTo>
                      <a:pt x="0" y="29"/>
                      <a:pt x="8" y="19"/>
                      <a:pt x="8" y="13"/>
                    </a:cubicBezTo>
                    <a:cubicBezTo>
                      <a:pt x="8" y="8"/>
                      <a:pt x="7" y="0"/>
                      <a:pt x="7" y="0"/>
                    </a:cubicBezTo>
                    <a:cubicBezTo>
                      <a:pt x="31" y="7"/>
                      <a:pt x="31" y="7"/>
                      <a:pt x="31" y="7"/>
                    </a:cubicBezTo>
                    <a:lnTo>
                      <a:pt x="34" y="24"/>
                    </a:lnTo>
                    <a:close/>
                  </a:path>
                </a:pathLst>
              </a:custGeom>
              <a:solidFill>
                <a:srgbClr val="B5AE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6" name="Freeform 52"/>
              <p:cNvSpPr/>
              <p:nvPr/>
            </p:nvSpPr>
            <p:spPr bwMode="auto">
              <a:xfrm>
                <a:off x="395288" y="1017587"/>
                <a:ext cx="14288" cy="241300"/>
              </a:xfrm>
              <a:custGeom>
                <a:avLst/>
                <a:gdLst>
                  <a:gd name="T0" fmla="*/ 2147483646 w 1"/>
                  <a:gd name="T1" fmla="*/ 2147483646 h 19"/>
                  <a:gd name="T2" fmla="*/ 0 w 1"/>
                  <a:gd name="T3" fmla="*/ 2147483646 h 19"/>
                  <a:gd name="T4" fmla="*/ 0 w 1"/>
                  <a:gd name="T5" fmla="*/ 0 h 19"/>
                  <a:gd name="T6" fmla="*/ 2147483646 w 1"/>
                  <a:gd name="T7" fmla="*/ 2147483646 h 19"/>
                  <a:gd name="T8" fmla="*/ 0 60000 65536"/>
                  <a:gd name="T9" fmla="*/ 0 60000 65536"/>
                  <a:gd name="T10" fmla="*/ 0 60000 65536"/>
                  <a:gd name="T11" fmla="*/ 0 60000 65536"/>
                  <a:gd name="T12" fmla="*/ 0 w 1"/>
                  <a:gd name="T13" fmla="*/ 0 h 19"/>
                  <a:gd name="T14" fmla="*/ 1 w 1"/>
                  <a:gd name="T15" fmla="*/ 19 h 19"/>
                </a:gdLst>
                <a:ahLst/>
                <a:cxnLst>
                  <a:cxn ang="T8">
                    <a:pos x="T0" y="T1"/>
                  </a:cxn>
                  <a:cxn ang="T9">
                    <a:pos x="T2" y="T3"/>
                  </a:cxn>
                  <a:cxn ang="T10">
                    <a:pos x="T4" y="T5"/>
                  </a:cxn>
                  <a:cxn ang="T11">
                    <a:pos x="T6" y="T7"/>
                  </a:cxn>
                </a:cxnLst>
                <a:rect l="T12" t="T13" r="T14" b="T15"/>
                <a:pathLst>
                  <a:path w="1" h="19">
                    <a:moveTo>
                      <a:pt x="1" y="19"/>
                    </a:moveTo>
                    <a:cubicBezTo>
                      <a:pt x="1" y="19"/>
                      <a:pt x="1" y="19"/>
                      <a:pt x="0" y="19"/>
                    </a:cubicBezTo>
                    <a:cubicBezTo>
                      <a:pt x="1" y="13"/>
                      <a:pt x="0" y="0"/>
                      <a:pt x="0" y="0"/>
                    </a:cubicBezTo>
                    <a:lnTo>
                      <a:pt x="1" y="19"/>
                    </a:ln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7" name="Freeform 53"/>
              <p:cNvSpPr/>
              <p:nvPr/>
            </p:nvSpPr>
            <p:spPr bwMode="auto">
              <a:xfrm>
                <a:off x="92075" y="877887"/>
                <a:ext cx="119063" cy="368300"/>
              </a:xfrm>
              <a:custGeom>
                <a:avLst/>
                <a:gdLst>
                  <a:gd name="T0" fmla="*/ 2147483646 w 9"/>
                  <a:gd name="T1" fmla="*/ 2147483646 h 29"/>
                  <a:gd name="T2" fmla="*/ 0 w 9"/>
                  <a:gd name="T3" fmla="*/ 2147483646 h 29"/>
                  <a:gd name="T4" fmla="*/ 2147483646 w 9"/>
                  <a:gd name="T5" fmla="*/ 2147483646 h 29"/>
                  <a:gd name="T6" fmla="*/ 2147483646 w 9"/>
                  <a:gd name="T7" fmla="*/ 0 h 29"/>
                  <a:gd name="T8" fmla="*/ 2147483646 w 9"/>
                  <a:gd name="T9" fmla="*/ 2147483646 h 29"/>
                  <a:gd name="T10" fmla="*/ 2147483646 w 9"/>
                  <a:gd name="T11" fmla="*/ 2147483646 h 29"/>
                  <a:gd name="T12" fmla="*/ 2147483646 w 9"/>
                  <a:gd name="T13" fmla="*/ 2147483646 h 29"/>
                  <a:gd name="T14" fmla="*/ 2147483646 w 9"/>
                  <a:gd name="T15" fmla="*/ 2147483646 h 29"/>
                  <a:gd name="T16" fmla="*/ 2147483646 w 9"/>
                  <a:gd name="T17" fmla="*/ 2147483646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29"/>
                  <a:gd name="T29" fmla="*/ 9 w 9"/>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29">
                    <a:moveTo>
                      <a:pt x="3" y="29"/>
                    </a:moveTo>
                    <a:cubicBezTo>
                      <a:pt x="0" y="28"/>
                      <a:pt x="0" y="28"/>
                      <a:pt x="0" y="28"/>
                    </a:cubicBezTo>
                    <a:cubicBezTo>
                      <a:pt x="0" y="28"/>
                      <a:pt x="8" y="18"/>
                      <a:pt x="8" y="12"/>
                    </a:cubicBezTo>
                    <a:cubicBezTo>
                      <a:pt x="8" y="8"/>
                      <a:pt x="7" y="1"/>
                      <a:pt x="7" y="0"/>
                    </a:cubicBezTo>
                    <a:cubicBezTo>
                      <a:pt x="9" y="3"/>
                      <a:pt x="9" y="3"/>
                      <a:pt x="9" y="3"/>
                    </a:cubicBezTo>
                    <a:cubicBezTo>
                      <a:pt x="9" y="3"/>
                      <a:pt x="9" y="10"/>
                      <a:pt x="9" y="12"/>
                    </a:cubicBezTo>
                    <a:cubicBezTo>
                      <a:pt x="9" y="15"/>
                      <a:pt x="8" y="23"/>
                      <a:pt x="7" y="24"/>
                    </a:cubicBezTo>
                    <a:cubicBezTo>
                      <a:pt x="6" y="25"/>
                      <a:pt x="6" y="28"/>
                      <a:pt x="7" y="29"/>
                    </a:cubicBezTo>
                    <a:cubicBezTo>
                      <a:pt x="5" y="29"/>
                      <a:pt x="3" y="29"/>
                      <a:pt x="3" y="29"/>
                    </a:cubicBez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8" name="Freeform 54"/>
              <p:cNvSpPr/>
              <p:nvPr/>
            </p:nvSpPr>
            <p:spPr bwMode="auto">
              <a:xfrm>
                <a:off x="461963" y="1030287"/>
                <a:ext cx="79375" cy="165100"/>
              </a:xfrm>
              <a:custGeom>
                <a:avLst/>
                <a:gdLst>
                  <a:gd name="T0" fmla="*/ 2147483646 w 6"/>
                  <a:gd name="T1" fmla="*/ 2147483646 h 13"/>
                  <a:gd name="T2" fmla="*/ 0 w 6"/>
                  <a:gd name="T3" fmla="*/ 0 h 13"/>
                  <a:gd name="T4" fmla="*/ 2147483646 w 6"/>
                  <a:gd name="T5" fmla="*/ 2147483646 h 13"/>
                  <a:gd name="T6" fmla="*/ 2147483646 w 6"/>
                  <a:gd name="T7" fmla="*/ 2147483646 h 13"/>
                  <a:gd name="T8" fmla="*/ 0 60000 65536"/>
                  <a:gd name="T9" fmla="*/ 0 60000 65536"/>
                  <a:gd name="T10" fmla="*/ 0 60000 65536"/>
                  <a:gd name="T11" fmla="*/ 0 60000 65536"/>
                  <a:gd name="T12" fmla="*/ 0 w 6"/>
                  <a:gd name="T13" fmla="*/ 0 h 13"/>
                  <a:gd name="T14" fmla="*/ 6 w 6"/>
                  <a:gd name="T15" fmla="*/ 13 h 13"/>
                </a:gdLst>
                <a:ahLst/>
                <a:cxnLst>
                  <a:cxn ang="T8">
                    <a:pos x="T0" y="T1"/>
                  </a:cxn>
                  <a:cxn ang="T9">
                    <a:pos x="T2" y="T3"/>
                  </a:cxn>
                  <a:cxn ang="T10">
                    <a:pos x="T4" y="T5"/>
                  </a:cxn>
                  <a:cxn ang="T11">
                    <a:pos x="T6" y="T7"/>
                  </a:cxn>
                </a:cxnLst>
                <a:rect l="T12" t="T13" r="T14" b="T15"/>
                <a:pathLst>
                  <a:path w="6" h="13">
                    <a:moveTo>
                      <a:pt x="6" y="13"/>
                    </a:moveTo>
                    <a:cubicBezTo>
                      <a:pt x="0" y="0"/>
                      <a:pt x="0" y="0"/>
                      <a:pt x="0" y="0"/>
                    </a:cubicBezTo>
                    <a:cubicBezTo>
                      <a:pt x="0" y="0"/>
                      <a:pt x="3" y="5"/>
                      <a:pt x="6" y="11"/>
                    </a:cubicBezTo>
                    <a:cubicBezTo>
                      <a:pt x="6" y="11"/>
                      <a:pt x="6" y="12"/>
                      <a:pt x="6" y="13"/>
                    </a:cubicBez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9" name="Freeform 55"/>
              <p:cNvSpPr/>
              <p:nvPr/>
            </p:nvSpPr>
            <p:spPr bwMode="auto">
              <a:xfrm>
                <a:off x="422275" y="1169987"/>
                <a:ext cx="25400" cy="88900"/>
              </a:xfrm>
              <a:custGeom>
                <a:avLst/>
                <a:gdLst>
                  <a:gd name="T0" fmla="*/ 0 w 2"/>
                  <a:gd name="T1" fmla="*/ 2147483646 h 7"/>
                  <a:gd name="T2" fmla="*/ 2147483646 w 2"/>
                  <a:gd name="T3" fmla="*/ 0 h 7"/>
                  <a:gd name="T4" fmla="*/ 2147483646 w 2"/>
                  <a:gd name="T5" fmla="*/ 2147483646 h 7"/>
                  <a:gd name="T6" fmla="*/ 0 w 2"/>
                  <a:gd name="T7" fmla="*/ 2147483646 h 7"/>
                  <a:gd name="T8" fmla="*/ 0 60000 65536"/>
                  <a:gd name="T9" fmla="*/ 0 60000 65536"/>
                  <a:gd name="T10" fmla="*/ 0 60000 65536"/>
                  <a:gd name="T11" fmla="*/ 0 60000 65536"/>
                  <a:gd name="T12" fmla="*/ 0 w 2"/>
                  <a:gd name="T13" fmla="*/ 0 h 7"/>
                  <a:gd name="T14" fmla="*/ 2 w 2"/>
                  <a:gd name="T15" fmla="*/ 7 h 7"/>
                </a:gdLst>
                <a:ahLst/>
                <a:cxnLst>
                  <a:cxn ang="T8">
                    <a:pos x="T0" y="T1"/>
                  </a:cxn>
                  <a:cxn ang="T9">
                    <a:pos x="T2" y="T3"/>
                  </a:cxn>
                  <a:cxn ang="T10">
                    <a:pos x="T4" y="T5"/>
                  </a:cxn>
                  <a:cxn ang="T11">
                    <a:pos x="T6" y="T7"/>
                  </a:cxn>
                </a:cxnLst>
                <a:rect l="T12" t="T13" r="T14" b="T15"/>
                <a:pathLst>
                  <a:path w="2" h="7">
                    <a:moveTo>
                      <a:pt x="0" y="7"/>
                    </a:moveTo>
                    <a:cubicBezTo>
                      <a:pt x="1" y="0"/>
                      <a:pt x="1" y="0"/>
                      <a:pt x="1" y="0"/>
                    </a:cubicBezTo>
                    <a:cubicBezTo>
                      <a:pt x="1" y="0"/>
                      <a:pt x="1" y="3"/>
                      <a:pt x="2" y="6"/>
                    </a:cubicBezTo>
                    <a:cubicBezTo>
                      <a:pt x="1" y="7"/>
                      <a:pt x="1" y="7"/>
                      <a:pt x="0" y="7"/>
                    </a:cubicBez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0" name="Freeform 56"/>
              <p:cNvSpPr/>
              <p:nvPr/>
            </p:nvSpPr>
            <p:spPr bwMode="auto">
              <a:xfrm>
                <a:off x="474663" y="1017587"/>
                <a:ext cx="158750" cy="266700"/>
              </a:xfrm>
              <a:custGeom>
                <a:avLst/>
                <a:gdLst>
                  <a:gd name="T0" fmla="*/ 2147483646 w 12"/>
                  <a:gd name="T1" fmla="*/ 2147483646 h 21"/>
                  <a:gd name="T2" fmla="*/ 2147483646 w 12"/>
                  <a:gd name="T3" fmla="*/ 2147483646 h 21"/>
                  <a:gd name="T4" fmla="*/ 0 w 12"/>
                  <a:gd name="T5" fmla="*/ 0 h 21"/>
                  <a:gd name="T6" fmla="*/ 2147483646 w 12"/>
                  <a:gd name="T7" fmla="*/ 0 h 21"/>
                  <a:gd name="T8" fmla="*/ 2147483646 w 12"/>
                  <a:gd name="T9" fmla="*/ 214748364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12" y="19"/>
                    </a:moveTo>
                    <a:cubicBezTo>
                      <a:pt x="12" y="19"/>
                      <a:pt x="10" y="21"/>
                      <a:pt x="8" y="19"/>
                    </a:cubicBezTo>
                    <a:cubicBezTo>
                      <a:pt x="6" y="17"/>
                      <a:pt x="0" y="0"/>
                      <a:pt x="0" y="0"/>
                    </a:cubicBezTo>
                    <a:cubicBezTo>
                      <a:pt x="9" y="0"/>
                      <a:pt x="9" y="0"/>
                      <a:pt x="9" y="0"/>
                    </a:cubicBezTo>
                    <a:lnTo>
                      <a:pt x="12" y="19"/>
                    </a:lnTo>
                    <a:close/>
                  </a:path>
                </a:pathLst>
              </a:custGeom>
              <a:solidFill>
                <a:srgbClr val="B5AE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1" name="Freeform 57"/>
              <p:cNvSpPr/>
              <p:nvPr/>
            </p:nvSpPr>
            <p:spPr bwMode="auto">
              <a:xfrm>
                <a:off x="395288" y="444500"/>
                <a:ext cx="357188" cy="420687"/>
              </a:xfrm>
              <a:custGeom>
                <a:avLst/>
                <a:gdLst>
                  <a:gd name="T0" fmla="*/ 2147483646 w 27"/>
                  <a:gd name="T1" fmla="*/ 2147483646 h 33"/>
                  <a:gd name="T2" fmla="*/ 2147483646 w 27"/>
                  <a:gd name="T3" fmla="*/ 2147483646 h 33"/>
                  <a:gd name="T4" fmla="*/ 2147483646 w 27"/>
                  <a:gd name="T5" fmla="*/ 2147483646 h 33"/>
                  <a:gd name="T6" fmla="*/ 2147483646 w 27"/>
                  <a:gd name="T7" fmla="*/ 2147483646 h 33"/>
                  <a:gd name="T8" fmla="*/ 2147483646 w 27"/>
                  <a:gd name="T9" fmla="*/ 2147483646 h 33"/>
                  <a:gd name="T10" fmla="*/ 2147483646 w 27"/>
                  <a:gd name="T11" fmla="*/ 2147483646 h 33"/>
                  <a:gd name="T12" fmla="*/ 2147483646 w 27"/>
                  <a:gd name="T13" fmla="*/ 2147483646 h 33"/>
                  <a:gd name="T14" fmla="*/ 0 w 27"/>
                  <a:gd name="T15" fmla="*/ 0 h 33"/>
                  <a:gd name="T16" fmla="*/ 2147483646 w 27"/>
                  <a:gd name="T17" fmla="*/ 2147483646 h 33"/>
                  <a:gd name="T18" fmla="*/ 2147483646 w 27"/>
                  <a:gd name="T19" fmla="*/ 2147483646 h 33"/>
                  <a:gd name="T20" fmla="*/ 2147483646 w 27"/>
                  <a:gd name="T21" fmla="*/ 2147483646 h 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33"/>
                  <a:gd name="T35" fmla="*/ 27 w 27"/>
                  <a:gd name="T36" fmla="*/ 33 h 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33">
                    <a:moveTo>
                      <a:pt x="27" y="33"/>
                    </a:moveTo>
                    <a:cubicBezTo>
                      <a:pt x="27" y="33"/>
                      <a:pt x="27" y="30"/>
                      <a:pt x="25" y="29"/>
                    </a:cubicBezTo>
                    <a:cubicBezTo>
                      <a:pt x="24" y="28"/>
                      <a:pt x="22" y="24"/>
                      <a:pt x="21" y="23"/>
                    </a:cubicBezTo>
                    <a:cubicBezTo>
                      <a:pt x="20" y="23"/>
                      <a:pt x="16" y="17"/>
                      <a:pt x="15" y="15"/>
                    </a:cubicBezTo>
                    <a:cubicBezTo>
                      <a:pt x="14" y="13"/>
                      <a:pt x="12" y="7"/>
                      <a:pt x="11" y="5"/>
                    </a:cubicBezTo>
                    <a:cubicBezTo>
                      <a:pt x="9" y="4"/>
                      <a:pt x="6" y="3"/>
                      <a:pt x="6" y="3"/>
                    </a:cubicBezTo>
                    <a:cubicBezTo>
                      <a:pt x="6" y="3"/>
                      <a:pt x="3" y="1"/>
                      <a:pt x="2" y="1"/>
                    </a:cubicBezTo>
                    <a:cubicBezTo>
                      <a:pt x="1" y="0"/>
                      <a:pt x="0" y="0"/>
                      <a:pt x="0" y="0"/>
                    </a:cubicBezTo>
                    <a:cubicBezTo>
                      <a:pt x="0" y="0"/>
                      <a:pt x="2" y="8"/>
                      <a:pt x="3" y="10"/>
                    </a:cubicBezTo>
                    <a:cubicBezTo>
                      <a:pt x="5" y="11"/>
                      <a:pt x="17" y="29"/>
                      <a:pt x="17" y="29"/>
                    </a:cubicBezTo>
                    <a:lnTo>
                      <a:pt x="27" y="33"/>
                    </a:lnTo>
                    <a:close/>
                  </a:path>
                </a:pathLst>
              </a:custGeom>
              <a:solidFill>
                <a:srgbClr val="B5AE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2" name="Freeform 58"/>
              <p:cNvSpPr/>
              <p:nvPr/>
            </p:nvSpPr>
            <p:spPr bwMode="auto">
              <a:xfrm>
                <a:off x="158750" y="406400"/>
                <a:ext cx="250825" cy="509587"/>
              </a:xfrm>
              <a:custGeom>
                <a:avLst/>
                <a:gdLst>
                  <a:gd name="T0" fmla="*/ 2147483646 w 19"/>
                  <a:gd name="T1" fmla="*/ 0 h 40"/>
                  <a:gd name="T2" fmla="*/ 2147483646 w 19"/>
                  <a:gd name="T3" fmla="*/ 2147483646 h 40"/>
                  <a:gd name="T4" fmla="*/ 2147483646 w 19"/>
                  <a:gd name="T5" fmla="*/ 2147483646 h 40"/>
                  <a:gd name="T6" fmla="*/ 2147483646 w 19"/>
                  <a:gd name="T7" fmla="*/ 2147483646 h 40"/>
                  <a:gd name="T8" fmla="*/ 0 w 19"/>
                  <a:gd name="T9" fmla="*/ 0 h 40"/>
                  <a:gd name="T10" fmla="*/ 2147483646 w 19"/>
                  <a:gd name="T11" fmla="*/ 0 h 40"/>
                  <a:gd name="T12" fmla="*/ 0 60000 65536"/>
                  <a:gd name="T13" fmla="*/ 0 60000 65536"/>
                  <a:gd name="T14" fmla="*/ 0 60000 65536"/>
                  <a:gd name="T15" fmla="*/ 0 60000 65536"/>
                  <a:gd name="T16" fmla="*/ 0 60000 65536"/>
                  <a:gd name="T17" fmla="*/ 0 60000 65536"/>
                  <a:gd name="T18" fmla="*/ 0 w 19"/>
                  <a:gd name="T19" fmla="*/ 0 h 40"/>
                  <a:gd name="T20" fmla="*/ 19 w 19"/>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19" h="40">
                    <a:moveTo>
                      <a:pt x="7" y="0"/>
                    </a:moveTo>
                    <a:cubicBezTo>
                      <a:pt x="7" y="0"/>
                      <a:pt x="16" y="8"/>
                      <a:pt x="19" y="12"/>
                    </a:cubicBezTo>
                    <a:cubicBezTo>
                      <a:pt x="18" y="37"/>
                      <a:pt x="18" y="37"/>
                      <a:pt x="18" y="37"/>
                    </a:cubicBezTo>
                    <a:cubicBezTo>
                      <a:pt x="18" y="37"/>
                      <a:pt x="8" y="40"/>
                      <a:pt x="5" y="26"/>
                    </a:cubicBezTo>
                    <a:cubicBezTo>
                      <a:pt x="2" y="12"/>
                      <a:pt x="0" y="0"/>
                      <a:pt x="0" y="0"/>
                    </a:cubicBezTo>
                    <a:cubicBezTo>
                      <a:pt x="7" y="0"/>
                      <a:pt x="7" y="0"/>
                      <a:pt x="7" y="0"/>
                    </a:cubicBezTo>
                  </a:path>
                </a:pathLst>
              </a:custGeom>
              <a:solidFill>
                <a:srgbClr val="B5AE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 name="Freeform 59"/>
              <p:cNvSpPr/>
              <p:nvPr/>
            </p:nvSpPr>
            <p:spPr bwMode="auto">
              <a:xfrm>
                <a:off x="355600" y="534987"/>
                <a:ext cx="265113" cy="508000"/>
              </a:xfrm>
              <a:custGeom>
                <a:avLst/>
                <a:gdLst>
                  <a:gd name="T0" fmla="*/ 2147483646 w 167"/>
                  <a:gd name="T1" fmla="*/ 2147483646 h 320"/>
                  <a:gd name="T2" fmla="*/ 0 w 167"/>
                  <a:gd name="T3" fmla="*/ 0 h 320"/>
                  <a:gd name="T4" fmla="*/ 2147483646 w 167"/>
                  <a:gd name="T5" fmla="*/ 2147483646 h 320"/>
                  <a:gd name="T6" fmla="*/ 2147483646 w 167"/>
                  <a:gd name="T7" fmla="*/ 2147483646 h 320"/>
                  <a:gd name="T8" fmla="*/ 2147483646 w 167"/>
                  <a:gd name="T9" fmla="*/ 2147483646 h 320"/>
                  <a:gd name="T10" fmla="*/ 0 60000 65536"/>
                  <a:gd name="T11" fmla="*/ 0 60000 65536"/>
                  <a:gd name="T12" fmla="*/ 0 60000 65536"/>
                  <a:gd name="T13" fmla="*/ 0 60000 65536"/>
                  <a:gd name="T14" fmla="*/ 0 60000 65536"/>
                  <a:gd name="T15" fmla="*/ 0 w 167"/>
                  <a:gd name="T16" fmla="*/ 0 h 320"/>
                  <a:gd name="T17" fmla="*/ 167 w 167"/>
                  <a:gd name="T18" fmla="*/ 320 h 320"/>
                </a:gdLst>
                <a:ahLst/>
                <a:cxnLst>
                  <a:cxn ang="T10">
                    <a:pos x="T0" y="T1"/>
                  </a:cxn>
                  <a:cxn ang="T11">
                    <a:pos x="T2" y="T3"/>
                  </a:cxn>
                  <a:cxn ang="T12">
                    <a:pos x="T4" y="T5"/>
                  </a:cxn>
                  <a:cxn ang="T13">
                    <a:pos x="T6" y="T7"/>
                  </a:cxn>
                  <a:cxn ang="T14">
                    <a:pos x="T8" y="T9"/>
                  </a:cxn>
                </a:cxnLst>
                <a:rect l="T15" t="T16" r="T17" b="T18"/>
                <a:pathLst>
                  <a:path w="167" h="320">
                    <a:moveTo>
                      <a:pt x="150" y="8"/>
                    </a:moveTo>
                    <a:lnTo>
                      <a:pt x="0" y="0"/>
                    </a:lnTo>
                    <a:lnTo>
                      <a:pt x="17" y="320"/>
                    </a:lnTo>
                    <a:lnTo>
                      <a:pt x="167" y="312"/>
                    </a:lnTo>
                    <a:lnTo>
                      <a:pt x="150" y="8"/>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 name="Freeform 60"/>
              <p:cNvSpPr/>
              <p:nvPr/>
            </p:nvSpPr>
            <p:spPr bwMode="auto">
              <a:xfrm>
                <a:off x="527050" y="750887"/>
                <a:ext cx="119063" cy="177800"/>
              </a:xfrm>
              <a:custGeom>
                <a:avLst/>
                <a:gdLst>
                  <a:gd name="T0" fmla="*/ 2147483646 w 9"/>
                  <a:gd name="T1" fmla="*/ 2147483646 h 14"/>
                  <a:gd name="T2" fmla="*/ 2147483646 w 9"/>
                  <a:gd name="T3" fmla="*/ 2147483646 h 14"/>
                  <a:gd name="T4" fmla="*/ 0 w 9"/>
                  <a:gd name="T5" fmla="*/ 2147483646 h 14"/>
                  <a:gd name="T6" fmla="*/ 0 w 9"/>
                  <a:gd name="T7" fmla="*/ 2147483646 h 14"/>
                  <a:gd name="T8" fmla="*/ 2147483646 w 9"/>
                  <a:gd name="T9" fmla="*/ 0 h 14"/>
                  <a:gd name="T10" fmla="*/ 2147483646 w 9"/>
                  <a:gd name="T11" fmla="*/ 2147483646 h 14"/>
                  <a:gd name="T12" fmla="*/ 2147483646 w 9"/>
                  <a:gd name="T13" fmla="*/ 2147483646 h 14"/>
                  <a:gd name="T14" fmla="*/ 0 60000 65536"/>
                  <a:gd name="T15" fmla="*/ 0 60000 65536"/>
                  <a:gd name="T16" fmla="*/ 0 60000 65536"/>
                  <a:gd name="T17" fmla="*/ 0 60000 65536"/>
                  <a:gd name="T18" fmla="*/ 0 60000 65536"/>
                  <a:gd name="T19" fmla="*/ 0 60000 65536"/>
                  <a:gd name="T20" fmla="*/ 0 60000 65536"/>
                  <a:gd name="T21" fmla="*/ 0 w 9"/>
                  <a:gd name="T22" fmla="*/ 0 h 14"/>
                  <a:gd name="T23" fmla="*/ 9 w 9"/>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14">
                    <a:moveTo>
                      <a:pt x="7" y="12"/>
                    </a:moveTo>
                    <a:cubicBezTo>
                      <a:pt x="7" y="12"/>
                      <a:pt x="5" y="14"/>
                      <a:pt x="4" y="14"/>
                    </a:cubicBezTo>
                    <a:cubicBezTo>
                      <a:pt x="2" y="14"/>
                      <a:pt x="0" y="14"/>
                      <a:pt x="0" y="14"/>
                    </a:cubicBezTo>
                    <a:cubicBezTo>
                      <a:pt x="0" y="9"/>
                      <a:pt x="0" y="9"/>
                      <a:pt x="0" y="9"/>
                    </a:cubicBezTo>
                    <a:cubicBezTo>
                      <a:pt x="0" y="9"/>
                      <a:pt x="4" y="1"/>
                      <a:pt x="8" y="0"/>
                    </a:cubicBezTo>
                    <a:cubicBezTo>
                      <a:pt x="8" y="0"/>
                      <a:pt x="9" y="3"/>
                      <a:pt x="8" y="4"/>
                    </a:cubicBezTo>
                    <a:cubicBezTo>
                      <a:pt x="7" y="5"/>
                      <a:pt x="7" y="12"/>
                      <a:pt x="7" y="12"/>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5" name="Freeform 61"/>
              <p:cNvSpPr/>
              <p:nvPr/>
            </p:nvSpPr>
            <p:spPr bwMode="auto">
              <a:xfrm>
                <a:off x="606425" y="788987"/>
                <a:ext cx="185738" cy="203200"/>
              </a:xfrm>
              <a:custGeom>
                <a:avLst/>
                <a:gdLst>
                  <a:gd name="T0" fmla="*/ 2147483646 w 14"/>
                  <a:gd name="T1" fmla="*/ 0 h 16"/>
                  <a:gd name="T2" fmla="*/ 2147483646 w 14"/>
                  <a:gd name="T3" fmla="*/ 2147483646 h 16"/>
                  <a:gd name="T4" fmla="*/ 2147483646 w 14"/>
                  <a:gd name="T5" fmla="*/ 2147483646 h 16"/>
                  <a:gd name="T6" fmla="*/ 0 w 14"/>
                  <a:gd name="T7" fmla="*/ 2147483646 h 16"/>
                  <a:gd name="T8" fmla="*/ 2147483646 w 14"/>
                  <a:gd name="T9" fmla="*/ 0 h 16"/>
                  <a:gd name="T10" fmla="*/ 0 60000 65536"/>
                  <a:gd name="T11" fmla="*/ 0 60000 65536"/>
                  <a:gd name="T12" fmla="*/ 0 60000 65536"/>
                  <a:gd name="T13" fmla="*/ 0 60000 65536"/>
                  <a:gd name="T14" fmla="*/ 0 60000 65536"/>
                  <a:gd name="T15" fmla="*/ 0 w 14"/>
                  <a:gd name="T16" fmla="*/ 0 h 16"/>
                  <a:gd name="T17" fmla="*/ 14 w 14"/>
                  <a:gd name="T18" fmla="*/ 16 h 16"/>
                </a:gdLst>
                <a:ahLst/>
                <a:cxnLst>
                  <a:cxn ang="T10">
                    <a:pos x="T0" y="T1"/>
                  </a:cxn>
                  <a:cxn ang="T11">
                    <a:pos x="T2" y="T3"/>
                  </a:cxn>
                  <a:cxn ang="T12">
                    <a:pos x="T4" y="T5"/>
                  </a:cxn>
                  <a:cxn ang="T13">
                    <a:pos x="T6" y="T7"/>
                  </a:cxn>
                  <a:cxn ang="T14">
                    <a:pos x="T8" y="T9"/>
                  </a:cxn>
                </a:cxnLst>
                <a:rect l="T15" t="T16" r="T17" b="T18"/>
                <a:pathLst>
                  <a:path w="14" h="16">
                    <a:moveTo>
                      <a:pt x="3" y="0"/>
                    </a:moveTo>
                    <a:cubicBezTo>
                      <a:pt x="3" y="0"/>
                      <a:pt x="8" y="2"/>
                      <a:pt x="11" y="5"/>
                    </a:cubicBezTo>
                    <a:cubicBezTo>
                      <a:pt x="11" y="5"/>
                      <a:pt x="14" y="14"/>
                      <a:pt x="8" y="15"/>
                    </a:cubicBezTo>
                    <a:cubicBezTo>
                      <a:pt x="2" y="16"/>
                      <a:pt x="1" y="11"/>
                      <a:pt x="0" y="10"/>
                    </a:cubicBezTo>
                    <a:lnTo>
                      <a:pt x="3" y="0"/>
                    </a:lnTo>
                    <a:close/>
                  </a:path>
                </a:pathLst>
              </a:custGeom>
              <a:solidFill>
                <a:srgbClr val="B5AE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6" name="Freeform 62"/>
              <p:cNvSpPr/>
              <p:nvPr/>
            </p:nvSpPr>
            <p:spPr bwMode="auto">
              <a:xfrm>
                <a:off x="92075" y="393700"/>
                <a:ext cx="317500" cy="484187"/>
              </a:xfrm>
              <a:custGeom>
                <a:avLst/>
                <a:gdLst>
                  <a:gd name="T0" fmla="*/ 2147483646 w 24"/>
                  <a:gd name="T1" fmla="*/ 2147483646 h 38"/>
                  <a:gd name="T2" fmla="*/ 2147483646 w 24"/>
                  <a:gd name="T3" fmla="*/ 2147483646 h 38"/>
                  <a:gd name="T4" fmla="*/ 2147483646 w 24"/>
                  <a:gd name="T5" fmla="*/ 2147483646 h 38"/>
                  <a:gd name="T6" fmla="*/ 2147483646 w 24"/>
                  <a:gd name="T7" fmla="*/ 2147483646 h 38"/>
                  <a:gd name="T8" fmla="*/ 2147483646 w 24"/>
                  <a:gd name="T9" fmla="*/ 2147483646 h 38"/>
                  <a:gd name="T10" fmla="*/ 2147483646 w 24"/>
                  <a:gd name="T11" fmla="*/ 2147483646 h 38"/>
                  <a:gd name="T12" fmla="*/ 2147483646 w 24"/>
                  <a:gd name="T13" fmla="*/ 2147483646 h 38"/>
                  <a:gd name="T14" fmla="*/ 2147483646 w 24"/>
                  <a:gd name="T15" fmla="*/ 2147483646 h 38"/>
                  <a:gd name="T16" fmla="*/ 2147483646 w 24"/>
                  <a:gd name="T17" fmla="*/ 2147483646 h 38"/>
                  <a:gd name="T18" fmla="*/ 2147483646 w 24"/>
                  <a:gd name="T19" fmla="*/ 2147483646 h 38"/>
                  <a:gd name="T20" fmla="*/ 2147483646 w 24"/>
                  <a:gd name="T21" fmla="*/ 0 h 38"/>
                  <a:gd name="T22" fmla="*/ 0 w 24"/>
                  <a:gd name="T23" fmla="*/ 2147483646 h 38"/>
                  <a:gd name="T24" fmla="*/ 2147483646 w 24"/>
                  <a:gd name="T25" fmla="*/ 2147483646 h 38"/>
                  <a:gd name="T26" fmla="*/ 2147483646 w 24"/>
                  <a:gd name="T27" fmla="*/ 2147483646 h 38"/>
                  <a:gd name="T28" fmla="*/ 2147483646 w 24"/>
                  <a:gd name="T29" fmla="*/ 2147483646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
                  <a:gd name="T46" fmla="*/ 0 h 38"/>
                  <a:gd name="T47" fmla="*/ 24 w 24"/>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 h="38">
                    <a:moveTo>
                      <a:pt x="24" y="38"/>
                    </a:moveTo>
                    <a:cubicBezTo>
                      <a:pt x="24" y="38"/>
                      <a:pt x="19" y="30"/>
                      <a:pt x="18" y="29"/>
                    </a:cubicBezTo>
                    <a:cubicBezTo>
                      <a:pt x="17" y="27"/>
                      <a:pt x="18" y="24"/>
                      <a:pt x="17" y="24"/>
                    </a:cubicBezTo>
                    <a:cubicBezTo>
                      <a:pt x="17" y="23"/>
                      <a:pt x="16" y="21"/>
                      <a:pt x="16" y="21"/>
                    </a:cubicBezTo>
                    <a:cubicBezTo>
                      <a:pt x="16" y="21"/>
                      <a:pt x="13" y="19"/>
                      <a:pt x="14" y="16"/>
                    </a:cubicBezTo>
                    <a:cubicBezTo>
                      <a:pt x="15" y="14"/>
                      <a:pt x="12" y="12"/>
                      <a:pt x="11" y="11"/>
                    </a:cubicBezTo>
                    <a:cubicBezTo>
                      <a:pt x="10" y="10"/>
                      <a:pt x="10" y="8"/>
                      <a:pt x="10" y="8"/>
                    </a:cubicBezTo>
                    <a:cubicBezTo>
                      <a:pt x="10" y="8"/>
                      <a:pt x="17" y="11"/>
                      <a:pt x="20" y="12"/>
                    </a:cubicBezTo>
                    <a:cubicBezTo>
                      <a:pt x="11" y="6"/>
                      <a:pt x="11" y="6"/>
                      <a:pt x="11" y="6"/>
                    </a:cubicBezTo>
                    <a:cubicBezTo>
                      <a:pt x="11" y="6"/>
                      <a:pt x="12" y="4"/>
                      <a:pt x="10" y="2"/>
                    </a:cubicBezTo>
                    <a:cubicBezTo>
                      <a:pt x="9" y="1"/>
                      <a:pt x="4" y="0"/>
                      <a:pt x="4" y="0"/>
                    </a:cubicBezTo>
                    <a:cubicBezTo>
                      <a:pt x="0" y="4"/>
                      <a:pt x="0" y="4"/>
                      <a:pt x="0" y="4"/>
                    </a:cubicBezTo>
                    <a:cubicBezTo>
                      <a:pt x="5" y="25"/>
                      <a:pt x="5" y="25"/>
                      <a:pt x="5" y="25"/>
                    </a:cubicBezTo>
                    <a:cubicBezTo>
                      <a:pt x="14" y="38"/>
                      <a:pt x="14" y="38"/>
                      <a:pt x="14" y="38"/>
                    </a:cubicBezTo>
                    <a:lnTo>
                      <a:pt x="24" y="38"/>
                    </a:ln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7" name="Freeform 63"/>
              <p:cNvSpPr/>
              <p:nvPr/>
            </p:nvSpPr>
            <p:spPr bwMode="auto">
              <a:xfrm>
                <a:off x="593725" y="890587"/>
                <a:ext cx="171450" cy="101600"/>
              </a:xfrm>
              <a:custGeom>
                <a:avLst/>
                <a:gdLst>
                  <a:gd name="T0" fmla="*/ 0 w 13"/>
                  <a:gd name="T1" fmla="*/ 2147483646 h 8"/>
                  <a:gd name="T2" fmla="*/ 2147483646 w 13"/>
                  <a:gd name="T3" fmla="*/ 0 h 8"/>
                  <a:gd name="T4" fmla="*/ 2147483646 w 13"/>
                  <a:gd name="T5" fmla="*/ 0 h 8"/>
                  <a:gd name="T6" fmla="*/ 2147483646 w 13"/>
                  <a:gd name="T7" fmla="*/ 2147483646 h 8"/>
                  <a:gd name="T8" fmla="*/ 2147483646 w 13"/>
                  <a:gd name="T9" fmla="*/ 0 h 8"/>
                  <a:gd name="T10" fmla="*/ 2147483646 w 13"/>
                  <a:gd name="T11" fmla="*/ 2147483646 h 8"/>
                  <a:gd name="T12" fmla="*/ 0 w 13"/>
                  <a:gd name="T13" fmla="*/ 2147483646 h 8"/>
                  <a:gd name="T14" fmla="*/ 0 60000 65536"/>
                  <a:gd name="T15" fmla="*/ 0 60000 65536"/>
                  <a:gd name="T16" fmla="*/ 0 60000 65536"/>
                  <a:gd name="T17" fmla="*/ 0 60000 65536"/>
                  <a:gd name="T18" fmla="*/ 0 60000 65536"/>
                  <a:gd name="T19" fmla="*/ 0 60000 65536"/>
                  <a:gd name="T20" fmla="*/ 0 60000 65536"/>
                  <a:gd name="T21" fmla="*/ 0 w 13"/>
                  <a:gd name="T22" fmla="*/ 0 h 8"/>
                  <a:gd name="T23" fmla="*/ 13 w 13"/>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8">
                    <a:moveTo>
                      <a:pt x="0" y="1"/>
                    </a:moveTo>
                    <a:cubicBezTo>
                      <a:pt x="2" y="0"/>
                      <a:pt x="2" y="0"/>
                      <a:pt x="2" y="0"/>
                    </a:cubicBezTo>
                    <a:cubicBezTo>
                      <a:pt x="3" y="0"/>
                      <a:pt x="4" y="0"/>
                      <a:pt x="4" y="0"/>
                    </a:cubicBezTo>
                    <a:cubicBezTo>
                      <a:pt x="4" y="0"/>
                      <a:pt x="8" y="3"/>
                      <a:pt x="11" y="3"/>
                    </a:cubicBezTo>
                    <a:cubicBezTo>
                      <a:pt x="12" y="3"/>
                      <a:pt x="12" y="2"/>
                      <a:pt x="13" y="0"/>
                    </a:cubicBezTo>
                    <a:cubicBezTo>
                      <a:pt x="13" y="2"/>
                      <a:pt x="12" y="6"/>
                      <a:pt x="9" y="7"/>
                    </a:cubicBezTo>
                    <a:cubicBezTo>
                      <a:pt x="3" y="8"/>
                      <a:pt x="1" y="2"/>
                      <a:pt x="0" y="1"/>
                    </a:cubicBez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8" name="Freeform 64"/>
              <p:cNvSpPr/>
              <p:nvPr/>
            </p:nvSpPr>
            <p:spPr bwMode="auto">
              <a:xfrm>
                <a:off x="330200" y="687387"/>
                <a:ext cx="368300" cy="241300"/>
              </a:xfrm>
              <a:custGeom>
                <a:avLst/>
                <a:gdLst>
                  <a:gd name="T0" fmla="*/ 2147483646 w 28"/>
                  <a:gd name="T1" fmla="*/ 2147483646 h 19"/>
                  <a:gd name="T2" fmla="*/ 2147483646 w 28"/>
                  <a:gd name="T3" fmla="*/ 2147483646 h 19"/>
                  <a:gd name="T4" fmla="*/ 2147483646 w 28"/>
                  <a:gd name="T5" fmla="*/ 2147483646 h 19"/>
                  <a:gd name="T6" fmla="*/ 2147483646 w 28"/>
                  <a:gd name="T7" fmla="*/ 2147483646 h 19"/>
                  <a:gd name="T8" fmla="*/ 2147483646 w 28"/>
                  <a:gd name="T9" fmla="*/ 2147483646 h 19"/>
                  <a:gd name="T10" fmla="*/ 2147483646 w 28"/>
                  <a:gd name="T11" fmla="*/ 2147483646 h 19"/>
                  <a:gd name="T12" fmla="*/ 2147483646 w 28"/>
                  <a:gd name="T13" fmla="*/ 2147483646 h 19"/>
                  <a:gd name="T14" fmla="*/ 2147483646 w 28"/>
                  <a:gd name="T15" fmla="*/ 2147483646 h 19"/>
                  <a:gd name="T16" fmla="*/ 2147483646 w 28"/>
                  <a:gd name="T17" fmla="*/ 2147483646 h 19"/>
                  <a:gd name="T18" fmla="*/ 2147483646 w 28"/>
                  <a:gd name="T19" fmla="*/ 2147483646 h 19"/>
                  <a:gd name="T20" fmla="*/ 2147483646 w 28"/>
                  <a:gd name="T21" fmla="*/ 2147483646 h 19"/>
                  <a:gd name="T22" fmla="*/ 2147483646 w 28"/>
                  <a:gd name="T23" fmla="*/ 0 h 19"/>
                  <a:gd name="T24" fmla="*/ 2147483646 w 28"/>
                  <a:gd name="T25" fmla="*/ 2147483646 h 19"/>
                  <a:gd name="T26" fmla="*/ 2147483646 w 28"/>
                  <a:gd name="T27" fmla="*/ 2147483646 h 19"/>
                  <a:gd name="T28" fmla="*/ 2147483646 w 28"/>
                  <a:gd name="T29" fmla="*/ 2147483646 h 19"/>
                  <a:gd name="T30" fmla="*/ 2147483646 w 28"/>
                  <a:gd name="T31" fmla="*/ 2147483646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19"/>
                  <a:gd name="T50" fmla="*/ 28 w 28"/>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19">
                    <a:moveTo>
                      <a:pt x="25" y="9"/>
                    </a:moveTo>
                    <a:cubicBezTo>
                      <a:pt x="25" y="9"/>
                      <a:pt x="28" y="12"/>
                      <a:pt x="26" y="16"/>
                    </a:cubicBezTo>
                    <a:cubicBezTo>
                      <a:pt x="24" y="19"/>
                      <a:pt x="20" y="17"/>
                      <a:pt x="20" y="17"/>
                    </a:cubicBezTo>
                    <a:cubicBezTo>
                      <a:pt x="18" y="14"/>
                      <a:pt x="18" y="14"/>
                      <a:pt x="18" y="14"/>
                    </a:cubicBezTo>
                    <a:cubicBezTo>
                      <a:pt x="18" y="14"/>
                      <a:pt x="6" y="14"/>
                      <a:pt x="3" y="13"/>
                    </a:cubicBezTo>
                    <a:cubicBezTo>
                      <a:pt x="3" y="13"/>
                      <a:pt x="3" y="13"/>
                      <a:pt x="3" y="12"/>
                    </a:cubicBezTo>
                    <a:cubicBezTo>
                      <a:pt x="3" y="12"/>
                      <a:pt x="2" y="11"/>
                      <a:pt x="2" y="10"/>
                    </a:cubicBezTo>
                    <a:cubicBezTo>
                      <a:pt x="2" y="10"/>
                      <a:pt x="0" y="9"/>
                      <a:pt x="2" y="7"/>
                    </a:cubicBezTo>
                    <a:cubicBezTo>
                      <a:pt x="2" y="7"/>
                      <a:pt x="1" y="7"/>
                      <a:pt x="1" y="6"/>
                    </a:cubicBezTo>
                    <a:cubicBezTo>
                      <a:pt x="2" y="5"/>
                      <a:pt x="2" y="4"/>
                      <a:pt x="7" y="4"/>
                    </a:cubicBezTo>
                    <a:cubicBezTo>
                      <a:pt x="7" y="4"/>
                      <a:pt x="5" y="3"/>
                      <a:pt x="5" y="2"/>
                    </a:cubicBezTo>
                    <a:cubicBezTo>
                      <a:pt x="4" y="2"/>
                      <a:pt x="3" y="0"/>
                      <a:pt x="5" y="0"/>
                    </a:cubicBezTo>
                    <a:cubicBezTo>
                      <a:pt x="5" y="0"/>
                      <a:pt x="7" y="1"/>
                      <a:pt x="8" y="2"/>
                    </a:cubicBezTo>
                    <a:cubicBezTo>
                      <a:pt x="9" y="2"/>
                      <a:pt x="13" y="3"/>
                      <a:pt x="14" y="4"/>
                    </a:cubicBezTo>
                    <a:cubicBezTo>
                      <a:pt x="15" y="4"/>
                      <a:pt x="17" y="6"/>
                      <a:pt x="21" y="7"/>
                    </a:cubicBezTo>
                    <a:cubicBezTo>
                      <a:pt x="24" y="8"/>
                      <a:pt x="25" y="9"/>
                      <a:pt x="25" y="9"/>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9" name="Freeform 65"/>
              <p:cNvSpPr/>
              <p:nvPr/>
            </p:nvSpPr>
            <p:spPr bwMode="auto">
              <a:xfrm>
                <a:off x="409575" y="776287"/>
                <a:ext cx="288925" cy="152400"/>
              </a:xfrm>
              <a:custGeom>
                <a:avLst/>
                <a:gdLst>
                  <a:gd name="T0" fmla="*/ 2147483646 w 22"/>
                  <a:gd name="T1" fmla="*/ 2147483646 h 12"/>
                  <a:gd name="T2" fmla="*/ 2147483646 w 22"/>
                  <a:gd name="T3" fmla="*/ 2147483646 h 12"/>
                  <a:gd name="T4" fmla="*/ 2147483646 w 22"/>
                  <a:gd name="T5" fmla="*/ 2147483646 h 12"/>
                  <a:gd name="T6" fmla="*/ 2147483646 w 22"/>
                  <a:gd name="T7" fmla="*/ 0 h 12"/>
                  <a:gd name="T8" fmla="*/ 2147483646 w 22"/>
                  <a:gd name="T9" fmla="*/ 2147483646 h 12"/>
                  <a:gd name="T10" fmla="*/ 2147483646 w 22"/>
                  <a:gd name="T11" fmla="*/ 2147483646 h 12"/>
                  <a:gd name="T12" fmla="*/ 2147483646 w 22"/>
                  <a:gd name="T13" fmla="*/ 2147483646 h 12"/>
                  <a:gd name="T14" fmla="*/ 2147483646 w 22"/>
                  <a:gd name="T15" fmla="*/ 2147483646 h 12"/>
                  <a:gd name="T16" fmla="*/ 0 w 22"/>
                  <a:gd name="T17" fmla="*/ 2147483646 h 12"/>
                  <a:gd name="T18" fmla="*/ 2147483646 w 22"/>
                  <a:gd name="T19" fmla="*/ 2147483646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12"/>
                  <a:gd name="T32" fmla="*/ 22 w 2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12">
                    <a:moveTo>
                      <a:pt x="2" y="5"/>
                    </a:moveTo>
                    <a:cubicBezTo>
                      <a:pt x="3" y="5"/>
                      <a:pt x="7" y="5"/>
                      <a:pt x="9" y="6"/>
                    </a:cubicBezTo>
                    <a:cubicBezTo>
                      <a:pt x="10" y="6"/>
                      <a:pt x="15" y="6"/>
                      <a:pt x="15" y="6"/>
                    </a:cubicBezTo>
                    <a:cubicBezTo>
                      <a:pt x="16" y="5"/>
                      <a:pt x="16" y="2"/>
                      <a:pt x="15" y="0"/>
                    </a:cubicBezTo>
                    <a:cubicBezTo>
                      <a:pt x="18" y="1"/>
                      <a:pt x="19" y="2"/>
                      <a:pt x="19" y="2"/>
                    </a:cubicBezTo>
                    <a:cubicBezTo>
                      <a:pt x="19" y="2"/>
                      <a:pt x="22" y="5"/>
                      <a:pt x="20" y="9"/>
                    </a:cubicBezTo>
                    <a:cubicBezTo>
                      <a:pt x="18" y="12"/>
                      <a:pt x="14" y="10"/>
                      <a:pt x="14" y="10"/>
                    </a:cubicBezTo>
                    <a:cubicBezTo>
                      <a:pt x="12" y="7"/>
                      <a:pt x="12" y="7"/>
                      <a:pt x="12" y="7"/>
                    </a:cubicBezTo>
                    <a:cubicBezTo>
                      <a:pt x="12" y="7"/>
                      <a:pt x="4" y="7"/>
                      <a:pt x="0" y="6"/>
                    </a:cubicBezTo>
                    <a:lnTo>
                      <a:pt x="2" y="5"/>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0" name="Freeform 66"/>
              <p:cNvSpPr/>
              <p:nvPr/>
            </p:nvSpPr>
            <p:spPr bwMode="auto">
              <a:xfrm>
                <a:off x="342900" y="801687"/>
                <a:ext cx="66675" cy="12700"/>
              </a:xfrm>
              <a:custGeom>
                <a:avLst/>
                <a:gdLst>
                  <a:gd name="T0" fmla="*/ 2147483646 w 5"/>
                  <a:gd name="T1" fmla="*/ 2147483646 h 1"/>
                  <a:gd name="T2" fmla="*/ 0 w 5"/>
                  <a:gd name="T3" fmla="*/ 0 h 1"/>
                  <a:gd name="T4" fmla="*/ 2147483646 w 5"/>
                  <a:gd name="T5" fmla="*/ 0 h 1"/>
                  <a:gd name="T6" fmla="*/ 2147483646 w 5"/>
                  <a:gd name="T7" fmla="*/ 2147483646 h 1"/>
                  <a:gd name="T8" fmla="*/ 0 60000 65536"/>
                  <a:gd name="T9" fmla="*/ 0 60000 65536"/>
                  <a:gd name="T10" fmla="*/ 0 60000 65536"/>
                  <a:gd name="T11" fmla="*/ 0 60000 65536"/>
                  <a:gd name="T12" fmla="*/ 0 w 5"/>
                  <a:gd name="T13" fmla="*/ 0 h 1"/>
                  <a:gd name="T14" fmla="*/ 5 w 5"/>
                  <a:gd name="T15" fmla="*/ 1 h 1"/>
                </a:gdLst>
                <a:ahLst/>
                <a:cxnLst>
                  <a:cxn ang="T8">
                    <a:pos x="T0" y="T1"/>
                  </a:cxn>
                  <a:cxn ang="T9">
                    <a:pos x="T2" y="T3"/>
                  </a:cxn>
                  <a:cxn ang="T10">
                    <a:pos x="T4" y="T5"/>
                  </a:cxn>
                  <a:cxn ang="T11">
                    <a:pos x="T6" y="T7"/>
                  </a:cxn>
                </a:cxnLst>
                <a:rect l="T12" t="T13" r="T14" b="T15"/>
                <a:pathLst>
                  <a:path w="5" h="1">
                    <a:moveTo>
                      <a:pt x="1" y="1"/>
                    </a:moveTo>
                    <a:cubicBezTo>
                      <a:pt x="1" y="0"/>
                      <a:pt x="1" y="0"/>
                      <a:pt x="0" y="0"/>
                    </a:cubicBezTo>
                    <a:cubicBezTo>
                      <a:pt x="5" y="0"/>
                      <a:pt x="5" y="0"/>
                      <a:pt x="5" y="0"/>
                    </a:cubicBezTo>
                    <a:lnTo>
                      <a:pt x="1" y="1"/>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1" name="Freeform 67"/>
              <p:cNvSpPr/>
              <p:nvPr/>
            </p:nvSpPr>
            <p:spPr bwMode="auto">
              <a:xfrm>
                <a:off x="382588" y="687387"/>
                <a:ext cx="65088" cy="63500"/>
              </a:xfrm>
              <a:custGeom>
                <a:avLst/>
                <a:gdLst>
                  <a:gd name="T0" fmla="*/ 2147483646 w 5"/>
                  <a:gd name="T1" fmla="*/ 2147483646 h 5"/>
                  <a:gd name="T2" fmla="*/ 2147483646 w 5"/>
                  <a:gd name="T3" fmla="*/ 2147483646 h 5"/>
                  <a:gd name="T4" fmla="*/ 0 w 5"/>
                  <a:gd name="T5" fmla="*/ 0 h 5"/>
                  <a:gd name="T6" fmla="*/ 2147483646 w 5"/>
                  <a:gd name="T7" fmla="*/ 2147483646 h 5"/>
                  <a:gd name="T8" fmla="*/ 2147483646 w 5"/>
                  <a:gd name="T9" fmla="*/ 2147483646 h 5"/>
                  <a:gd name="T10" fmla="*/ 2147483646 w 5"/>
                  <a:gd name="T11" fmla="*/ 2147483646 h 5"/>
                  <a:gd name="T12" fmla="*/ 0 60000 65536"/>
                  <a:gd name="T13" fmla="*/ 0 60000 65536"/>
                  <a:gd name="T14" fmla="*/ 0 60000 65536"/>
                  <a:gd name="T15" fmla="*/ 0 60000 65536"/>
                  <a:gd name="T16" fmla="*/ 0 60000 65536"/>
                  <a:gd name="T17" fmla="*/ 0 60000 65536"/>
                  <a:gd name="T18" fmla="*/ 0 w 5"/>
                  <a:gd name="T19" fmla="*/ 0 h 5"/>
                  <a:gd name="T20" fmla="*/ 5 w 5"/>
                  <a:gd name="T21" fmla="*/ 5 h 5"/>
                </a:gdLst>
                <a:ahLst/>
                <a:cxnLst>
                  <a:cxn ang="T12">
                    <a:pos x="T0" y="T1"/>
                  </a:cxn>
                  <a:cxn ang="T13">
                    <a:pos x="T2" y="T3"/>
                  </a:cxn>
                  <a:cxn ang="T14">
                    <a:pos x="T4" y="T5"/>
                  </a:cxn>
                  <a:cxn ang="T15">
                    <a:pos x="T6" y="T7"/>
                  </a:cxn>
                  <a:cxn ang="T16">
                    <a:pos x="T8" y="T9"/>
                  </a:cxn>
                  <a:cxn ang="T17">
                    <a:pos x="T10" y="T11"/>
                  </a:cxn>
                </a:cxnLst>
                <a:rect l="T18" t="T19" r="T20" b="T21"/>
                <a:pathLst>
                  <a:path w="5" h="5">
                    <a:moveTo>
                      <a:pt x="3" y="4"/>
                    </a:moveTo>
                    <a:cubicBezTo>
                      <a:pt x="3" y="4"/>
                      <a:pt x="1" y="3"/>
                      <a:pt x="1" y="2"/>
                    </a:cubicBezTo>
                    <a:cubicBezTo>
                      <a:pt x="0" y="2"/>
                      <a:pt x="0" y="1"/>
                      <a:pt x="0" y="0"/>
                    </a:cubicBezTo>
                    <a:cubicBezTo>
                      <a:pt x="1" y="1"/>
                      <a:pt x="3" y="3"/>
                      <a:pt x="5" y="4"/>
                    </a:cubicBezTo>
                    <a:cubicBezTo>
                      <a:pt x="5" y="4"/>
                      <a:pt x="4" y="5"/>
                      <a:pt x="1" y="4"/>
                    </a:cubicBezTo>
                    <a:cubicBezTo>
                      <a:pt x="2" y="4"/>
                      <a:pt x="3" y="4"/>
                      <a:pt x="3" y="4"/>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2" name="Freeform 68"/>
              <p:cNvSpPr/>
              <p:nvPr/>
            </p:nvSpPr>
            <p:spPr bwMode="auto">
              <a:xfrm>
                <a:off x="355600" y="827087"/>
                <a:ext cx="53975" cy="12700"/>
              </a:xfrm>
              <a:custGeom>
                <a:avLst/>
                <a:gdLst>
                  <a:gd name="T0" fmla="*/ 2147483646 w 4"/>
                  <a:gd name="T1" fmla="*/ 0 h 1"/>
                  <a:gd name="T2" fmla="*/ 2147483646 w 4"/>
                  <a:gd name="T3" fmla="*/ 0 h 1"/>
                  <a:gd name="T4" fmla="*/ 2147483646 w 4"/>
                  <a:gd name="T5" fmla="*/ 2147483646 h 1"/>
                  <a:gd name="T6" fmla="*/ 2147483646 w 4"/>
                  <a:gd name="T7" fmla="*/ 2147483646 h 1"/>
                  <a:gd name="T8" fmla="*/ 0 w 4"/>
                  <a:gd name="T9" fmla="*/ 0 h 1"/>
                  <a:gd name="T10" fmla="*/ 2147483646 w 4"/>
                  <a:gd name="T11" fmla="*/ 0 h 1"/>
                  <a:gd name="T12" fmla="*/ 0 60000 65536"/>
                  <a:gd name="T13" fmla="*/ 0 60000 65536"/>
                  <a:gd name="T14" fmla="*/ 0 60000 65536"/>
                  <a:gd name="T15" fmla="*/ 0 60000 65536"/>
                  <a:gd name="T16" fmla="*/ 0 60000 65536"/>
                  <a:gd name="T17" fmla="*/ 0 60000 65536"/>
                  <a:gd name="T18" fmla="*/ 0 w 4"/>
                  <a:gd name="T19" fmla="*/ 0 h 1"/>
                  <a:gd name="T20" fmla="*/ 4 w 4"/>
                  <a:gd name="T21" fmla="*/ 1 h 1"/>
                </a:gdLst>
                <a:ahLst/>
                <a:cxnLst>
                  <a:cxn ang="T12">
                    <a:pos x="T0" y="T1"/>
                  </a:cxn>
                  <a:cxn ang="T13">
                    <a:pos x="T2" y="T3"/>
                  </a:cxn>
                  <a:cxn ang="T14">
                    <a:pos x="T4" y="T5"/>
                  </a:cxn>
                  <a:cxn ang="T15">
                    <a:pos x="T6" y="T7"/>
                  </a:cxn>
                  <a:cxn ang="T16">
                    <a:pos x="T8" y="T9"/>
                  </a:cxn>
                  <a:cxn ang="T17">
                    <a:pos x="T10" y="T11"/>
                  </a:cxn>
                </a:cxnLst>
                <a:rect l="T18" t="T19" r="T20" b="T21"/>
                <a:pathLst>
                  <a:path w="4" h="1">
                    <a:moveTo>
                      <a:pt x="3" y="0"/>
                    </a:moveTo>
                    <a:cubicBezTo>
                      <a:pt x="3" y="0"/>
                      <a:pt x="4" y="0"/>
                      <a:pt x="4" y="0"/>
                    </a:cubicBezTo>
                    <a:cubicBezTo>
                      <a:pt x="4" y="0"/>
                      <a:pt x="3" y="0"/>
                      <a:pt x="2" y="1"/>
                    </a:cubicBezTo>
                    <a:cubicBezTo>
                      <a:pt x="2" y="1"/>
                      <a:pt x="2" y="1"/>
                      <a:pt x="1" y="1"/>
                    </a:cubicBezTo>
                    <a:cubicBezTo>
                      <a:pt x="1" y="1"/>
                      <a:pt x="1" y="0"/>
                      <a:pt x="0" y="0"/>
                    </a:cubicBezTo>
                    <a:cubicBezTo>
                      <a:pt x="1" y="0"/>
                      <a:pt x="2" y="0"/>
                      <a:pt x="3"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3" name="Freeform 69"/>
              <p:cNvSpPr/>
              <p:nvPr/>
            </p:nvSpPr>
            <p:spPr bwMode="auto">
              <a:xfrm>
                <a:off x="342900" y="763587"/>
                <a:ext cx="66675" cy="12700"/>
              </a:xfrm>
              <a:custGeom>
                <a:avLst/>
                <a:gdLst>
                  <a:gd name="T0" fmla="*/ 0 w 5"/>
                  <a:gd name="T1" fmla="*/ 0 h 1"/>
                  <a:gd name="T2" fmla="*/ 2147483646 w 5"/>
                  <a:gd name="T3" fmla="*/ 2147483646 h 1"/>
                  <a:gd name="T4" fmla="*/ 2147483646 w 5"/>
                  <a:gd name="T5" fmla="*/ 2147483646 h 1"/>
                  <a:gd name="T6" fmla="*/ 2147483646 w 5"/>
                  <a:gd name="T7" fmla="*/ 2147483646 h 1"/>
                  <a:gd name="T8" fmla="*/ 2147483646 w 5"/>
                  <a:gd name="T9" fmla="*/ 2147483646 h 1"/>
                  <a:gd name="T10" fmla="*/ 0 w 5"/>
                  <a:gd name="T11" fmla="*/ 0 h 1"/>
                  <a:gd name="T12" fmla="*/ 0 60000 65536"/>
                  <a:gd name="T13" fmla="*/ 0 60000 65536"/>
                  <a:gd name="T14" fmla="*/ 0 60000 65536"/>
                  <a:gd name="T15" fmla="*/ 0 60000 65536"/>
                  <a:gd name="T16" fmla="*/ 0 60000 65536"/>
                  <a:gd name="T17" fmla="*/ 0 60000 65536"/>
                  <a:gd name="T18" fmla="*/ 0 w 5"/>
                  <a:gd name="T19" fmla="*/ 0 h 1"/>
                  <a:gd name="T20" fmla="*/ 5 w 5"/>
                  <a:gd name="T21" fmla="*/ 1 h 1"/>
                </a:gdLst>
                <a:ahLst/>
                <a:cxnLst>
                  <a:cxn ang="T12">
                    <a:pos x="T0" y="T1"/>
                  </a:cxn>
                  <a:cxn ang="T13">
                    <a:pos x="T2" y="T3"/>
                  </a:cxn>
                  <a:cxn ang="T14">
                    <a:pos x="T4" y="T5"/>
                  </a:cxn>
                  <a:cxn ang="T15">
                    <a:pos x="T6" y="T7"/>
                  </a:cxn>
                  <a:cxn ang="T16">
                    <a:pos x="T8" y="T9"/>
                  </a:cxn>
                  <a:cxn ang="T17">
                    <a:pos x="T10" y="T11"/>
                  </a:cxn>
                </a:cxnLst>
                <a:rect l="T18" t="T19" r="T20" b="T21"/>
                <a:pathLst>
                  <a:path w="5" h="1">
                    <a:moveTo>
                      <a:pt x="0" y="0"/>
                    </a:moveTo>
                    <a:cubicBezTo>
                      <a:pt x="1" y="0"/>
                      <a:pt x="2" y="1"/>
                      <a:pt x="3" y="1"/>
                    </a:cubicBezTo>
                    <a:cubicBezTo>
                      <a:pt x="3" y="1"/>
                      <a:pt x="5" y="1"/>
                      <a:pt x="5" y="1"/>
                    </a:cubicBezTo>
                    <a:cubicBezTo>
                      <a:pt x="3" y="1"/>
                      <a:pt x="2" y="1"/>
                      <a:pt x="1" y="1"/>
                    </a:cubicBezTo>
                    <a:cubicBezTo>
                      <a:pt x="1" y="1"/>
                      <a:pt x="1" y="1"/>
                      <a:pt x="1" y="1"/>
                    </a:cubicBezTo>
                    <a:cubicBezTo>
                      <a:pt x="1" y="1"/>
                      <a:pt x="0" y="1"/>
                      <a:pt x="0"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4" name="Freeform 70"/>
              <p:cNvSpPr/>
              <p:nvPr/>
            </p:nvSpPr>
            <p:spPr bwMode="auto">
              <a:xfrm>
                <a:off x="198438" y="76200"/>
                <a:ext cx="223838" cy="317500"/>
              </a:xfrm>
              <a:custGeom>
                <a:avLst/>
                <a:gdLst>
                  <a:gd name="T0" fmla="*/ 2147483646 w 17"/>
                  <a:gd name="T1" fmla="*/ 2147483646 h 25"/>
                  <a:gd name="T2" fmla="*/ 2147483646 w 17"/>
                  <a:gd name="T3" fmla="*/ 2147483646 h 25"/>
                  <a:gd name="T4" fmla="*/ 2147483646 w 17"/>
                  <a:gd name="T5" fmla="*/ 2147483646 h 25"/>
                  <a:gd name="T6" fmla="*/ 2147483646 w 17"/>
                  <a:gd name="T7" fmla="*/ 2147483646 h 25"/>
                  <a:gd name="T8" fmla="*/ 2147483646 w 17"/>
                  <a:gd name="T9" fmla="*/ 2147483646 h 25"/>
                  <a:gd name="T10" fmla="*/ 2147483646 w 17"/>
                  <a:gd name="T11" fmla="*/ 2147483646 h 25"/>
                  <a:gd name="T12" fmla="*/ 2147483646 w 17"/>
                  <a:gd name="T13" fmla="*/ 2147483646 h 25"/>
                  <a:gd name="T14" fmla="*/ 2147483646 w 17"/>
                  <a:gd name="T15" fmla="*/ 2147483646 h 25"/>
                  <a:gd name="T16" fmla="*/ 2147483646 w 17"/>
                  <a:gd name="T17" fmla="*/ 2147483646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25"/>
                  <a:gd name="T29" fmla="*/ 17 w 17"/>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25">
                    <a:moveTo>
                      <a:pt x="12" y="1"/>
                    </a:moveTo>
                    <a:cubicBezTo>
                      <a:pt x="12" y="1"/>
                      <a:pt x="14" y="1"/>
                      <a:pt x="15" y="3"/>
                    </a:cubicBezTo>
                    <a:cubicBezTo>
                      <a:pt x="16" y="5"/>
                      <a:pt x="17" y="6"/>
                      <a:pt x="17" y="10"/>
                    </a:cubicBezTo>
                    <a:cubicBezTo>
                      <a:pt x="17" y="10"/>
                      <a:pt x="17" y="12"/>
                      <a:pt x="17" y="14"/>
                    </a:cubicBezTo>
                    <a:cubicBezTo>
                      <a:pt x="17" y="15"/>
                      <a:pt x="15" y="19"/>
                      <a:pt x="15" y="21"/>
                    </a:cubicBezTo>
                    <a:cubicBezTo>
                      <a:pt x="14" y="22"/>
                      <a:pt x="12" y="25"/>
                      <a:pt x="11" y="25"/>
                    </a:cubicBezTo>
                    <a:cubicBezTo>
                      <a:pt x="9" y="24"/>
                      <a:pt x="4" y="22"/>
                      <a:pt x="4" y="21"/>
                    </a:cubicBezTo>
                    <a:cubicBezTo>
                      <a:pt x="3" y="20"/>
                      <a:pt x="0" y="19"/>
                      <a:pt x="1" y="14"/>
                    </a:cubicBezTo>
                    <a:cubicBezTo>
                      <a:pt x="2" y="9"/>
                      <a:pt x="8" y="0"/>
                      <a:pt x="12" y="1"/>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5" name="Freeform 71"/>
              <p:cNvSpPr/>
              <p:nvPr/>
            </p:nvSpPr>
            <p:spPr bwMode="auto">
              <a:xfrm>
                <a:off x="369888" y="839787"/>
                <a:ext cx="65088" cy="25400"/>
              </a:xfrm>
              <a:custGeom>
                <a:avLst/>
                <a:gdLst>
                  <a:gd name="T0" fmla="*/ 2147483646 w 5"/>
                  <a:gd name="T1" fmla="*/ 2147483646 h 2"/>
                  <a:gd name="T2" fmla="*/ 2147483646 w 5"/>
                  <a:gd name="T3" fmla="*/ 2147483646 h 2"/>
                  <a:gd name="T4" fmla="*/ 0 w 5"/>
                  <a:gd name="T5" fmla="*/ 2147483646 h 2"/>
                  <a:gd name="T6" fmla="*/ 0 w 5"/>
                  <a:gd name="T7" fmla="*/ 0 h 2"/>
                  <a:gd name="T8" fmla="*/ 2147483646 w 5"/>
                  <a:gd name="T9" fmla="*/ 2147483646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5" y="1"/>
                    </a:moveTo>
                    <a:cubicBezTo>
                      <a:pt x="4" y="2"/>
                      <a:pt x="4" y="2"/>
                      <a:pt x="4" y="2"/>
                    </a:cubicBezTo>
                    <a:cubicBezTo>
                      <a:pt x="2" y="1"/>
                      <a:pt x="1" y="1"/>
                      <a:pt x="0" y="1"/>
                    </a:cubicBezTo>
                    <a:cubicBezTo>
                      <a:pt x="0" y="1"/>
                      <a:pt x="0" y="1"/>
                      <a:pt x="0" y="0"/>
                    </a:cubicBezTo>
                    <a:cubicBezTo>
                      <a:pt x="1" y="1"/>
                      <a:pt x="5" y="1"/>
                      <a:pt x="5" y="1"/>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6" name="Freeform 72"/>
              <p:cNvSpPr/>
              <p:nvPr/>
            </p:nvSpPr>
            <p:spPr bwMode="auto">
              <a:xfrm>
                <a:off x="198438" y="101600"/>
                <a:ext cx="144463" cy="292100"/>
              </a:xfrm>
              <a:custGeom>
                <a:avLst/>
                <a:gdLst>
                  <a:gd name="T0" fmla="*/ 2147483646 w 11"/>
                  <a:gd name="T1" fmla="*/ 2147483646 h 23"/>
                  <a:gd name="T2" fmla="*/ 2147483646 w 11"/>
                  <a:gd name="T3" fmla="*/ 0 h 23"/>
                  <a:gd name="T4" fmla="*/ 2147483646 w 11"/>
                  <a:gd name="T5" fmla="*/ 2147483646 h 23"/>
                  <a:gd name="T6" fmla="*/ 2147483646 w 11"/>
                  <a:gd name="T7" fmla="*/ 2147483646 h 23"/>
                  <a:gd name="T8" fmla="*/ 2147483646 w 11"/>
                  <a:gd name="T9" fmla="*/ 2147483646 h 23"/>
                  <a:gd name="T10" fmla="*/ 2147483646 w 11"/>
                  <a:gd name="T11" fmla="*/ 2147483646 h 23"/>
                  <a:gd name="T12" fmla="*/ 2147483646 w 11"/>
                  <a:gd name="T13" fmla="*/ 2147483646 h 23"/>
                  <a:gd name="T14" fmla="*/ 2147483646 w 11"/>
                  <a:gd name="T15" fmla="*/ 2147483646 h 23"/>
                  <a:gd name="T16" fmla="*/ 2147483646 w 11"/>
                  <a:gd name="T17" fmla="*/ 2147483646 h 23"/>
                  <a:gd name="T18" fmla="*/ 2147483646 w 11"/>
                  <a:gd name="T19" fmla="*/ 2147483646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
                  <a:gd name="T31" fmla="*/ 0 h 23"/>
                  <a:gd name="T32" fmla="*/ 11 w 11"/>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 h="23">
                    <a:moveTo>
                      <a:pt x="1" y="12"/>
                    </a:moveTo>
                    <a:cubicBezTo>
                      <a:pt x="2" y="8"/>
                      <a:pt x="5" y="3"/>
                      <a:pt x="8" y="0"/>
                    </a:cubicBezTo>
                    <a:cubicBezTo>
                      <a:pt x="9" y="0"/>
                      <a:pt x="10" y="1"/>
                      <a:pt x="10" y="1"/>
                    </a:cubicBezTo>
                    <a:cubicBezTo>
                      <a:pt x="7" y="3"/>
                      <a:pt x="7" y="7"/>
                      <a:pt x="7" y="7"/>
                    </a:cubicBezTo>
                    <a:cubicBezTo>
                      <a:pt x="7" y="7"/>
                      <a:pt x="3" y="9"/>
                      <a:pt x="4" y="10"/>
                    </a:cubicBezTo>
                    <a:cubicBezTo>
                      <a:pt x="5" y="10"/>
                      <a:pt x="6" y="12"/>
                      <a:pt x="6" y="13"/>
                    </a:cubicBezTo>
                    <a:cubicBezTo>
                      <a:pt x="5" y="14"/>
                      <a:pt x="4" y="15"/>
                      <a:pt x="5" y="17"/>
                    </a:cubicBezTo>
                    <a:cubicBezTo>
                      <a:pt x="5" y="20"/>
                      <a:pt x="11" y="23"/>
                      <a:pt x="11" y="23"/>
                    </a:cubicBezTo>
                    <a:cubicBezTo>
                      <a:pt x="9" y="22"/>
                      <a:pt x="4" y="20"/>
                      <a:pt x="4" y="19"/>
                    </a:cubicBezTo>
                    <a:cubicBezTo>
                      <a:pt x="3" y="18"/>
                      <a:pt x="0" y="17"/>
                      <a:pt x="1" y="12"/>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7" name="Freeform 73"/>
              <p:cNvSpPr/>
              <p:nvPr/>
            </p:nvSpPr>
            <p:spPr bwMode="auto">
              <a:xfrm>
                <a:off x="26988" y="431800"/>
                <a:ext cx="554038" cy="560387"/>
              </a:xfrm>
              <a:custGeom>
                <a:avLst/>
                <a:gdLst>
                  <a:gd name="T0" fmla="*/ 2147483646 w 42"/>
                  <a:gd name="T1" fmla="*/ 2147483646 h 44"/>
                  <a:gd name="T2" fmla="*/ 2147483646 w 42"/>
                  <a:gd name="T3" fmla="*/ 2147483646 h 44"/>
                  <a:gd name="T4" fmla="*/ 2147483646 w 42"/>
                  <a:gd name="T5" fmla="*/ 2147483646 h 44"/>
                  <a:gd name="T6" fmla="*/ 2147483646 w 42"/>
                  <a:gd name="T7" fmla="*/ 2147483646 h 44"/>
                  <a:gd name="T8" fmla="*/ 2147483646 w 42"/>
                  <a:gd name="T9" fmla="*/ 2147483646 h 44"/>
                  <a:gd name="T10" fmla="*/ 2147483646 w 42"/>
                  <a:gd name="T11" fmla="*/ 2147483646 h 44"/>
                  <a:gd name="T12" fmla="*/ 2147483646 w 42"/>
                  <a:gd name="T13" fmla="*/ 2147483646 h 44"/>
                  <a:gd name="T14" fmla="*/ 2147483646 w 42"/>
                  <a:gd name="T15" fmla="*/ 2147483646 h 44"/>
                  <a:gd name="T16" fmla="*/ 2147483646 w 42"/>
                  <a:gd name="T17" fmla="*/ 2147483646 h 44"/>
                  <a:gd name="T18" fmla="*/ 2147483646 w 42"/>
                  <a:gd name="T19" fmla="*/ 2147483646 h 44"/>
                  <a:gd name="T20" fmla="*/ 2147483646 w 42"/>
                  <a:gd name="T21" fmla="*/ 2147483646 h 44"/>
                  <a:gd name="T22" fmla="*/ 2147483646 w 42"/>
                  <a:gd name="T23" fmla="*/ 2147483646 h 44"/>
                  <a:gd name="T24" fmla="*/ 2147483646 w 42"/>
                  <a:gd name="T25" fmla="*/ 2147483646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2"/>
                  <a:gd name="T40" fmla="*/ 0 h 44"/>
                  <a:gd name="T41" fmla="*/ 42 w 42"/>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2" h="44">
                    <a:moveTo>
                      <a:pt x="39" y="34"/>
                    </a:moveTo>
                    <a:cubicBezTo>
                      <a:pt x="39" y="34"/>
                      <a:pt x="37" y="35"/>
                      <a:pt x="36" y="35"/>
                    </a:cubicBezTo>
                    <a:cubicBezTo>
                      <a:pt x="34" y="35"/>
                      <a:pt x="26" y="33"/>
                      <a:pt x="22" y="33"/>
                    </a:cubicBezTo>
                    <a:cubicBezTo>
                      <a:pt x="22" y="33"/>
                      <a:pt x="22" y="30"/>
                      <a:pt x="20" y="29"/>
                    </a:cubicBezTo>
                    <a:cubicBezTo>
                      <a:pt x="18" y="27"/>
                      <a:pt x="16" y="16"/>
                      <a:pt x="15" y="13"/>
                    </a:cubicBezTo>
                    <a:cubicBezTo>
                      <a:pt x="15" y="11"/>
                      <a:pt x="14" y="5"/>
                      <a:pt x="10" y="4"/>
                    </a:cubicBezTo>
                    <a:cubicBezTo>
                      <a:pt x="10" y="4"/>
                      <a:pt x="7" y="1"/>
                      <a:pt x="7" y="1"/>
                    </a:cubicBezTo>
                    <a:cubicBezTo>
                      <a:pt x="6" y="0"/>
                      <a:pt x="0" y="11"/>
                      <a:pt x="1" y="17"/>
                    </a:cubicBezTo>
                    <a:cubicBezTo>
                      <a:pt x="1" y="23"/>
                      <a:pt x="4" y="26"/>
                      <a:pt x="4" y="26"/>
                    </a:cubicBezTo>
                    <a:cubicBezTo>
                      <a:pt x="4" y="26"/>
                      <a:pt x="13" y="38"/>
                      <a:pt x="14" y="40"/>
                    </a:cubicBezTo>
                    <a:cubicBezTo>
                      <a:pt x="16" y="42"/>
                      <a:pt x="15" y="43"/>
                      <a:pt x="17" y="43"/>
                    </a:cubicBezTo>
                    <a:cubicBezTo>
                      <a:pt x="20" y="44"/>
                      <a:pt x="38" y="43"/>
                      <a:pt x="38" y="43"/>
                    </a:cubicBezTo>
                    <a:cubicBezTo>
                      <a:pt x="38" y="43"/>
                      <a:pt x="42" y="41"/>
                      <a:pt x="39" y="34"/>
                    </a:cubicBezTo>
                    <a:close/>
                  </a:path>
                </a:pathLst>
              </a:custGeom>
              <a:solidFill>
                <a:srgbClr val="B5AE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8" name="Freeform 74"/>
              <p:cNvSpPr/>
              <p:nvPr/>
            </p:nvSpPr>
            <p:spPr bwMode="auto">
              <a:xfrm>
                <a:off x="26988" y="431800"/>
                <a:ext cx="527050" cy="560387"/>
              </a:xfrm>
              <a:custGeom>
                <a:avLst/>
                <a:gdLst>
                  <a:gd name="T0" fmla="*/ 2147483646 w 40"/>
                  <a:gd name="T1" fmla="*/ 2147483646 h 44"/>
                  <a:gd name="T2" fmla="*/ 2147483646 w 40"/>
                  <a:gd name="T3" fmla="*/ 2147483646 h 44"/>
                  <a:gd name="T4" fmla="*/ 2147483646 w 40"/>
                  <a:gd name="T5" fmla="*/ 2147483646 h 44"/>
                  <a:gd name="T6" fmla="*/ 2147483646 w 40"/>
                  <a:gd name="T7" fmla="*/ 2147483646 h 44"/>
                  <a:gd name="T8" fmla="*/ 2147483646 w 40"/>
                  <a:gd name="T9" fmla="*/ 2147483646 h 44"/>
                  <a:gd name="T10" fmla="*/ 2147483646 w 40"/>
                  <a:gd name="T11" fmla="*/ 2147483646 h 44"/>
                  <a:gd name="T12" fmla="*/ 2147483646 w 40"/>
                  <a:gd name="T13" fmla="*/ 2147483646 h 44"/>
                  <a:gd name="T14" fmla="*/ 2147483646 w 40"/>
                  <a:gd name="T15" fmla="*/ 2147483646 h 44"/>
                  <a:gd name="T16" fmla="*/ 2147483646 w 40"/>
                  <a:gd name="T17" fmla="*/ 2147483646 h 44"/>
                  <a:gd name="T18" fmla="*/ 2147483646 w 40"/>
                  <a:gd name="T19" fmla="*/ 2147483646 h 44"/>
                  <a:gd name="T20" fmla="*/ 2147483646 w 40"/>
                  <a:gd name="T21" fmla="*/ 2147483646 h 44"/>
                  <a:gd name="T22" fmla="*/ 2147483646 w 40"/>
                  <a:gd name="T23" fmla="*/ 2147483646 h 44"/>
                  <a:gd name="T24" fmla="*/ 2147483646 w 40"/>
                  <a:gd name="T25" fmla="*/ 2147483646 h 44"/>
                  <a:gd name="T26" fmla="*/ 2147483646 w 40"/>
                  <a:gd name="T27" fmla="*/ 2147483646 h 44"/>
                  <a:gd name="T28" fmla="*/ 2147483646 w 40"/>
                  <a:gd name="T29" fmla="*/ 2147483646 h 44"/>
                  <a:gd name="T30" fmla="*/ 2147483646 w 40"/>
                  <a:gd name="T31" fmla="*/ 2147483646 h 44"/>
                  <a:gd name="T32" fmla="*/ 2147483646 w 40"/>
                  <a:gd name="T33" fmla="*/ 2147483646 h 44"/>
                  <a:gd name="T34" fmla="*/ 2147483646 w 40"/>
                  <a:gd name="T35" fmla="*/ 2147483646 h 44"/>
                  <a:gd name="T36" fmla="*/ 2147483646 w 40"/>
                  <a:gd name="T37" fmla="*/ 2147483646 h 44"/>
                  <a:gd name="T38" fmla="*/ 2147483646 w 40"/>
                  <a:gd name="T39" fmla="*/ 2147483646 h 44"/>
                  <a:gd name="T40" fmla="*/ 2147483646 w 40"/>
                  <a:gd name="T41" fmla="*/ 2147483646 h 44"/>
                  <a:gd name="T42" fmla="*/ 2147483646 w 40"/>
                  <a:gd name="T43" fmla="*/ 2147483646 h 44"/>
                  <a:gd name="T44" fmla="*/ 2147483646 w 40"/>
                  <a:gd name="T45" fmla="*/ 2147483646 h 44"/>
                  <a:gd name="T46" fmla="*/ 2147483646 w 40"/>
                  <a:gd name="T47" fmla="*/ 2147483646 h 44"/>
                  <a:gd name="T48" fmla="*/ 2147483646 w 40"/>
                  <a:gd name="T49" fmla="*/ 2147483646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44"/>
                  <a:gd name="T77" fmla="*/ 40 w 40"/>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44">
                    <a:moveTo>
                      <a:pt x="7" y="1"/>
                    </a:moveTo>
                    <a:cubicBezTo>
                      <a:pt x="7" y="1"/>
                      <a:pt x="10" y="4"/>
                      <a:pt x="10" y="4"/>
                    </a:cubicBezTo>
                    <a:cubicBezTo>
                      <a:pt x="12" y="5"/>
                      <a:pt x="13" y="7"/>
                      <a:pt x="14" y="9"/>
                    </a:cubicBezTo>
                    <a:cubicBezTo>
                      <a:pt x="11" y="6"/>
                      <a:pt x="8" y="7"/>
                      <a:pt x="8" y="7"/>
                    </a:cubicBezTo>
                    <a:cubicBezTo>
                      <a:pt x="8" y="9"/>
                      <a:pt x="6" y="12"/>
                      <a:pt x="6" y="13"/>
                    </a:cubicBezTo>
                    <a:cubicBezTo>
                      <a:pt x="6" y="15"/>
                      <a:pt x="11" y="15"/>
                      <a:pt x="11" y="15"/>
                    </a:cubicBezTo>
                    <a:cubicBezTo>
                      <a:pt x="5" y="16"/>
                      <a:pt x="6" y="20"/>
                      <a:pt x="6" y="20"/>
                    </a:cubicBezTo>
                    <a:cubicBezTo>
                      <a:pt x="5" y="20"/>
                      <a:pt x="7" y="22"/>
                      <a:pt x="7" y="22"/>
                    </a:cubicBezTo>
                    <a:cubicBezTo>
                      <a:pt x="11" y="22"/>
                      <a:pt x="15" y="25"/>
                      <a:pt x="15" y="25"/>
                    </a:cubicBezTo>
                    <a:cubicBezTo>
                      <a:pt x="11" y="24"/>
                      <a:pt x="9" y="24"/>
                      <a:pt x="9" y="24"/>
                    </a:cubicBezTo>
                    <a:cubicBezTo>
                      <a:pt x="12" y="24"/>
                      <a:pt x="16" y="27"/>
                      <a:pt x="16" y="27"/>
                    </a:cubicBezTo>
                    <a:cubicBezTo>
                      <a:pt x="13" y="26"/>
                      <a:pt x="9" y="26"/>
                      <a:pt x="9" y="26"/>
                    </a:cubicBezTo>
                    <a:cubicBezTo>
                      <a:pt x="14" y="27"/>
                      <a:pt x="14" y="36"/>
                      <a:pt x="14" y="36"/>
                    </a:cubicBezTo>
                    <a:cubicBezTo>
                      <a:pt x="16" y="33"/>
                      <a:pt x="19" y="33"/>
                      <a:pt x="19" y="33"/>
                    </a:cubicBezTo>
                    <a:cubicBezTo>
                      <a:pt x="14" y="36"/>
                      <a:pt x="17" y="40"/>
                      <a:pt x="19" y="40"/>
                    </a:cubicBezTo>
                    <a:cubicBezTo>
                      <a:pt x="20" y="40"/>
                      <a:pt x="22" y="36"/>
                      <a:pt x="22" y="36"/>
                    </a:cubicBezTo>
                    <a:cubicBezTo>
                      <a:pt x="22" y="36"/>
                      <a:pt x="21" y="41"/>
                      <a:pt x="21" y="41"/>
                    </a:cubicBezTo>
                    <a:cubicBezTo>
                      <a:pt x="22" y="41"/>
                      <a:pt x="29" y="42"/>
                      <a:pt x="31" y="41"/>
                    </a:cubicBezTo>
                    <a:cubicBezTo>
                      <a:pt x="33" y="41"/>
                      <a:pt x="37" y="41"/>
                      <a:pt x="40" y="41"/>
                    </a:cubicBezTo>
                    <a:cubicBezTo>
                      <a:pt x="39" y="43"/>
                      <a:pt x="38" y="43"/>
                      <a:pt x="38" y="43"/>
                    </a:cubicBezTo>
                    <a:cubicBezTo>
                      <a:pt x="38" y="43"/>
                      <a:pt x="20" y="44"/>
                      <a:pt x="17" y="43"/>
                    </a:cubicBezTo>
                    <a:cubicBezTo>
                      <a:pt x="15" y="43"/>
                      <a:pt x="16" y="42"/>
                      <a:pt x="14" y="40"/>
                    </a:cubicBezTo>
                    <a:cubicBezTo>
                      <a:pt x="13" y="38"/>
                      <a:pt x="4" y="26"/>
                      <a:pt x="4" y="26"/>
                    </a:cubicBezTo>
                    <a:cubicBezTo>
                      <a:pt x="4" y="26"/>
                      <a:pt x="1" y="23"/>
                      <a:pt x="1" y="17"/>
                    </a:cubicBezTo>
                    <a:cubicBezTo>
                      <a:pt x="0" y="11"/>
                      <a:pt x="6" y="0"/>
                      <a:pt x="7" y="1"/>
                    </a:cubicBez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9" name="Freeform 75"/>
              <p:cNvSpPr/>
              <p:nvPr/>
            </p:nvSpPr>
            <p:spPr bwMode="auto">
              <a:xfrm>
                <a:off x="0" y="0"/>
                <a:ext cx="369888" cy="827087"/>
              </a:xfrm>
              <a:custGeom>
                <a:avLst/>
                <a:gdLst>
                  <a:gd name="T0" fmla="*/ 2147483646 w 28"/>
                  <a:gd name="T1" fmla="*/ 2147483646 h 65"/>
                  <a:gd name="T2" fmla="*/ 2147483646 w 28"/>
                  <a:gd name="T3" fmla="*/ 2147483646 h 65"/>
                  <a:gd name="T4" fmla="*/ 2147483646 w 28"/>
                  <a:gd name="T5" fmla="*/ 2147483646 h 65"/>
                  <a:gd name="T6" fmla="*/ 2147483646 w 28"/>
                  <a:gd name="T7" fmla="*/ 2147483646 h 65"/>
                  <a:gd name="T8" fmla="*/ 2147483646 w 28"/>
                  <a:gd name="T9" fmla="*/ 2147483646 h 65"/>
                  <a:gd name="T10" fmla="*/ 2147483646 w 28"/>
                  <a:gd name="T11" fmla="*/ 2147483646 h 65"/>
                  <a:gd name="T12" fmla="*/ 2147483646 w 28"/>
                  <a:gd name="T13" fmla="*/ 2147483646 h 65"/>
                  <a:gd name="T14" fmla="*/ 2147483646 w 28"/>
                  <a:gd name="T15" fmla="*/ 2147483646 h 65"/>
                  <a:gd name="T16" fmla="*/ 2147483646 w 28"/>
                  <a:gd name="T17" fmla="*/ 2147483646 h 65"/>
                  <a:gd name="T18" fmla="*/ 2147483646 w 28"/>
                  <a:gd name="T19" fmla="*/ 2147483646 h 65"/>
                  <a:gd name="T20" fmla="*/ 2147483646 w 28"/>
                  <a:gd name="T21" fmla="*/ 2147483646 h 65"/>
                  <a:gd name="T22" fmla="*/ 2147483646 w 28"/>
                  <a:gd name="T23" fmla="*/ 2147483646 h 65"/>
                  <a:gd name="T24" fmla="*/ 2147483646 w 28"/>
                  <a:gd name="T25" fmla="*/ 2147483646 h 65"/>
                  <a:gd name="T26" fmla="*/ 2147483646 w 28"/>
                  <a:gd name="T27" fmla="*/ 2147483646 h 65"/>
                  <a:gd name="T28" fmla="*/ 2147483646 w 28"/>
                  <a:gd name="T29" fmla="*/ 2147483646 h 65"/>
                  <a:gd name="T30" fmla="*/ 2147483646 w 28"/>
                  <a:gd name="T31" fmla="*/ 2147483646 h 65"/>
                  <a:gd name="T32" fmla="*/ 2147483646 w 28"/>
                  <a:gd name="T33" fmla="*/ 2147483646 h 65"/>
                  <a:gd name="T34" fmla="*/ 2147483646 w 28"/>
                  <a:gd name="T35" fmla="*/ 2147483646 h 65"/>
                  <a:gd name="T36" fmla="*/ 2147483646 w 28"/>
                  <a:gd name="T37" fmla="*/ 2147483646 h 65"/>
                  <a:gd name="T38" fmla="*/ 2147483646 w 28"/>
                  <a:gd name="T39" fmla="*/ 2147483646 h 65"/>
                  <a:gd name="T40" fmla="*/ 2147483646 w 28"/>
                  <a:gd name="T41" fmla="*/ 2147483646 h 65"/>
                  <a:gd name="T42" fmla="*/ 2147483646 w 28"/>
                  <a:gd name="T43" fmla="*/ 2147483646 h 65"/>
                  <a:gd name="T44" fmla="*/ 2147483646 w 28"/>
                  <a:gd name="T45" fmla="*/ 2147483646 h 65"/>
                  <a:gd name="T46" fmla="*/ 2147483646 w 28"/>
                  <a:gd name="T47" fmla="*/ 2147483646 h 65"/>
                  <a:gd name="T48" fmla="*/ 2147483646 w 28"/>
                  <a:gd name="T49" fmla="*/ 2147483646 h 65"/>
                  <a:gd name="T50" fmla="*/ 2147483646 w 28"/>
                  <a:gd name="T51" fmla="*/ 2147483646 h 65"/>
                  <a:gd name="T52" fmla="*/ 2147483646 w 28"/>
                  <a:gd name="T53" fmla="*/ 2147483646 h 65"/>
                  <a:gd name="T54" fmla="*/ 2147483646 w 28"/>
                  <a:gd name="T55" fmla="*/ 2147483646 h 65"/>
                  <a:gd name="T56" fmla="*/ 2147483646 w 28"/>
                  <a:gd name="T57" fmla="*/ 2147483646 h 65"/>
                  <a:gd name="T58" fmla="*/ 2147483646 w 28"/>
                  <a:gd name="T59" fmla="*/ 2147483646 h 65"/>
                  <a:gd name="T60" fmla="*/ 2147483646 w 28"/>
                  <a:gd name="T61" fmla="*/ 2147483646 h 65"/>
                  <a:gd name="T62" fmla="*/ 2147483646 w 28"/>
                  <a:gd name="T63" fmla="*/ 2147483646 h 65"/>
                  <a:gd name="T64" fmla="*/ 2147483646 w 28"/>
                  <a:gd name="T65" fmla="*/ 2147483646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
                  <a:gd name="T100" fmla="*/ 0 h 65"/>
                  <a:gd name="T101" fmla="*/ 28 w 28"/>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 h="65">
                    <a:moveTo>
                      <a:pt x="28" y="6"/>
                    </a:moveTo>
                    <a:cubicBezTo>
                      <a:pt x="28" y="6"/>
                      <a:pt x="26" y="9"/>
                      <a:pt x="25" y="9"/>
                    </a:cubicBezTo>
                    <a:cubicBezTo>
                      <a:pt x="23" y="9"/>
                      <a:pt x="22" y="11"/>
                      <a:pt x="22" y="14"/>
                    </a:cubicBezTo>
                    <a:cubicBezTo>
                      <a:pt x="21" y="16"/>
                      <a:pt x="21" y="18"/>
                      <a:pt x="17" y="20"/>
                    </a:cubicBezTo>
                    <a:cubicBezTo>
                      <a:pt x="17" y="20"/>
                      <a:pt x="15" y="24"/>
                      <a:pt x="17" y="25"/>
                    </a:cubicBezTo>
                    <a:cubicBezTo>
                      <a:pt x="19" y="27"/>
                      <a:pt x="22" y="31"/>
                      <a:pt x="21" y="34"/>
                    </a:cubicBezTo>
                    <a:cubicBezTo>
                      <a:pt x="19" y="37"/>
                      <a:pt x="17" y="39"/>
                      <a:pt x="19" y="41"/>
                    </a:cubicBezTo>
                    <a:cubicBezTo>
                      <a:pt x="22" y="44"/>
                      <a:pt x="23" y="46"/>
                      <a:pt x="22" y="48"/>
                    </a:cubicBezTo>
                    <a:cubicBezTo>
                      <a:pt x="21" y="50"/>
                      <a:pt x="22" y="51"/>
                      <a:pt x="23" y="52"/>
                    </a:cubicBezTo>
                    <a:cubicBezTo>
                      <a:pt x="23" y="52"/>
                      <a:pt x="21" y="51"/>
                      <a:pt x="20" y="49"/>
                    </a:cubicBezTo>
                    <a:cubicBezTo>
                      <a:pt x="19" y="48"/>
                      <a:pt x="21" y="47"/>
                      <a:pt x="20" y="46"/>
                    </a:cubicBezTo>
                    <a:cubicBezTo>
                      <a:pt x="19" y="44"/>
                      <a:pt x="15" y="42"/>
                      <a:pt x="15" y="39"/>
                    </a:cubicBezTo>
                    <a:cubicBezTo>
                      <a:pt x="15" y="37"/>
                      <a:pt x="17" y="36"/>
                      <a:pt x="17" y="34"/>
                    </a:cubicBezTo>
                    <a:cubicBezTo>
                      <a:pt x="17" y="34"/>
                      <a:pt x="15" y="32"/>
                      <a:pt x="14" y="33"/>
                    </a:cubicBezTo>
                    <a:cubicBezTo>
                      <a:pt x="12" y="33"/>
                      <a:pt x="10" y="35"/>
                      <a:pt x="11" y="36"/>
                    </a:cubicBezTo>
                    <a:cubicBezTo>
                      <a:pt x="12" y="37"/>
                      <a:pt x="14" y="39"/>
                      <a:pt x="9" y="46"/>
                    </a:cubicBezTo>
                    <a:cubicBezTo>
                      <a:pt x="9" y="46"/>
                      <a:pt x="14" y="39"/>
                      <a:pt x="10" y="37"/>
                    </a:cubicBezTo>
                    <a:cubicBezTo>
                      <a:pt x="10" y="37"/>
                      <a:pt x="8" y="38"/>
                      <a:pt x="8" y="39"/>
                    </a:cubicBezTo>
                    <a:cubicBezTo>
                      <a:pt x="7" y="41"/>
                      <a:pt x="4" y="41"/>
                      <a:pt x="4" y="49"/>
                    </a:cubicBezTo>
                    <a:cubicBezTo>
                      <a:pt x="4" y="49"/>
                      <a:pt x="4" y="57"/>
                      <a:pt x="6" y="60"/>
                    </a:cubicBezTo>
                    <a:cubicBezTo>
                      <a:pt x="6" y="60"/>
                      <a:pt x="5" y="60"/>
                      <a:pt x="5" y="61"/>
                    </a:cubicBezTo>
                    <a:cubicBezTo>
                      <a:pt x="5" y="63"/>
                      <a:pt x="6" y="64"/>
                      <a:pt x="5" y="65"/>
                    </a:cubicBezTo>
                    <a:cubicBezTo>
                      <a:pt x="5" y="65"/>
                      <a:pt x="5" y="64"/>
                      <a:pt x="3" y="61"/>
                    </a:cubicBezTo>
                    <a:cubicBezTo>
                      <a:pt x="1" y="59"/>
                      <a:pt x="3" y="57"/>
                      <a:pt x="3" y="57"/>
                    </a:cubicBezTo>
                    <a:cubicBezTo>
                      <a:pt x="3" y="57"/>
                      <a:pt x="3" y="55"/>
                      <a:pt x="1" y="54"/>
                    </a:cubicBezTo>
                    <a:cubicBezTo>
                      <a:pt x="0" y="53"/>
                      <a:pt x="1" y="49"/>
                      <a:pt x="2" y="47"/>
                    </a:cubicBezTo>
                    <a:cubicBezTo>
                      <a:pt x="3" y="46"/>
                      <a:pt x="4" y="43"/>
                      <a:pt x="3" y="42"/>
                    </a:cubicBezTo>
                    <a:cubicBezTo>
                      <a:pt x="3" y="41"/>
                      <a:pt x="2" y="37"/>
                      <a:pt x="3" y="35"/>
                    </a:cubicBezTo>
                    <a:cubicBezTo>
                      <a:pt x="4" y="33"/>
                      <a:pt x="9" y="29"/>
                      <a:pt x="9" y="27"/>
                    </a:cubicBezTo>
                    <a:cubicBezTo>
                      <a:pt x="9" y="26"/>
                      <a:pt x="10" y="22"/>
                      <a:pt x="10" y="16"/>
                    </a:cubicBezTo>
                    <a:cubicBezTo>
                      <a:pt x="9" y="9"/>
                      <a:pt x="15" y="3"/>
                      <a:pt x="17" y="2"/>
                    </a:cubicBezTo>
                    <a:cubicBezTo>
                      <a:pt x="19" y="0"/>
                      <a:pt x="22" y="1"/>
                      <a:pt x="25" y="3"/>
                    </a:cubicBezTo>
                    <a:cubicBezTo>
                      <a:pt x="27" y="5"/>
                      <a:pt x="28" y="6"/>
                      <a:pt x="28" y="6"/>
                    </a:cubicBezTo>
                    <a:close/>
                  </a:path>
                </a:pathLst>
              </a:custGeom>
              <a:solidFill>
                <a:srgbClr val="28151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0" name="Freeform 76"/>
              <p:cNvSpPr/>
              <p:nvPr/>
            </p:nvSpPr>
            <p:spPr bwMode="auto">
              <a:xfrm>
                <a:off x="330200" y="393700"/>
                <a:ext cx="92075" cy="141287"/>
              </a:xfrm>
              <a:custGeom>
                <a:avLst/>
                <a:gdLst>
                  <a:gd name="T0" fmla="*/ 2147483646 w 7"/>
                  <a:gd name="T1" fmla="*/ 2147483646 h 11"/>
                  <a:gd name="T2" fmla="*/ 2147483646 w 7"/>
                  <a:gd name="T3" fmla="*/ 2147483646 h 11"/>
                  <a:gd name="T4" fmla="*/ 2147483646 w 7"/>
                  <a:gd name="T5" fmla="*/ 2147483646 h 11"/>
                  <a:gd name="T6" fmla="*/ 2147483646 w 7"/>
                  <a:gd name="T7" fmla="*/ 2147483646 h 11"/>
                  <a:gd name="T8" fmla="*/ 2147483646 w 7"/>
                  <a:gd name="T9" fmla="*/ 2147483646 h 11"/>
                  <a:gd name="T10" fmla="*/ 2147483646 w 7"/>
                  <a:gd name="T11" fmla="*/ 2147483646 h 11"/>
                  <a:gd name="T12" fmla="*/ 2147483646 w 7"/>
                  <a:gd name="T13" fmla="*/ 2147483646 h 11"/>
                  <a:gd name="T14" fmla="*/ 2147483646 w 7"/>
                  <a:gd name="T15" fmla="*/ 2147483646 h 11"/>
                  <a:gd name="T16" fmla="*/ 2147483646 w 7"/>
                  <a:gd name="T17" fmla="*/ 214748364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1"/>
                  <a:gd name="T29" fmla="*/ 7 w 7"/>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1">
                    <a:moveTo>
                      <a:pt x="7" y="1"/>
                    </a:moveTo>
                    <a:cubicBezTo>
                      <a:pt x="7" y="1"/>
                      <a:pt x="5" y="4"/>
                      <a:pt x="5" y="5"/>
                    </a:cubicBezTo>
                    <a:cubicBezTo>
                      <a:pt x="5" y="5"/>
                      <a:pt x="7" y="7"/>
                      <a:pt x="7" y="8"/>
                    </a:cubicBezTo>
                    <a:cubicBezTo>
                      <a:pt x="7" y="9"/>
                      <a:pt x="7" y="11"/>
                      <a:pt x="7" y="11"/>
                    </a:cubicBezTo>
                    <a:cubicBezTo>
                      <a:pt x="7" y="11"/>
                      <a:pt x="5" y="10"/>
                      <a:pt x="5" y="9"/>
                    </a:cubicBezTo>
                    <a:cubicBezTo>
                      <a:pt x="5" y="8"/>
                      <a:pt x="5" y="6"/>
                      <a:pt x="4" y="6"/>
                    </a:cubicBezTo>
                    <a:cubicBezTo>
                      <a:pt x="4" y="6"/>
                      <a:pt x="3" y="4"/>
                      <a:pt x="3" y="4"/>
                    </a:cubicBezTo>
                    <a:cubicBezTo>
                      <a:pt x="2" y="4"/>
                      <a:pt x="0" y="2"/>
                      <a:pt x="1" y="1"/>
                    </a:cubicBezTo>
                    <a:cubicBezTo>
                      <a:pt x="1" y="0"/>
                      <a:pt x="7" y="1"/>
                      <a:pt x="7" y="1"/>
                    </a:cubicBezTo>
                    <a:close/>
                  </a:path>
                </a:pathLst>
              </a:custGeom>
              <a:solidFill>
                <a:srgbClr val="28151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1" name="Freeform 77"/>
              <p:cNvSpPr/>
              <p:nvPr/>
            </p:nvSpPr>
            <p:spPr bwMode="auto">
              <a:xfrm>
                <a:off x="330200" y="381000"/>
                <a:ext cx="52388" cy="38100"/>
              </a:xfrm>
              <a:custGeom>
                <a:avLst/>
                <a:gdLst>
                  <a:gd name="T0" fmla="*/ 0 w 4"/>
                  <a:gd name="T1" fmla="*/ 2147483646 h 3"/>
                  <a:gd name="T2" fmla="*/ 2147483646 w 4"/>
                  <a:gd name="T3" fmla="*/ 2147483646 h 3"/>
                  <a:gd name="T4" fmla="*/ 2147483646 w 4"/>
                  <a:gd name="T5" fmla="*/ 2147483646 h 3"/>
                  <a:gd name="T6" fmla="*/ 0 w 4"/>
                  <a:gd name="T7" fmla="*/ 2147483646 h 3"/>
                  <a:gd name="T8" fmla="*/ 0 w 4"/>
                  <a:gd name="T9" fmla="*/ 2147483646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0" y="1"/>
                    </a:moveTo>
                    <a:cubicBezTo>
                      <a:pt x="0" y="1"/>
                      <a:pt x="3" y="0"/>
                      <a:pt x="4" y="1"/>
                    </a:cubicBezTo>
                    <a:cubicBezTo>
                      <a:pt x="1" y="3"/>
                      <a:pt x="1" y="3"/>
                      <a:pt x="1" y="3"/>
                    </a:cubicBezTo>
                    <a:cubicBezTo>
                      <a:pt x="1" y="3"/>
                      <a:pt x="0" y="3"/>
                      <a:pt x="0" y="3"/>
                    </a:cubicBezTo>
                    <a:lnTo>
                      <a:pt x="0" y="1"/>
                    </a:lnTo>
                    <a:close/>
                  </a:path>
                </a:pathLst>
              </a:custGeom>
              <a:solidFill>
                <a:srgbClr val="6D63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2" name="Freeform 78"/>
              <p:cNvSpPr/>
              <p:nvPr/>
            </p:nvSpPr>
            <p:spPr bwMode="auto">
              <a:xfrm>
                <a:off x="330200" y="393700"/>
                <a:ext cx="52388" cy="50800"/>
              </a:xfrm>
              <a:custGeom>
                <a:avLst/>
                <a:gdLst>
                  <a:gd name="T0" fmla="*/ 2147483646 w 4"/>
                  <a:gd name="T1" fmla="*/ 2147483646 h 4"/>
                  <a:gd name="T2" fmla="*/ 2147483646 w 4"/>
                  <a:gd name="T3" fmla="*/ 2147483646 h 4"/>
                  <a:gd name="T4" fmla="*/ 0 w 4"/>
                  <a:gd name="T5" fmla="*/ 2147483646 h 4"/>
                  <a:gd name="T6" fmla="*/ 2147483646 w 4"/>
                  <a:gd name="T7" fmla="*/ 0 h 4"/>
                  <a:gd name="T8" fmla="*/ 2147483646 w 4"/>
                  <a:gd name="T9" fmla="*/ 2147483646 h 4"/>
                  <a:gd name="T10" fmla="*/ 2147483646 w 4"/>
                  <a:gd name="T11" fmla="*/ 2147483646 h 4"/>
                  <a:gd name="T12" fmla="*/ 0 60000 65536"/>
                  <a:gd name="T13" fmla="*/ 0 60000 65536"/>
                  <a:gd name="T14" fmla="*/ 0 60000 65536"/>
                  <a:gd name="T15" fmla="*/ 0 60000 65536"/>
                  <a:gd name="T16" fmla="*/ 0 60000 65536"/>
                  <a:gd name="T17" fmla="*/ 0 60000 65536"/>
                  <a:gd name="T18" fmla="*/ 0 w 4"/>
                  <a:gd name="T19" fmla="*/ 0 h 4"/>
                  <a:gd name="T20" fmla="*/ 4 w 4"/>
                  <a:gd name="T21" fmla="*/ 4 h 4"/>
                </a:gdLst>
                <a:ahLst/>
                <a:cxnLst>
                  <a:cxn ang="T12">
                    <a:pos x="T0" y="T1"/>
                  </a:cxn>
                  <a:cxn ang="T13">
                    <a:pos x="T2" y="T3"/>
                  </a:cxn>
                  <a:cxn ang="T14">
                    <a:pos x="T4" y="T5"/>
                  </a:cxn>
                  <a:cxn ang="T15">
                    <a:pos x="T6" y="T7"/>
                  </a:cxn>
                  <a:cxn ang="T16">
                    <a:pos x="T8" y="T9"/>
                  </a:cxn>
                  <a:cxn ang="T17">
                    <a:pos x="T10" y="T11"/>
                  </a:cxn>
                </a:cxnLst>
                <a:rect l="T18" t="T19" r="T20" b="T21"/>
                <a:pathLst>
                  <a:path w="4" h="4">
                    <a:moveTo>
                      <a:pt x="3" y="4"/>
                    </a:moveTo>
                    <a:cubicBezTo>
                      <a:pt x="3" y="4"/>
                      <a:pt x="3" y="4"/>
                      <a:pt x="3" y="4"/>
                    </a:cubicBezTo>
                    <a:cubicBezTo>
                      <a:pt x="3" y="4"/>
                      <a:pt x="0" y="3"/>
                      <a:pt x="0" y="2"/>
                    </a:cubicBezTo>
                    <a:cubicBezTo>
                      <a:pt x="1" y="0"/>
                      <a:pt x="4" y="0"/>
                      <a:pt x="4" y="0"/>
                    </a:cubicBezTo>
                    <a:cubicBezTo>
                      <a:pt x="4" y="0"/>
                      <a:pt x="2" y="2"/>
                      <a:pt x="3" y="3"/>
                    </a:cubicBezTo>
                    <a:cubicBezTo>
                      <a:pt x="3" y="4"/>
                      <a:pt x="3" y="4"/>
                      <a:pt x="3" y="4"/>
                    </a:cubicBezTo>
                    <a:close/>
                  </a:path>
                </a:pathLst>
              </a:custGeom>
              <a:solidFill>
                <a:srgbClr val="B5AE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3" name="Freeform 79"/>
              <p:cNvSpPr/>
              <p:nvPr/>
            </p:nvSpPr>
            <p:spPr bwMode="auto">
              <a:xfrm>
                <a:off x="131763" y="2608262"/>
                <a:ext cx="355600" cy="292100"/>
              </a:xfrm>
              <a:custGeom>
                <a:avLst/>
                <a:gdLst>
                  <a:gd name="T0" fmla="*/ 2147483646 w 27"/>
                  <a:gd name="T1" fmla="*/ 2147483646 h 23"/>
                  <a:gd name="T2" fmla="*/ 2147483646 w 27"/>
                  <a:gd name="T3" fmla="*/ 2147483646 h 23"/>
                  <a:gd name="T4" fmla="*/ 2147483646 w 27"/>
                  <a:gd name="T5" fmla="*/ 2147483646 h 23"/>
                  <a:gd name="T6" fmla="*/ 2147483646 w 27"/>
                  <a:gd name="T7" fmla="*/ 2147483646 h 23"/>
                  <a:gd name="T8" fmla="*/ 2147483646 w 27"/>
                  <a:gd name="T9" fmla="*/ 0 h 23"/>
                  <a:gd name="T10" fmla="*/ 0 w 27"/>
                  <a:gd name="T11" fmla="*/ 2147483646 h 23"/>
                  <a:gd name="T12" fmla="*/ 2147483646 w 27"/>
                  <a:gd name="T13" fmla="*/ 2147483646 h 23"/>
                  <a:gd name="T14" fmla="*/ 2147483646 w 27"/>
                  <a:gd name="T15" fmla="*/ 2147483646 h 23"/>
                  <a:gd name="T16" fmla="*/ 2147483646 w 27"/>
                  <a:gd name="T17" fmla="*/ 2147483646 h 23"/>
                  <a:gd name="T18" fmla="*/ 2147483646 w 27"/>
                  <a:gd name="T19" fmla="*/ 2147483646 h 23"/>
                  <a:gd name="T20" fmla="*/ 2147483646 w 27"/>
                  <a:gd name="T21" fmla="*/ 2147483646 h 23"/>
                  <a:gd name="T22" fmla="*/ 2147483646 w 27"/>
                  <a:gd name="T23" fmla="*/ 2147483646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
                  <a:gd name="T37" fmla="*/ 0 h 23"/>
                  <a:gd name="T38" fmla="*/ 27 w 27"/>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 h="23">
                    <a:moveTo>
                      <a:pt x="27" y="19"/>
                    </a:moveTo>
                    <a:cubicBezTo>
                      <a:pt x="27" y="19"/>
                      <a:pt x="27" y="18"/>
                      <a:pt x="24" y="17"/>
                    </a:cubicBezTo>
                    <a:cubicBezTo>
                      <a:pt x="21" y="15"/>
                      <a:pt x="18" y="11"/>
                      <a:pt x="18" y="10"/>
                    </a:cubicBezTo>
                    <a:cubicBezTo>
                      <a:pt x="12" y="11"/>
                      <a:pt x="12" y="11"/>
                      <a:pt x="12" y="11"/>
                    </a:cubicBezTo>
                    <a:cubicBezTo>
                      <a:pt x="11" y="11"/>
                      <a:pt x="5" y="3"/>
                      <a:pt x="4" y="0"/>
                    </a:cubicBezTo>
                    <a:cubicBezTo>
                      <a:pt x="4" y="0"/>
                      <a:pt x="0" y="2"/>
                      <a:pt x="0" y="6"/>
                    </a:cubicBezTo>
                    <a:cubicBezTo>
                      <a:pt x="0" y="8"/>
                      <a:pt x="2" y="13"/>
                      <a:pt x="2" y="19"/>
                    </a:cubicBezTo>
                    <a:cubicBezTo>
                      <a:pt x="2" y="20"/>
                      <a:pt x="3" y="19"/>
                      <a:pt x="3" y="19"/>
                    </a:cubicBezTo>
                    <a:cubicBezTo>
                      <a:pt x="3" y="10"/>
                      <a:pt x="3" y="10"/>
                      <a:pt x="3" y="10"/>
                    </a:cubicBezTo>
                    <a:cubicBezTo>
                      <a:pt x="3" y="10"/>
                      <a:pt x="8" y="12"/>
                      <a:pt x="9" y="15"/>
                    </a:cubicBezTo>
                    <a:cubicBezTo>
                      <a:pt x="10" y="17"/>
                      <a:pt x="10" y="20"/>
                      <a:pt x="13" y="21"/>
                    </a:cubicBezTo>
                    <a:cubicBezTo>
                      <a:pt x="15" y="22"/>
                      <a:pt x="25" y="23"/>
                      <a:pt x="27" y="19"/>
                    </a:cubicBezTo>
                    <a:close/>
                  </a:path>
                </a:pathLst>
              </a:custGeom>
              <a:solidFill>
                <a:srgbClr val="584B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1" name="椭圆 93"/>
            <p:cNvSpPr>
              <a:spLocks noChangeArrowheads="1"/>
            </p:cNvSpPr>
            <p:nvPr/>
          </p:nvSpPr>
          <p:spPr bwMode="auto">
            <a:xfrm flipV="1">
              <a:off x="4300538" y="4911725"/>
              <a:ext cx="217487" cy="231775"/>
            </a:xfrm>
            <a:prstGeom prst="ellipse">
              <a:avLst/>
            </a:prstGeom>
            <a:solidFill>
              <a:srgbClr val="767171"/>
            </a:solidFill>
            <a:ln w="12700">
              <a:solidFill>
                <a:schemeClr val="tx1"/>
              </a:solid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176" name="组合 175"/>
          <p:cNvGrpSpPr/>
          <p:nvPr/>
        </p:nvGrpSpPr>
        <p:grpSpPr bwMode="auto">
          <a:xfrm>
            <a:off x="7150100" y="4256088"/>
            <a:ext cx="3806825" cy="1074737"/>
            <a:chOff x="7150100" y="4256088"/>
            <a:chExt cx="3806825" cy="1074737"/>
          </a:xfrm>
        </p:grpSpPr>
        <p:grpSp>
          <p:nvGrpSpPr>
            <p:cNvPr id="177" name="组合 40"/>
            <p:cNvGrpSpPr/>
            <p:nvPr/>
          </p:nvGrpSpPr>
          <p:grpSpPr bwMode="auto">
            <a:xfrm>
              <a:off x="7319963" y="5013325"/>
              <a:ext cx="3343275" cy="317500"/>
              <a:chOff x="0" y="0"/>
              <a:chExt cx="3343185" cy="317834"/>
            </a:xfrm>
          </p:grpSpPr>
          <p:cxnSp>
            <p:nvCxnSpPr>
              <p:cNvPr id="210" name="直接连接符 41"/>
              <p:cNvCxnSpPr>
                <a:cxnSpLocks noChangeShapeType="1"/>
              </p:cNvCxnSpPr>
              <p:nvPr/>
            </p:nvCxnSpPr>
            <p:spPr bwMode="auto">
              <a:xfrm>
                <a:off x="0" y="0"/>
                <a:ext cx="307222" cy="317032"/>
              </a:xfrm>
              <a:prstGeom prst="line">
                <a:avLst/>
              </a:prstGeom>
              <a:noFill/>
              <a:ln w="6350">
                <a:solidFill>
                  <a:schemeClr val="tx1"/>
                </a:solidFill>
                <a:round/>
              </a:ln>
              <a:extLst>
                <a:ext uri="{909E8E84-426E-40DD-AFC4-6F175D3DCCD1}">
                  <a14:hiddenFill xmlns:a14="http://schemas.microsoft.com/office/drawing/2010/main">
                    <a:noFill/>
                  </a14:hiddenFill>
                </a:ext>
              </a:extLst>
            </p:spPr>
          </p:cxnSp>
          <p:cxnSp>
            <p:nvCxnSpPr>
              <p:cNvPr id="211" name="直接连接符 42"/>
              <p:cNvCxnSpPr>
                <a:cxnSpLocks noChangeShapeType="1"/>
              </p:cNvCxnSpPr>
              <p:nvPr/>
            </p:nvCxnSpPr>
            <p:spPr bwMode="auto">
              <a:xfrm flipV="1">
                <a:off x="302271" y="304551"/>
                <a:ext cx="3040914" cy="13283"/>
              </a:xfrm>
              <a:prstGeom prst="line">
                <a:avLst/>
              </a:prstGeom>
              <a:noFill/>
              <a:ln w="6350">
                <a:solidFill>
                  <a:schemeClr val="tx1"/>
                </a:solidFill>
                <a:round/>
              </a:ln>
              <a:extLst>
                <a:ext uri="{909E8E84-426E-40DD-AFC4-6F175D3DCCD1}">
                  <a14:hiddenFill xmlns:a14="http://schemas.microsoft.com/office/drawing/2010/main">
                    <a:noFill/>
                  </a14:hiddenFill>
                </a:ext>
              </a:extLst>
            </p:spPr>
          </p:cxnSp>
        </p:grpSp>
        <p:grpSp>
          <p:nvGrpSpPr>
            <p:cNvPr id="178" name="组合 207"/>
            <p:cNvGrpSpPr/>
            <p:nvPr/>
          </p:nvGrpSpPr>
          <p:grpSpPr bwMode="auto">
            <a:xfrm>
              <a:off x="10352088" y="4256088"/>
              <a:ext cx="604837" cy="984250"/>
              <a:chOff x="0" y="0"/>
              <a:chExt cx="1789113" cy="2909889"/>
            </a:xfrm>
          </p:grpSpPr>
          <p:sp>
            <p:nvSpPr>
              <p:cNvPr id="181" name="AutoShape 145"/>
              <p:cNvSpPr>
                <a:spLocks noChangeAspect="1" noChangeArrowheads="1" noTextEdit="1"/>
              </p:cNvSpPr>
              <p:nvPr/>
            </p:nvSpPr>
            <p:spPr bwMode="auto">
              <a:xfrm>
                <a:off x="0" y="36513"/>
                <a:ext cx="1789113"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2" name="Freeform 147"/>
              <p:cNvSpPr/>
              <p:nvPr/>
            </p:nvSpPr>
            <p:spPr bwMode="auto">
              <a:xfrm>
                <a:off x="1168400" y="357188"/>
                <a:ext cx="198438" cy="173038"/>
              </a:xfrm>
              <a:custGeom>
                <a:avLst/>
                <a:gdLst>
                  <a:gd name="T0" fmla="*/ 2147483646 w 16"/>
                  <a:gd name="T1" fmla="*/ 2147483646 h 14"/>
                  <a:gd name="T2" fmla="*/ 2147483646 w 16"/>
                  <a:gd name="T3" fmla="*/ 2147483646 h 14"/>
                  <a:gd name="T4" fmla="*/ 2147483646 w 16"/>
                  <a:gd name="T5" fmla="*/ 2147483646 h 14"/>
                  <a:gd name="T6" fmla="*/ 0 w 16"/>
                  <a:gd name="T7" fmla="*/ 2147483646 h 14"/>
                  <a:gd name="T8" fmla="*/ 0 w 16"/>
                  <a:gd name="T9" fmla="*/ 2147483646 h 14"/>
                  <a:gd name="T10" fmla="*/ 2147483646 w 16"/>
                  <a:gd name="T11" fmla="*/ 0 h 14"/>
                  <a:gd name="T12" fmla="*/ 2147483646 w 16"/>
                  <a:gd name="T13" fmla="*/ 2147483646 h 14"/>
                  <a:gd name="T14" fmla="*/ 2147483646 w 16"/>
                  <a:gd name="T15" fmla="*/ 2147483646 h 14"/>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4"/>
                  <a:gd name="T26" fmla="*/ 16 w 1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4">
                    <a:moveTo>
                      <a:pt x="11" y="13"/>
                    </a:moveTo>
                    <a:cubicBezTo>
                      <a:pt x="11" y="13"/>
                      <a:pt x="9" y="13"/>
                      <a:pt x="8" y="14"/>
                    </a:cubicBezTo>
                    <a:cubicBezTo>
                      <a:pt x="8" y="14"/>
                      <a:pt x="4" y="14"/>
                      <a:pt x="3" y="13"/>
                    </a:cubicBezTo>
                    <a:cubicBezTo>
                      <a:pt x="2" y="11"/>
                      <a:pt x="0" y="10"/>
                      <a:pt x="0" y="10"/>
                    </a:cubicBezTo>
                    <a:cubicBezTo>
                      <a:pt x="0" y="2"/>
                      <a:pt x="0" y="2"/>
                      <a:pt x="0" y="2"/>
                    </a:cubicBezTo>
                    <a:cubicBezTo>
                      <a:pt x="0" y="2"/>
                      <a:pt x="8" y="8"/>
                      <a:pt x="16" y="0"/>
                    </a:cubicBezTo>
                    <a:cubicBezTo>
                      <a:pt x="16" y="0"/>
                      <a:pt x="16" y="4"/>
                      <a:pt x="16" y="5"/>
                    </a:cubicBezTo>
                    <a:cubicBezTo>
                      <a:pt x="16" y="5"/>
                      <a:pt x="14" y="13"/>
                      <a:pt x="11" y="13"/>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3" name="Freeform 148"/>
              <p:cNvSpPr/>
              <p:nvPr/>
            </p:nvSpPr>
            <p:spPr bwMode="auto">
              <a:xfrm>
                <a:off x="1106488" y="49213"/>
                <a:ext cx="285750" cy="406400"/>
              </a:xfrm>
              <a:custGeom>
                <a:avLst/>
                <a:gdLst>
                  <a:gd name="T0" fmla="*/ 2147483646 w 23"/>
                  <a:gd name="T1" fmla="*/ 2147483646 h 33"/>
                  <a:gd name="T2" fmla="*/ 2147483646 w 23"/>
                  <a:gd name="T3" fmla="*/ 2147483646 h 33"/>
                  <a:gd name="T4" fmla="*/ 2147483646 w 23"/>
                  <a:gd name="T5" fmla="*/ 2147483646 h 33"/>
                  <a:gd name="T6" fmla="*/ 2147483646 w 23"/>
                  <a:gd name="T7" fmla="*/ 2147483646 h 33"/>
                  <a:gd name="T8" fmla="*/ 2147483646 w 23"/>
                  <a:gd name="T9" fmla="*/ 2147483646 h 33"/>
                  <a:gd name="T10" fmla="*/ 2147483646 w 23"/>
                  <a:gd name="T11" fmla="*/ 2147483646 h 33"/>
                  <a:gd name="T12" fmla="*/ 2147483646 w 23"/>
                  <a:gd name="T13" fmla="*/ 2147483646 h 33"/>
                  <a:gd name="T14" fmla="*/ 2147483646 w 23"/>
                  <a:gd name="T15" fmla="*/ 2147483646 h 33"/>
                  <a:gd name="T16" fmla="*/ 2147483646 w 23"/>
                  <a:gd name="T17" fmla="*/ 2147483646 h 33"/>
                  <a:gd name="T18" fmla="*/ 2147483646 w 23"/>
                  <a:gd name="T19" fmla="*/ 2147483646 h 33"/>
                  <a:gd name="T20" fmla="*/ 0 w 23"/>
                  <a:gd name="T21" fmla="*/ 2147483646 h 33"/>
                  <a:gd name="T22" fmla="*/ 0 w 23"/>
                  <a:gd name="T23" fmla="*/ 2147483646 h 33"/>
                  <a:gd name="T24" fmla="*/ 0 w 23"/>
                  <a:gd name="T25" fmla="*/ 2147483646 h 33"/>
                  <a:gd name="T26" fmla="*/ 2147483646 w 23"/>
                  <a:gd name="T27" fmla="*/ 2147483646 h 33"/>
                  <a:gd name="T28" fmla="*/ 2147483646 w 23"/>
                  <a:gd name="T29" fmla="*/ 2147483646 h 33"/>
                  <a:gd name="T30" fmla="*/ 2147483646 w 23"/>
                  <a:gd name="T31" fmla="*/ 2147483646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
                  <a:gd name="T49" fmla="*/ 0 h 33"/>
                  <a:gd name="T50" fmla="*/ 23 w 23"/>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 h="33">
                    <a:moveTo>
                      <a:pt x="22" y="13"/>
                    </a:moveTo>
                    <a:cubicBezTo>
                      <a:pt x="22" y="13"/>
                      <a:pt x="23" y="16"/>
                      <a:pt x="23" y="17"/>
                    </a:cubicBezTo>
                    <a:cubicBezTo>
                      <a:pt x="23" y="18"/>
                      <a:pt x="23" y="21"/>
                      <a:pt x="23" y="21"/>
                    </a:cubicBezTo>
                    <a:cubicBezTo>
                      <a:pt x="23" y="21"/>
                      <a:pt x="22" y="21"/>
                      <a:pt x="22" y="21"/>
                    </a:cubicBezTo>
                    <a:cubicBezTo>
                      <a:pt x="22" y="21"/>
                      <a:pt x="22" y="25"/>
                      <a:pt x="21" y="25"/>
                    </a:cubicBezTo>
                    <a:cubicBezTo>
                      <a:pt x="21" y="26"/>
                      <a:pt x="18" y="32"/>
                      <a:pt x="16" y="32"/>
                    </a:cubicBezTo>
                    <a:cubicBezTo>
                      <a:pt x="14" y="33"/>
                      <a:pt x="12" y="33"/>
                      <a:pt x="10" y="32"/>
                    </a:cubicBezTo>
                    <a:cubicBezTo>
                      <a:pt x="8" y="32"/>
                      <a:pt x="4" y="27"/>
                      <a:pt x="3" y="26"/>
                    </a:cubicBezTo>
                    <a:cubicBezTo>
                      <a:pt x="3" y="25"/>
                      <a:pt x="3" y="23"/>
                      <a:pt x="3" y="23"/>
                    </a:cubicBezTo>
                    <a:cubicBezTo>
                      <a:pt x="3" y="23"/>
                      <a:pt x="2" y="24"/>
                      <a:pt x="1" y="23"/>
                    </a:cubicBezTo>
                    <a:cubicBezTo>
                      <a:pt x="1" y="23"/>
                      <a:pt x="1" y="21"/>
                      <a:pt x="0" y="20"/>
                    </a:cubicBezTo>
                    <a:cubicBezTo>
                      <a:pt x="0" y="18"/>
                      <a:pt x="0" y="15"/>
                      <a:pt x="0" y="15"/>
                    </a:cubicBezTo>
                    <a:cubicBezTo>
                      <a:pt x="0" y="15"/>
                      <a:pt x="0" y="12"/>
                      <a:pt x="0" y="11"/>
                    </a:cubicBezTo>
                    <a:cubicBezTo>
                      <a:pt x="0" y="10"/>
                      <a:pt x="1" y="1"/>
                      <a:pt x="9" y="1"/>
                    </a:cubicBezTo>
                    <a:cubicBezTo>
                      <a:pt x="17" y="0"/>
                      <a:pt x="19" y="5"/>
                      <a:pt x="21" y="9"/>
                    </a:cubicBezTo>
                    <a:cubicBezTo>
                      <a:pt x="21" y="9"/>
                      <a:pt x="22" y="12"/>
                      <a:pt x="22" y="13"/>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 name="Freeform 149"/>
              <p:cNvSpPr/>
              <p:nvPr/>
            </p:nvSpPr>
            <p:spPr bwMode="auto">
              <a:xfrm>
                <a:off x="1106488" y="85726"/>
                <a:ext cx="285750" cy="369888"/>
              </a:xfrm>
              <a:custGeom>
                <a:avLst/>
                <a:gdLst>
                  <a:gd name="T0" fmla="*/ 0 w 23"/>
                  <a:gd name="T1" fmla="*/ 2147483646 h 30"/>
                  <a:gd name="T2" fmla="*/ 0 w 23"/>
                  <a:gd name="T3" fmla="*/ 2147483646 h 30"/>
                  <a:gd name="T4" fmla="*/ 2147483646 w 23"/>
                  <a:gd name="T5" fmla="*/ 0 h 30"/>
                  <a:gd name="T6" fmla="*/ 2147483646 w 23"/>
                  <a:gd name="T7" fmla="*/ 2147483646 h 30"/>
                  <a:gd name="T8" fmla="*/ 2147483646 w 23"/>
                  <a:gd name="T9" fmla="*/ 2147483646 h 30"/>
                  <a:gd name="T10" fmla="*/ 2147483646 w 23"/>
                  <a:gd name="T11" fmla="*/ 2147483646 h 30"/>
                  <a:gd name="T12" fmla="*/ 2147483646 w 23"/>
                  <a:gd name="T13" fmla="*/ 2147483646 h 30"/>
                  <a:gd name="T14" fmla="*/ 2147483646 w 23"/>
                  <a:gd name="T15" fmla="*/ 2147483646 h 30"/>
                  <a:gd name="T16" fmla="*/ 2147483646 w 23"/>
                  <a:gd name="T17" fmla="*/ 2147483646 h 30"/>
                  <a:gd name="T18" fmla="*/ 2147483646 w 23"/>
                  <a:gd name="T19" fmla="*/ 2147483646 h 30"/>
                  <a:gd name="T20" fmla="*/ 2147483646 w 23"/>
                  <a:gd name="T21" fmla="*/ 2147483646 h 30"/>
                  <a:gd name="T22" fmla="*/ 2147483646 w 23"/>
                  <a:gd name="T23" fmla="*/ 2147483646 h 30"/>
                  <a:gd name="T24" fmla="*/ 2147483646 w 23"/>
                  <a:gd name="T25" fmla="*/ 2147483646 h 30"/>
                  <a:gd name="T26" fmla="*/ 2147483646 w 23"/>
                  <a:gd name="T27" fmla="*/ 2147483646 h 30"/>
                  <a:gd name="T28" fmla="*/ 2147483646 w 23"/>
                  <a:gd name="T29" fmla="*/ 2147483646 h 30"/>
                  <a:gd name="T30" fmla="*/ 2147483646 w 23"/>
                  <a:gd name="T31" fmla="*/ 2147483646 h 30"/>
                  <a:gd name="T32" fmla="*/ 2147483646 w 23"/>
                  <a:gd name="T33" fmla="*/ 2147483646 h 30"/>
                  <a:gd name="T34" fmla="*/ 2147483646 w 23"/>
                  <a:gd name="T35" fmla="*/ 0 h 30"/>
                  <a:gd name="T36" fmla="*/ 2147483646 w 23"/>
                  <a:gd name="T37" fmla="*/ 2147483646 h 30"/>
                  <a:gd name="T38" fmla="*/ 2147483646 w 23"/>
                  <a:gd name="T39" fmla="*/ 2147483646 h 30"/>
                  <a:gd name="T40" fmla="*/ 2147483646 w 23"/>
                  <a:gd name="T41" fmla="*/ 2147483646 h 30"/>
                  <a:gd name="T42" fmla="*/ 2147483646 w 23"/>
                  <a:gd name="T43" fmla="*/ 2147483646 h 30"/>
                  <a:gd name="T44" fmla="*/ 2147483646 w 23"/>
                  <a:gd name="T45" fmla="*/ 2147483646 h 30"/>
                  <a:gd name="T46" fmla="*/ 2147483646 w 23"/>
                  <a:gd name="T47" fmla="*/ 2147483646 h 30"/>
                  <a:gd name="T48" fmla="*/ 2147483646 w 23"/>
                  <a:gd name="T49" fmla="*/ 2147483646 h 30"/>
                  <a:gd name="T50" fmla="*/ 2147483646 w 23"/>
                  <a:gd name="T51" fmla="*/ 2147483646 h 30"/>
                  <a:gd name="T52" fmla="*/ 2147483646 w 23"/>
                  <a:gd name="T53" fmla="*/ 2147483646 h 30"/>
                  <a:gd name="T54" fmla="*/ 2147483646 w 23"/>
                  <a:gd name="T55" fmla="*/ 2147483646 h 30"/>
                  <a:gd name="T56" fmla="*/ 2147483646 w 23"/>
                  <a:gd name="T57" fmla="*/ 2147483646 h 30"/>
                  <a:gd name="T58" fmla="*/ 0 w 23"/>
                  <a:gd name="T59" fmla="*/ 2147483646 h 30"/>
                  <a:gd name="T60" fmla="*/ 0 w 23"/>
                  <a:gd name="T61" fmla="*/ 2147483646 h 3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
                  <a:gd name="T94" fmla="*/ 0 h 30"/>
                  <a:gd name="T95" fmla="*/ 23 w 23"/>
                  <a:gd name="T96" fmla="*/ 30 h 3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 h="30">
                    <a:moveTo>
                      <a:pt x="0" y="12"/>
                    </a:moveTo>
                    <a:cubicBezTo>
                      <a:pt x="0" y="12"/>
                      <a:pt x="0" y="9"/>
                      <a:pt x="0" y="8"/>
                    </a:cubicBezTo>
                    <a:cubicBezTo>
                      <a:pt x="0" y="7"/>
                      <a:pt x="1" y="3"/>
                      <a:pt x="3" y="0"/>
                    </a:cubicBezTo>
                    <a:cubicBezTo>
                      <a:pt x="5" y="1"/>
                      <a:pt x="6" y="1"/>
                      <a:pt x="6" y="1"/>
                    </a:cubicBezTo>
                    <a:cubicBezTo>
                      <a:pt x="6" y="1"/>
                      <a:pt x="6" y="9"/>
                      <a:pt x="7" y="12"/>
                    </a:cubicBezTo>
                    <a:cubicBezTo>
                      <a:pt x="7" y="12"/>
                      <a:pt x="6" y="14"/>
                      <a:pt x="6" y="15"/>
                    </a:cubicBezTo>
                    <a:cubicBezTo>
                      <a:pt x="6" y="15"/>
                      <a:pt x="5" y="18"/>
                      <a:pt x="6" y="20"/>
                    </a:cubicBezTo>
                    <a:cubicBezTo>
                      <a:pt x="7" y="22"/>
                      <a:pt x="6" y="24"/>
                      <a:pt x="10" y="26"/>
                    </a:cubicBezTo>
                    <a:cubicBezTo>
                      <a:pt x="10" y="26"/>
                      <a:pt x="10" y="28"/>
                      <a:pt x="11" y="28"/>
                    </a:cubicBezTo>
                    <a:cubicBezTo>
                      <a:pt x="12" y="29"/>
                      <a:pt x="15" y="29"/>
                      <a:pt x="16" y="28"/>
                    </a:cubicBezTo>
                    <a:cubicBezTo>
                      <a:pt x="17" y="27"/>
                      <a:pt x="21" y="22"/>
                      <a:pt x="20" y="21"/>
                    </a:cubicBezTo>
                    <a:cubicBezTo>
                      <a:pt x="20" y="21"/>
                      <a:pt x="19" y="20"/>
                      <a:pt x="18" y="20"/>
                    </a:cubicBezTo>
                    <a:cubicBezTo>
                      <a:pt x="18" y="20"/>
                      <a:pt x="19" y="20"/>
                      <a:pt x="20" y="18"/>
                    </a:cubicBezTo>
                    <a:cubicBezTo>
                      <a:pt x="20" y="16"/>
                      <a:pt x="20" y="15"/>
                      <a:pt x="19" y="13"/>
                    </a:cubicBezTo>
                    <a:cubicBezTo>
                      <a:pt x="19" y="13"/>
                      <a:pt x="19" y="11"/>
                      <a:pt x="18" y="11"/>
                    </a:cubicBezTo>
                    <a:cubicBezTo>
                      <a:pt x="18" y="11"/>
                      <a:pt x="16" y="9"/>
                      <a:pt x="17" y="7"/>
                    </a:cubicBezTo>
                    <a:cubicBezTo>
                      <a:pt x="17" y="5"/>
                      <a:pt x="17" y="3"/>
                      <a:pt x="16" y="2"/>
                    </a:cubicBezTo>
                    <a:cubicBezTo>
                      <a:pt x="16" y="2"/>
                      <a:pt x="16" y="1"/>
                      <a:pt x="17" y="0"/>
                    </a:cubicBezTo>
                    <a:cubicBezTo>
                      <a:pt x="19" y="1"/>
                      <a:pt x="20" y="3"/>
                      <a:pt x="21" y="6"/>
                    </a:cubicBezTo>
                    <a:cubicBezTo>
                      <a:pt x="21" y="6"/>
                      <a:pt x="22" y="9"/>
                      <a:pt x="22" y="10"/>
                    </a:cubicBezTo>
                    <a:cubicBezTo>
                      <a:pt x="22" y="10"/>
                      <a:pt x="23" y="13"/>
                      <a:pt x="23" y="14"/>
                    </a:cubicBezTo>
                    <a:cubicBezTo>
                      <a:pt x="23" y="15"/>
                      <a:pt x="23" y="18"/>
                      <a:pt x="23" y="18"/>
                    </a:cubicBezTo>
                    <a:cubicBezTo>
                      <a:pt x="23" y="18"/>
                      <a:pt x="22" y="18"/>
                      <a:pt x="22" y="18"/>
                    </a:cubicBezTo>
                    <a:cubicBezTo>
                      <a:pt x="22" y="18"/>
                      <a:pt x="22" y="22"/>
                      <a:pt x="21" y="22"/>
                    </a:cubicBezTo>
                    <a:cubicBezTo>
                      <a:pt x="21" y="23"/>
                      <a:pt x="18" y="29"/>
                      <a:pt x="16" y="29"/>
                    </a:cubicBezTo>
                    <a:cubicBezTo>
                      <a:pt x="14" y="30"/>
                      <a:pt x="12" y="30"/>
                      <a:pt x="10" y="29"/>
                    </a:cubicBezTo>
                    <a:cubicBezTo>
                      <a:pt x="8" y="29"/>
                      <a:pt x="4" y="24"/>
                      <a:pt x="3" y="23"/>
                    </a:cubicBezTo>
                    <a:cubicBezTo>
                      <a:pt x="3" y="22"/>
                      <a:pt x="3" y="20"/>
                      <a:pt x="3" y="20"/>
                    </a:cubicBezTo>
                    <a:cubicBezTo>
                      <a:pt x="3" y="20"/>
                      <a:pt x="2" y="21"/>
                      <a:pt x="1" y="20"/>
                    </a:cubicBezTo>
                    <a:cubicBezTo>
                      <a:pt x="1" y="20"/>
                      <a:pt x="1" y="18"/>
                      <a:pt x="0" y="17"/>
                    </a:cubicBezTo>
                    <a:cubicBezTo>
                      <a:pt x="0" y="15"/>
                      <a:pt x="0" y="12"/>
                      <a:pt x="0" y="12"/>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5" name="Freeform 150"/>
              <p:cNvSpPr/>
              <p:nvPr/>
            </p:nvSpPr>
            <p:spPr bwMode="auto">
              <a:xfrm>
                <a:off x="1081088" y="0"/>
                <a:ext cx="311150" cy="307975"/>
              </a:xfrm>
              <a:custGeom>
                <a:avLst/>
                <a:gdLst>
                  <a:gd name="T0" fmla="*/ 2147483646 w 25"/>
                  <a:gd name="T1" fmla="*/ 2147483646 h 25"/>
                  <a:gd name="T2" fmla="*/ 2147483646 w 25"/>
                  <a:gd name="T3" fmla="*/ 2147483646 h 25"/>
                  <a:gd name="T4" fmla="*/ 2147483646 w 25"/>
                  <a:gd name="T5" fmla="*/ 2147483646 h 25"/>
                  <a:gd name="T6" fmla="*/ 2147483646 w 25"/>
                  <a:gd name="T7" fmla="*/ 2147483646 h 25"/>
                  <a:gd name="T8" fmla="*/ 2147483646 w 25"/>
                  <a:gd name="T9" fmla="*/ 2147483646 h 25"/>
                  <a:gd name="T10" fmla="*/ 2147483646 w 25"/>
                  <a:gd name="T11" fmla="*/ 2147483646 h 25"/>
                  <a:gd name="T12" fmla="*/ 2147483646 w 25"/>
                  <a:gd name="T13" fmla="*/ 2147483646 h 25"/>
                  <a:gd name="T14" fmla="*/ 2147483646 w 25"/>
                  <a:gd name="T15" fmla="*/ 2147483646 h 25"/>
                  <a:gd name="T16" fmla="*/ 2147483646 w 25"/>
                  <a:gd name="T17" fmla="*/ 2147483646 h 25"/>
                  <a:gd name="T18" fmla="*/ 2147483646 w 25"/>
                  <a:gd name="T19" fmla="*/ 2147483646 h 25"/>
                  <a:gd name="T20" fmla="*/ 2147483646 w 25"/>
                  <a:gd name="T21" fmla="*/ 2147483646 h 25"/>
                  <a:gd name="T22" fmla="*/ 2147483646 w 25"/>
                  <a:gd name="T23" fmla="*/ 2147483646 h 25"/>
                  <a:gd name="T24" fmla="*/ 2147483646 w 25"/>
                  <a:gd name="T25" fmla="*/ 2147483646 h 25"/>
                  <a:gd name="T26" fmla="*/ 0 w 25"/>
                  <a:gd name="T27" fmla="*/ 2147483646 h 25"/>
                  <a:gd name="T28" fmla="*/ 2147483646 w 25"/>
                  <a:gd name="T29" fmla="*/ 2147483646 h 25"/>
                  <a:gd name="T30" fmla="*/ 2147483646 w 25"/>
                  <a:gd name="T31" fmla="*/ 2147483646 h 25"/>
                  <a:gd name="T32" fmla="*/ 2147483646 w 25"/>
                  <a:gd name="T33" fmla="*/ 2147483646 h 25"/>
                  <a:gd name="T34" fmla="*/ 2147483646 w 25"/>
                  <a:gd name="T35" fmla="*/ 2147483646 h 25"/>
                  <a:gd name="T36" fmla="*/ 2147483646 w 25"/>
                  <a:gd name="T37" fmla="*/ 2147483646 h 25"/>
                  <a:gd name="T38" fmla="*/ 2147483646 w 25"/>
                  <a:gd name="T39" fmla="*/ 2147483646 h 25"/>
                  <a:gd name="T40" fmla="*/ 2147483646 w 25"/>
                  <a:gd name="T41" fmla="*/ 2147483646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25"/>
                  <a:gd name="T65" fmla="*/ 25 w 25"/>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25">
                    <a:moveTo>
                      <a:pt x="24" y="21"/>
                    </a:moveTo>
                    <a:cubicBezTo>
                      <a:pt x="23" y="22"/>
                      <a:pt x="23" y="22"/>
                      <a:pt x="23" y="22"/>
                    </a:cubicBezTo>
                    <a:cubicBezTo>
                      <a:pt x="23" y="22"/>
                      <a:pt x="23" y="18"/>
                      <a:pt x="22" y="17"/>
                    </a:cubicBezTo>
                    <a:cubicBezTo>
                      <a:pt x="22" y="16"/>
                      <a:pt x="20" y="11"/>
                      <a:pt x="20" y="11"/>
                    </a:cubicBezTo>
                    <a:cubicBezTo>
                      <a:pt x="20" y="11"/>
                      <a:pt x="14" y="9"/>
                      <a:pt x="11" y="10"/>
                    </a:cubicBezTo>
                    <a:cubicBezTo>
                      <a:pt x="11" y="10"/>
                      <a:pt x="8" y="12"/>
                      <a:pt x="7" y="12"/>
                    </a:cubicBezTo>
                    <a:cubicBezTo>
                      <a:pt x="7" y="13"/>
                      <a:pt x="5" y="15"/>
                      <a:pt x="5" y="18"/>
                    </a:cubicBezTo>
                    <a:cubicBezTo>
                      <a:pt x="5" y="18"/>
                      <a:pt x="4" y="21"/>
                      <a:pt x="5" y="22"/>
                    </a:cubicBezTo>
                    <a:cubicBezTo>
                      <a:pt x="5" y="23"/>
                      <a:pt x="5" y="25"/>
                      <a:pt x="5" y="25"/>
                    </a:cubicBezTo>
                    <a:cubicBezTo>
                      <a:pt x="4" y="25"/>
                      <a:pt x="4" y="25"/>
                      <a:pt x="4" y="25"/>
                    </a:cubicBezTo>
                    <a:cubicBezTo>
                      <a:pt x="4" y="25"/>
                      <a:pt x="4" y="21"/>
                      <a:pt x="3" y="21"/>
                    </a:cubicBezTo>
                    <a:cubicBezTo>
                      <a:pt x="2" y="20"/>
                      <a:pt x="2" y="22"/>
                      <a:pt x="2" y="22"/>
                    </a:cubicBezTo>
                    <a:cubicBezTo>
                      <a:pt x="2" y="22"/>
                      <a:pt x="2" y="19"/>
                      <a:pt x="2" y="19"/>
                    </a:cubicBezTo>
                    <a:cubicBezTo>
                      <a:pt x="1" y="18"/>
                      <a:pt x="0" y="13"/>
                      <a:pt x="0" y="13"/>
                    </a:cubicBezTo>
                    <a:cubicBezTo>
                      <a:pt x="0" y="13"/>
                      <a:pt x="2" y="8"/>
                      <a:pt x="6" y="4"/>
                    </a:cubicBezTo>
                    <a:cubicBezTo>
                      <a:pt x="10" y="0"/>
                      <a:pt x="14" y="3"/>
                      <a:pt x="14" y="3"/>
                    </a:cubicBezTo>
                    <a:cubicBezTo>
                      <a:pt x="14" y="3"/>
                      <a:pt x="18" y="2"/>
                      <a:pt x="22" y="7"/>
                    </a:cubicBezTo>
                    <a:cubicBezTo>
                      <a:pt x="22" y="7"/>
                      <a:pt x="25" y="10"/>
                      <a:pt x="25" y="11"/>
                    </a:cubicBezTo>
                    <a:cubicBezTo>
                      <a:pt x="25" y="11"/>
                      <a:pt x="25" y="18"/>
                      <a:pt x="25" y="19"/>
                    </a:cubicBezTo>
                    <a:cubicBezTo>
                      <a:pt x="25" y="19"/>
                      <a:pt x="24" y="18"/>
                      <a:pt x="24" y="18"/>
                    </a:cubicBezTo>
                    <a:cubicBezTo>
                      <a:pt x="24" y="18"/>
                      <a:pt x="24" y="21"/>
                      <a:pt x="24" y="21"/>
                    </a:cubicBezTo>
                  </a:path>
                </a:pathLst>
              </a:custGeom>
              <a:solidFill>
                <a:srgbClr val="28151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6" name="Freeform 151"/>
              <p:cNvSpPr/>
              <p:nvPr/>
            </p:nvSpPr>
            <p:spPr bwMode="auto">
              <a:xfrm>
                <a:off x="1516063" y="1368426"/>
                <a:ext cx="136525" cy="209550"/>
              </a:xfrm>
              <a:custGeom>
                <a:avLst/>
                <a:gdLst>
                  <a:gd name="T0" fmla="*/ 2147483646 w 11"/>
                  <a:gd name="T1" fmla="*/ 0 h 17"/>
                  <a:gd name="T2" fmla="*/ 2147483646 w 11"/>
                  <a:gd name="T3" fmla="*/ 2147483646 h 17"/>
                  <a:gd name="T4" fmla="*/ 0 w 11"/>
                  <a:gd name="T5" fmla="*/ 2147483646 h 17"/>
                  <a:gd name="T6" fmla="*/ 2147483646 w 11"/>
                  <a:gd name="T7" fmla="*/ 0 h 17"/>
                  <a:gd name="T8" fmla="*/ 2147483646 w 11"/>
                  <a:gd name="T9" fmla="*/ 0 h 17"/>
                  <a:gd name="T10" fmla="*/ 0 60000 65536"/>
                  <a:gd name="T11" fmla="*/ 0 60000 65536"/>
                  <a:gd name="T12" fmla="*/ 0 60000 65536"/>
                  <a:gd name="T13" fmla="*/ 0 60000 65536"/>
                  <a:gd name="T14" fmla="*/ 0 60000 65536"/>
                  <a:gd name="T15" fmla="*/ 0 w 11"/>
                  <a:gd name="T16" fmla="*/ 0 h 17"/>
                  <a:gd name="T17" fmla="*/ 11 w 11"/>
                  <a:gd name="T18" fmla="*/ 17 h 17"/>
                </a:gdLst>
                <a:ahLst/>
                <a:cxnLst>
                  <a:cxn ang="T10">
                    <a:pos x="T0" y="T1"/>
                  </a:cxn>
                  <a:cxn ang="T11">
                    <a:pos x="T2" y="T3"/>
                  </a:cxn>
                  <a:cxn ang="T12">
                    <a:pos x="T4" y="T5"/>
                  </a:cxn>
                  <a:cxn ang="T13">
                    <a:pos x="T6" y="T7"/>
                  </a:cxn>
                  <a:cxn ang="T14">
                    <a:pos x="T8" y="T9"/>
                  </a:cxn>
                </a:cxnLst>
                <a:rect l="T15" t="T16" r="T17" b="T18"/>
                <a:pathLst>
                  <a:path w="11" h="17">
                    <a:moveTo>
                      <a:pt x="11" y="0"/>
                    </a:moveTo>
                    <a:cubicBezTo>
                      <a:pt x="11" y="0"/>
                      <a:pt x="11" y="13"/>
                      <a:pt x="11" y="14"/>
                    </a:cubicBezTo>
                    <a:cubicBezTo>
                      <a:pt x="10" y="16"/>
                      <a:pt x="0" y="17"/>
                      <a:pt x="0" y="17"/>
                    </a:cubicBezTo>
                    <a:cubicBezTo>
                      <a:pt x="5" y="0"/>
                      <a:pt x="5" y="0"/>
                      <a:pt x="5" y="0"/>
                    </a:cubicBez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7" name="Freeform 152"/>
              <p:cNvSpPr/>
              <p:nvPr/>
            </p:nvSpPr>
            <p:spPr bwMode="auto">
              <a:xfrm>
                <a:off x="1503363" y="1368426"/>
                <a:ext cx="111125" cy="147638"/>
              </a:xfrm>
              <a:custGeom>
                <a:avLst/>
                <a:gdLst>
                  <a:gd name="T0" fmla="*/ 2147483646 w 9"/>
                  <a:gd name="T1" fmla="*/ 2147483646 h 12"/>
                  <a:gd name="T2" fmla="*/ 2147483646 w 9"/>
                  <a:gd name="T3" fmla="*/ 2147483646 h 12"/>
                  <a:gd name="T4" fmla="*/ 2147483646 w 9"/>
                  <a:gd name="T5" fmla="*/ 2147483646 h 12"/>
                  <a:gd name="T6" fmla="*/ 2147483646 w 9"/>
                  <a:gd name="T7" fmla="*/ 0 h 12"/>
                  <a:gd name="T8" fmla="*/ 2147483646 w 9"/>
                  <a:gd name="T9" fmla="*/ 2147483646 h 12"/>
                  <a:gd name="T10" fmla="*/ 0 60000 65536"/>
                  <a:gd name="T11" fmla="*/ 0 60000 65536"/>
                  <a:gd name="T12" fmla="*/ 0 60000 65536"/>
                  <a:gd name="T13" fmla="*/ 0 60000 65536"/>
                  <a:gd name="T14" fmla="*/ 0 60000 65536"/>
                  <a:gd name="T15" fmla="*/ 0 w 9"/>
                  <a:gd name="T16" fmla="*/ 0 h 12"/>
                  <a:gd name="T17" fmla="*/ 9 w 9"/>
                  <a:gd name="T18" fmla="*/ 12 h 12"/>
                </a:gdLst>
                <a:ahLst/>
                <a:cxnLst>
                  <a:cxn ang="T10">
                    <a:pos x="T0" y="T1"/>
                  </a:cxn>
                  <a:cxn ang="T11">
                    <a:pos x="T2" y="T3"/>
                  </a:cxn>
                  <a:cxn ang="T12">
                    <a:pos x="T4" y="T5"/>
                  </a:cxn>
                  <a:cxn ang="T13">
                    <a:pos x="T6" y="T7"/>
                  </a:cxn>
                  <a:cxn ang="T14">
                    <a:pos x="T8" y="T9"/>
                  </a:cxn>
                </a:cxnLst>
                <a:rect l="T15" t="T16" r="T17" b="T18"/>
                <a:pathLst>
                  <a:path w="9" h="12">
                    <a:moveTo>
                      <a:pt x="9" y="5"/>
                    </a:moveTo>
                    <a:cubicBezTo>
                      <a:pt x="9" y="5"/>
                      <a:pt x="7" y="11"/>
                      <a:pt x="4" y="12"/>
                    </a:cubicBezTo>
                    <a:cubicBezTo>
                      <a:pt x="4" y="12"/>
                      <a:pt x="5" y="8"/>
                      <a:pt x="4" y="6"/>
                    </a:cubicBezTo>
                    <a:cubicBezTo>
                      <a:pt x="4" y="6"/>
                      <a:pt x="0" y="3"/>
                      <a:pt x="1" y="0"/>
                    </a:cubicBezTo>
                    <a:lnTo>
                      <a:pt x="9" y="5"/>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8" name="Freeform 153"/>
              <p:cNvSpPr/>
              <p:nvPr/>
            </p:nvSpPr>
            <p:spPr bwMode="auto">
              <a:xfrm>
                <a:off x="957263" y="393701"/>
                <a:ext cx="608013" cy="1000125"/>
              </a:xfrm>
              <a:custGeom>
                <a:avLst/>
                <a:gdLst>
                  <a:gd name="T0" fmla="*/ 2147483646 w 49"/>
                  <a:gd name="T1" fmla="*/ 0 h 81"/>
                  <a:gd name="T2" fmla="*/ 2147483646 w 49"/>
                  <a:gd name="T3" fmla="*/ 2147483646 h 81"/>
                  <a:gd name="T4" fmla="*/ 2147483646 w 49"/>
                  <a:gd name="T5" fmla="*/ 2147483646 h 81"/>
                  <a:gd name="T6" fmla="*/ 2147483646 w 49"/>
                  <a:gd name="T7" fmla="*/ 2147483646 h 81"/>
                  <a:gd name="T8" fmla="*/ 0 w 49"/>
                  <a:gd name="T9" fmla="*/ 2147483646 h 81"/>
                  <a:gd name="T10" fmla="*/ 2147483646 w 49"/>
                  <a:gd name="T11" fmla="*/ 2147483646 h 81"/>
                  <a:gd name="T12" fmla="*/ 2147483646 w 49"/>
                  <a:gd name="T13" fmla="*/ 2147483646 h 81"/>
                  <a:gd name="T14" fmla="*/ 2147483646 w 49"/>
                  <a:gd name="T15" fmla="*/ 2147483646 h 81"/>
                  <a:gd name="T16" fmla="*/ 2147483646 w 49"/>
                  <a:gd name="T17" fmla="*/ 0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81"/>
                  <a:gd name="T29" fmla="*/ 49 w 49"/>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81">
                    <a:moveTo>
                      <a:pt x="34" y="0"/>
                    </a:moveTo>
                    <a:cubicBezTo>
                      <a:pt x="34" y="0"/>
                      <a:pt x="31" y="7"/>
                      <a:pt x="28" y="8"/>
                    </a:cubicBezTo>
                    <a:cubicBezTo>
                      <a:pt x="28" y="8"/>
                      <a:pt x="23" y="10"/>
                      <a:pt x="17" y="5"/>
                    </a:cubicBezTo>
                    <a:cubicBezTo>
                      <a:pt x="8" y="48"/>
                      <a:pt x="8" y="48"/>
                      <a:pt x="8" y="48"/>
                    </a:cubicBezTo>
                    <a:cubicBezTo>
                      <a:pt x="0" y="69"/>
                      <a:pt x="0" y="69"/>
                      <a:pt x="0" y="69"/>
                    </a:cubicBezTo>
                    <a:cubicBezTo>
                      <a:pt x="23" y="81"/>
                      <a:pt x="23" y="81"/>
                      <a:pt x="23" y="81"/>
                    </a:cubicBezTo>
                    <a:cubicBezTo>
                      <a:pt x="47" y="71"/>
                      <a:pt x="47" y="71"/>
                      <a:pt x="47" y="71"/>
                    </a:cubicBezTo>
                    <a:cubicBezTo>
                      <a:pt x="49" y="21"/>
                      <a:pt x="49" y="21"/>
                      <a:pt x="49" y="21"/>
                    </a:cubicBezTo>
                    <a:lnTo>
                      <a:pt x="34" y="0"/>
                    </a:ln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9" name="Freeform 154"/>
              <p:cNvSpPr/>
              <p:nvPr/>
            </p:nvSpPr>
            <p:spPr bwMode="auto">
              <a:xfrm>
                <a:off x="957263" y="1195388"/>
                <a:ext cx="620713" cy="1492250"/>
              </a:xfrm>
              <a:custGeom>
                <a:avLst/>
                <a:gdLst>
                  <a:gd name="T0" fmla="*/ 0 w 50"/>
                  <a:gd name="T1" fmla="*/ 2147483646 h 121"/>
                  <a:gd name="T2" fmla="*/ 2147483646 w 50"/>
                  <a:gd name="T3" fmla="*/ 2147483646 h 121"/>
                  <a:gd name="T4" fmla="*/ 2147483646 w 50"/>
                  <a:gd name="T5" fmla="*/ 2147483646 h 121"/>
                  <a:gd name="T6" fmla="*/ 2147483646 w 50"/>
                  <a:gd name="T7" fmla="*/ 2147483646 h 121"/>
                  <a:gd name="T8" fmla="*/ 2147483646 w 50"/>
                  <a:gd name="T9" fmla="*/ 2147483646 h 121"/>
                  <a:gd name="T10" fmla="*/ 2147483646 w 50"/>
                  <a:gd name="T11" fmla="*/ 2147483646 h 121"/>
                  <a:gd name="T12" fmla="*/ 2147483646 w 50"/>
                  <a:gd name="T13" fmla="*/ 2147483646 h 121"/>
                  <a:gd name="T14" fmla="*/ 2147483646 w 50"/>
                  <a:gd name="T15" fmla="*/ 2147483646 h 121"/>
                  <a:gd name="T16" fmla="*/ 2147483646 w 50"/>
                  <a:gd name="T17" fmla="*/ 2147483646 h 121"/>
                  <a:gd name="T18" fmla="*/ 2147483646 w 50"/>
                  <a:gd name="T19" fmla="*/ 2147483646 h 121"/>
                  <a:gd name="T20" fmla="*/ 2147483646 w 50"/>
                  <a:gd name="T21" fmla="*/ 2147483646 h 121"/>
                  <a:gd name="T22" fmla="*/ 2147483646 w 50"/>
                  <a:gd name="T23" fmla="*/ 2147483646 h 121"/>
                  <a:gd name="T24" fmla="*/ 2147483646 w 50"/>
                  <a:gd name="T25" fmla="*/ 2147483646 h 121"/>
                  <a:gd name="T26" fmla="*/ 2147483646 w 50"/>
                  <a:gd name="T27" fmla="*/ 2147483646 h 121"/>
                  <a:gd name="T28" fmla="*/ 2147483646 w 50"/>
                  <a:gd name="T29" fmla="*/ 2147483646 h 121"/>
                  <a:gd name="T30" fmla="*/ 2147483646 w 50"/>
                  <a:gd name="T31" fmla="*/ 2147483646 h 121"/>
                  <a:gd name="T32" fmla="*/ 2147483646 w 50"/>
                  <a:gd name="T33" fmla="*/ 2147483646 h 121"/>
                  <a:gd name="T34" fmla="*/ 2147483646 w 50"/>
                  <a:gd name="T35" fmla="*/ 2147483646 h 121"/>
                  <a:gd name="T36" fmla="*/ 2147483646 w 50"/>
                  <a:gd name="T37" fmla="*/ 0 h 121"/>
                  <a:gd name="T38" fmla="*/ 0 w 50"/>
                  <a:gd name="T39" fmla="*/ 2147483646 h 1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21"/>
                  <a:gd name="T62" fmla="*/ 50 w 50"/>
                  <a:gd name="T63" fmla="*/ 121 h 1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21">
                    <a:moveTo>
                      <a:pt x="0" y="10"/>
                    </a:moveTo>
                    <a:cubicBezTo>
                      <a:pt x="0" y="10"/>
                      <a:pt x="0" y="44"/>
                      <a:pt x="1" y="49"/>
                    </a:cubicBezTo>
                    <a:cubicBezTo>
                      <a:pt x="2" y="53"/>
                      <a:pt x="10" y="84"/>
                      <a:pt x="10" y="84"/>
                    </a:cubicBezTo>
                    <a:cubicBezTo>
                      <a:pt x="10" y="84"/>
                      <a:pt x="0" y="109"/>
                      <a:pt x="1" y="113"/>
                    </a:cubicBezTo>
                    <a:cubicBezTo>
                      <a:pt x="1" y="113"/>
                      <a:pt x="1" y="117"/>
                      <a:pt x="3" y="118"/>
                    </a:cubicBezTo>
                    <a:cubicBezTo>
                      <a:pt x="4" y="120"/>
                      <a:pt x="11" y="121"/>
                      <a:pt x="14" y="118"/>
                    </a:cubicBezTo>
                    <a:cubicBezTo>
                      <a:pt x="14" y="118"/>
                      <a:pt x="13" y="115"/>
                      <a:pt x="14" y="114"/>
                    </a:cubicBezTo>
                    <a:cubicBezTo>
                      <a:pt x="14" y="114"/>
                      <a:pt x="17" y="117"/>
                      <a:pt x="20" y="111"/>
                    </a:cubicBezTo>
                    <a:cubicBezTo>
                      <a:pt x="19" y="114"/>
                      <a:pt x="19" y="114"/>
                      <a:pt x="19" y="114"/>
                    </a:cubicBezTo>
                    <a:cubicBezTo>
                      <a:pt x="19" y="114"/>
                      <a:pt x="28" y="117"/>
                      <a:pt x="30" y="114"/>
                    </a:cubicBezTo>
                    <a:cubicBezTo>
                      <a:pt x="32" y="112"/>
                      <a:pt x="33" y="109"/>
                      <a:pt x="32" y="107"/>
                    </a:cubicBezTo>
                    <a:cubicBezTo>
                      <a:pt x="32" y="106"/>
                      <a:pt x="29" y="100"/>
                      <a:pt x="29" y="99"/>
                    </a:cubicBezTo>
                    <a:cubicBezTo>
                      <a:pt x="28" y="99"/>
                      <a:pt x="26" y="96"/>
                      <a:pt x="26" y="95"/>
                    </a:cubicBezTo>
                    <a:cubicBezTo>
                      <a:pt x="26" y="95"/>
                      <a:pt x="36" y="64"/>
                      <a:pt x="39" y="56"/>
                    </a:cubicBezTo>
                    <a:cubicBezTo>
                      <a:pt x="41" y="49"/>
                      <a:pt x="46" y="28"/>
                      <a:pt x="48" y="26"/>
                    </a:cubicBezTo>
                    <a:cubicBezTo>
                      <a:pt x="50" y="25"/>
                      <a:pt x="50" y="22"/>
                      <a:pt x="48" y="20"/>
                    </a:cubicBezTo>
                    <a:cubicBezTo>
                      <a:pt x="47" y="19"/>
                      <a:pt x="46" y="16"/>
                      <a:pt x="45" y="14"/>
                    </a:cubicBezTo>
                    <a:cubicBezTo>
                      <a:pt x="44" y="13"/>
                      <a:pt x="41" y="5"/>
                      <a:pt x="41" y="5"/>
                    </a:cubicBezTo>
                    <a:cubicBezTo>
                      <a:pt x="41" y="5"/>
                      <a:pt x="20" y="7"/>
                      <a:pt x="4" y="0"/>
                    </a:cubicBezTo>
                    <a:lnTo>
                      <a:pt x="0" y="10"/>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0" name="Freeform 155"/>
              <p:cNvSpPr/>
              <p:nvPr/>
            </p:nvSpPr>
            <p:spPr bwMode="auto">
              <a:xfrm>
                <a:off x="1168400" y="2392363"/>
                <a:ext cx="160338" cy="246063"/>
              </a:xfrm>
              <a:custGeom>
                <a:avLst/>
                <a:gdLst>
                  <a:gd name="T0" fmla="*/ 0 w 13"/>
                  <a:gd name="T1" fmla="*/ 2147483646 h 20"/>
                  <a:gd name="T2" fmla="*/ 2147483646 w 13"/>
                  <a:gd name="T3" fmla="*/ 2147483646 h 20"/>
                  <a:gd name="T4" fmla="*/ 2147483646 w 13"/>
                  <a:gd name="T5" fmla="*/ 2147483646 h 20"/>
                  <a:gd name="T6" fmla="*/ 2147483646 w 13"/>
                  <a:gd name="T7" fmla="*/ 0 h 20"/>
                  <a:gd name="T8" fmla="*/ 2147483646 w 13"/>
                  <a:gd name="T9" fmla="*/ 2147483646 h 20"/>
                  <a:gd name="T10" fmla="*/ 2147483646 w 13"/>
                  <a:gd name="T11" fmla="*/ 2147483646 h 20"/>
                  <a:gd name="T12" fmla="*/ 2147483646 w 13"/>
                  <a:gd name="T13" fmla="*/ 2147483646 h 20"/>
                  <a:gd name="T14" fmla="*/ 0 w 13"/>
                  <a:gd name="T15" fmla="*/ 2147483646 h 20"/>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20"/>
                  <a:gd name="T26" fmla="*/ 13 w 13"/>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20">
                    <a:moveTo>
                      <a:pt x="0" y="17"/>
                    </a:moveTo>
                    <a:cubicBezTo>
                      <a:pt x="3" y="14"/>
                      <a:pt x="3" y="14"/>
                      <a:pt x="3" y="14"/>
                    </a:cubicBezTo>
                    <a:cubicBezTo>
                      <a:pt x="4" y="10"/>
                      <a:pt x="6" y="6"/>
                      <a:pt x="6" y="6"/>
                    </a:cubicBezTo>
                    <a:cubicBezTo>
                      <a:pt x="7" y="3"/>
                      <a:pt x="9" y="0"/>
                      <a:pt x="9" y="0"/>
                    </a:cubicBezTo>
                    <a:cubicBezTo>
                      <a:pt x="8" y="2"/>
                      <a:pt x="8" y="8"/>
                      <a:pt x="8" y="8"/>
                    </a:cubicBezTo>
                    <a:cubicBezTo>
                      <a:pt x="9" y="9"/>
                      <a:pt x="12" y="14"/>
                      <a:pt x="13" y="17"/>
                    </a:cubicBezTo>
                    <a:cubicBezTo>
                      <a:pt x="13" y="17"/>
                      <a:pt x="13" y="17"/>
                      <a:pt x="13" y="17"/>
                    </a:cubicBezTo>
                    <a:cubicBezTo>
                      <a:pt x="11" y="20"/>
                      <a:pt x="0" y="17"/>
                      <a:pt x="0" y="1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1" name="Freeform 156"/>
              <p:cNvSpPr/>
              <p:nvPr/>
            </p:nvSpPr>
            <p:spPr bwMode="auto">
              <a:xfrm>
                <a:off x="957263" y="1257301"/>
                <a:ext cx="533400" cy="1430338"/>
              </a:xfrm>
              <a:custGeom>
                <a:avLst/>
                <a:gdLst>
                  <a:gd name="T0" fmla="*/ 2147483646 w 43"/>
                  <a:gd name="T1" fmla="*/ 2147483646 h 116"/>
                  <a:gd name="T2" fmla="*/ 2147483646 w 43"/>
                  <a:gd name="T3" fmla="*/ 2147483646 h 116"/>
                  <a:gd name="T4" fmla="*/ 2147483646 w 43"/>
                  <a:gd name="T5" fmla="*/ 2147483646 h 116"/>
                  <a:gd name="T6" fmla="*/ 2147483646 w 43"/>
                  <a:gd name="T7" fmla="*/ 2147483646 h 116"/>
                  <a:gd name="T8" fmla="*/ 0 w 43"/>
                  <a:gd name="T9" fmla="*/ 2147483646 h 116"/>
                  <a:gd name="T10" fmla="*/ 0 w 43"/>
                  <a:gd name="T11" fmla="*/ 2147483646 h 116"/>
                  <a:gd name="T12" fmla="*/ 2147483646 w 43"/>
                  <a:gd name="T13" fmla="*/ 2147483646 h 116"/>
                  <a:gd name="T14" fmla="*/ 2147483646 w 43"/>
                  <a:gd name="T15" fmla="*/ 2147483646 h 116"/>
                  <a:gd name="T16" fmla="*/ 2147483646 w 43"/>
                  <a:gd name="T17" fmla="*/ 2147483646 h 116"/>
                  <a:gd name="T18" fmla="*/ 2147483646 w 43"/>
                  <a:gd name="T19" fmla="*/ 2147483646 h 116"/>
                  <a:gd name="T20" fmla="*/ 2147483646 w 43"/>
                  <a:gd name="T21" fmla="*/ 2147483646 h 116"/>
                  <a:gd name="T22" fmla="*/ 2147483646 w 43"/>
                  <a:gd name="T23" fmla="*/ 2147483646 h 116"/>
                  <a:gd name="T24" fmla="*/ 2147483646 w 43"/>
                  <a:gd name="T25" fmla="*/ 2147483646 h 116"/>
                  <a:gd name="T26" fmla="*/ 2147483646 w 43"/>
                  <a:gd name="T27" fmla="*/ 2147483646 h 116"/>
                  <a:gd name="T28" fmla="*/ 2147483646 w 43"/>
                  <a:gd name="T29" fmla="*/ 2147483646 h 116"/>
                  <a:gd name="T30" fmla="*/ 2147483646 w 43"/>
                  <a:gd name="T31" fmla="*/ 2147483646 h 116"/>
                  <a:gd name="T32" fmla="*/ 2147483646 w 43"/>
                  <a:gd name="T33" fmla="*/ 2147483646 h 116"/>
                  <a:gd name="T34" fmla="*/ 2147483646 w 43"/>
                  <a:gd name="T35" fmla="*/ 2147483646 h 116"/>
                  <a:gd name="T36" fmla="*/ 2147483646 w 43"/>
                  <a:gd name="T37" fmla="*/ 2147483646 h 116"/>
                  <a:gd name="T38" fmla="*/ 2147483646 w 43"/>
                  <a:gd name="T39" fmla="*/ 0 h 116"/>
                  <a:gd name="T40" fmla="*/ 2147483646 w 43"/>
                  <a:gd name="T41" fmla="*/ 0 h 116"/>
                  <a:gd name="T42" fmla="*/ 2147483646 w 43"/>
                  <a:gd name="T43" fmla="*/ 2147483646 h 116"/>
                  <a:gd name="T44" fmla="*/ 2147483646 w 43"/>
                  <a:gd name="T45" fmla="*/ 2147483646 h 116"/>
                  <a:gd name="T46" fmla="*/ 2147483646 w 43"/>
                  <a:gd name="T47" fmla="*/ 2147483646 h 116"/>
                  <a:gd name="T48" fmla="*/ 2147483646 w 43"/>
                  <a:gd name="T49" fmla="*/ 2147483646 h 116"/>
                  <a:gd name="T50" fmla="*/ 2147483646 w 43"/>
                  <a:gd name="T51" fmla="*/ 2147483646 h 116"/>
                  <a:gd name="T52" fmla="*/ 2147483646 w 43"/>
                  <a:gd name="T53" fmla="*/ 2147483646 h 116"/>
                  <a:gd name="T54" fmla="*/ 2147483646 w 43"/>
                  <a:gd name="T55" fmla="*/ 2147483646 h 116"/>
                  <a:gd name="T56" fmla="*/ 2147483646 w 43"/>
                  <a:gd name="T57" fmla="*/ 2147483646 h 116"/>
                  <a:gd name="T58" fmla="*/ 2147483646 w 43"/>
                  <a:gd name="T59" fmla="*/ 2147483646 h 116"/>
                  <a:gd name="T60" fmla="*/ 2147483646 w 43"/>
                  <a:gd name="T61" fmla="*/ 2147483646 h 116"/>
                  <a:gd name="T62" fmla="*/ 2147483646 w 43"/>
                  <a:gd name="T63" fmla="*/ 2147483646 h 116"/>
                  <a:gd name="T64" fmla="*/ 2147483646 w 43"/>
                  <a:gd name="T65" fmla="*/ 2147483646 h 116"/>
                  <a:gd name="T66" fmla="*/ 2147483646 w 43"/>
                  <a:gd name="T67" fmla="*/ 2147483646 h 116"/>
                  <a:gd name="T68" fmla="*/ 2147483646 w 43"/>
                  <a:gd name="T69" fmla="*/ 2147483646 h 116"/>
                  <a:gd name="T70" fmla="*/ 2147483646 w 43"/>
                  <a:gd name="T71" fmla="*/ 2147483646 h 116"/>
                  <a:gd name="T72" fmla="*/ 2147483646 w 43"/>
                  <a:gd name="T73" fmla="*/ 2147483646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
                  <a:gd name="T112" fmla="*/ 0 h 116"/>
                  <a:gd name="T113" fmla="*/ 43 w 43"/>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 h="116">
                    <a:moveTo>
                      <a:pt x="3" y="113"/>
                    </a:moveTo>
                    <a:cubicBezTo>
                      <a:pt x="1" y="112"/>
                      <a:pt x="1" y="108"/>
                      <a:pt x="1" y="108"/>
                    </a:cubicBezTo>
                    <a:cubicBezTo>
                      <a:pt x="0" y="104"/>
                      <a:pt x="10" y="79"/>
                      <a:pt x="10" y="79"/>
                    </a:cubicBezTo>
                    <a:cubicBezTo>
                      <a:pt x="10" y="79"/>
                      <a:pt x="2" y="48"/>
                      <a:pt x="1" y="44"/>
                    </a:cubicBezTo>
                    <a:cubicBezTo>
                      <a:pt x="1" y="40"/>
                      <a:pt x="0" y="20"/>
                      <a:pt x="0" y="11"/>
                    </a:cubicBezTo>
                    <a:cubicBezTo>
                      <a:pt x="0" y="11"/>
                      <a:pt x="0" y="11"/>
                      <a:pt x="0" y="11"/>
                    </a:cubicBezTo>
                    <a:cubicBezTo>
                      <a:pt x="0" y="11"/>
                      <a:pt x="6" y="16"/>
                      <a:pt x="4" y="17"/>
                    </a:cubicBezTo>
                    <a:cubicBezTo>
                      <a:pt x="2" y="18"/>
                      <a:pt x="3" y="32"/>
                      <a:pt x="3" y="32"/>
                    </a:cubicBezTo>
                    <a:cubicBezTo>
                      <a:pt x="7" y="38"/>
                      <a:pt x="7" y="60"/>
                      <a:pt x="10" y="64"/>
                    </a:cubicBezTo>
                    <a:cubicBezTo>
                      <a:pt x="13" y="69"/>
                      <a:pt x="13" y="64"/>
                      <a:pt x="14" y="60"/>
                    </a:cubicBezTo>
                    <a:cubicBezTo>
                      <a:pt x="15" y="57"/>
                      <a:pt x="12" y="42"/>
                      <a:pt x="12" y="42"/>
                    </a:cubicBezTo>
                    <a:cubicBezTo>
                      <a:pt x="13" y="44"/>
                      <a:pt x="15" y="44"/>
                      <a:pt x="15" y="44"/>
                    </a:cubicBezTo>
                    <a:cubicBezTo>
                      <a:pt x="11" y="40"/>
                      <a:pt x="11" y="31"/>
                      <a:pt x="11" y="31"/>
                    </a:cubicBezTo>
                    <a:cubicBezTo>
                      <a:pt x="11" y="31"/>
                      <a:pt x="15" y="39"/>
                      <a:pt x="17" y="38"/>
                    </a:cubicBezTo>
                    <a:cubicBezTo>
                      <a:pt x="19" y="37"/>
                      <a:pt x="17" y="30"/>
                      <a:pt x="15" y="27"/>
                    </a:cubicBezTo>
                    <a:cubicBezTo>
                      <a:pt x="14" y="24"/>
                      <a:pt x="14" y="11"/>
                      <a:pt x="14" y="11"/>
                    </a:cubicBezTo>
                    <a:cubicBezTo>
                      <a:pt x="14" y="11"/>
                      <a:pt x="15" y="15"/>
                      <a:pt x="17" y="22"/>
                    </a:cubicBezTo>
                    <a:cubicBezTo>
                      <a:pt x="19" y="29"/>
                      <a:pt x="22" y="27"/>
                      <a:pt x="23" y="25"/>
                    </a:cubicBezTo>
                    <a:cubicBezTo>
                      <a:pt x="24" y="23"/>
                      <a:pt x="24" y="5"/>
                      <a:pt x="24" y="5"/>
                    </a:cubicBezTo>
                    <a:cubicBezTo>
                      <a:pt x="26" y="5"/>
                      <a:pt x="31" y="2"/>
                      <a:pt x="35" y="0"/>
                    </a:cubicBezTo>
                    <a:cubicBezTo>
                      <a:pt x="39" y="0"/>
                      <a:pt x="41" y="0"/>
                      <a:pt x="41" y="0"/>
                    </a:cubicBezTo>
                    <a:cubicBezTo>
                      <a:pt x="41" y="0"/>
                      <a:pt x="42" y="2"/>
                      <a:pt x="43" y="5"/>
                    </a:cubicBezTo>
                    <a:cubicBezTo>
                      <a:pt x="40" y="8"/>
                      <a:pt x="33" y="16"/>
                      <a:pt x="30" y="18"/>
                    </a:cubicBezTo>
                    <a:cubicBezTo>
                      <a:pt x="27" y="20"/>
                      <a:pt x="23" y="25"/>
                      <a:pt x="27" y="24"/>
                    </a:cubicBezTo>
                    <a:cubicBezTo>
                      <a:pt x="31" y="22"/>
                      <a:pt x="41" y="22"/>
                      <a:pt x="41" y="22"/>
                    </a:cubicBezTo>
                    <a:cubicBezTo>
                      <a:pt x="29" y="24"/>
                      <a:pt x="23" y="29"/>
                      <a:pt x="23" y="29"/>
                    </a:cubicBezTo>
                    <a:cubicBezTo>
                      <a:pt x="28" y="27"/>
                      <a:pt x="33" y="28"/>
                      <a:pt x="33" y="28"/>
                    </a:cubicBezTo>
                    <a:cubicBezTo>
                      <a:pt x="24" y="30"/>
                      <a:pt x="21" y="35"/>
                      <a:pt x="21" y="35"/>
                    </a:cubicBezTo>
                    <a:cubicBezTo>
                      <a:pt x="22" y="39"/>
                      <a:pt x="19" y="42"/>
                      <a:pt x="19" y="42"/>
                    </a:cubicBezTo>
                    <a:cubicBezTo>
                      <a:pt x="20" y="45"/>
                      <a:pt x="14" y="77"/>
                      <a:pt x="11" y="80"/>
                    </a:cubicBezTo>
                    <a:cubicBezTo>
                      <a:pt x="8" y="83"/>
                      <a:pt x="3" y="106"/>
                      <a:pt x="3" y="106"/>
                    </a:cubicBezTo>
                    <a:cubicBezTo>
                      <a:pt x="4" y="103"/>
                      <a:pt x="11" y="104"/>
                      <a:pt x="12" y="105"/>
                    </a:cubicBezTo>
                    <a:cubicBezTo>
                      <a:pt x="13" y="107"/>
                      <a:pt x="15" y="105"/>
                      <a:pt x="17" y="105"/>
                    </a:cubicBezTo>
                    <a:cubicBezTo>
                      <a:pt x="18" y="106"/>
                      <a:pt x="17" y="108"/>
                      <a:pt x="17" y="109"/>
                    </a:cubicBezTo>
                    <a:cubicBezTo>
                      <a:pt x="15" y="110"/>
                      <a:pt x="14" y="109"/>
                      <a:pt x="14" y="109"/>
                    </a:cubicBezTo>
                    <a:cubicBezTo>
                      <a:pt x="13" y="110"/>
                      <a:pt x="14" y="113"/>
                      <a:pt x="14" y="113"/>
                    </a:cubicBezTo>
                    <a:cubicBezTo>
                      <a:pt x="11" y="116"/>
                      <a:pt x="4" y="115"/>
                      <a:pt x="3" y="1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2" name="Freeform 157"/>
              <p:cNvSpPr/>
              <p:nvPr/>
            </p:nvSpPr>
            <p:spPr bwMode="auto">
              <a:xfrm>
                <a:off x="0" y="357188"/>
                <a:ext cx="236538" cy="307975"/>
              </a:xfrm>
              <a:custGeom>
                <a:avLst/>
                <a:gdLst>
                  <a:gd name="T0" fmla="*/ 2147483646 w 19"/>
                  <a:gd name="T1" fmla="*/ 2147483646 h 25"/>
                  <a:gd name="T2" fmla="*/ 2147483646 w 19"/>
                  <a:gd name="T3" fmla="*/ 2147483646 h 25"/>
                  <a:gd name="T4" fmla="*/ 2147483646 w 19"/>
                  <a:gd name="T5" fmla="*/ 2147483646 h 25"/>
                  <a:gd name="T6" fmla="*/ 2147483646 w 19"/>
                  <a:gd name="T7" fmla="*/ 2147483646 h 25"/>
                  <a:gd name="T8" fmla="*/ 2147483646 w 19"/>
                  <a:gd name="T9" fmla="*/ 2147483646 h 25"/>
                  <a:gd name="T10" fmla="*/ 2147483646 w 19"/>
                  <a:gd name="T11" fmla="*/ 2147483646 h 25"/>
                  <a:gd name="T12" fmla="*/ 2147483646 w 19"/>
                  <a:gd name="T13" fmla="*/ 2147483646 h 25"/>
                  <a:gd name="T14" fmla="*/ 2147483646 w 19"/>
                  <a:gd name="T15" fmla="*/ 0 h 25"/>
                  <a:gd name="T16" fmla="*/ 2147483646 w 19"/>
                  <a:gd name="T17" fmla="*/ 2147483646 h 25"/>
                  <a:gd name="T18" fmla="*/ 2147483646 w 19"/>
                  <a:gd name="T19" fmla="*/ 2147483646 h 25"/>
                  <a:gd name="T20" fmla="*/ 2147483646 w 19"/>
                  <a:gd name="T21" fmla="*/ 2147483646 h 25"/>
                  <a:gd name="T22" fmla="*/ 2147483646 w 19"/>
                  <a:gd name="T23" fmla="*/ 2147483646 h 25"/>
                  <a:gd name="T24" fmla="*/ 2147483646 w 19"/>
                  <a:gd name="T25" fmla="*/ 2147483646 h 25"/>
                  <a:gd name="T26" fmla="*/ 2147483646 w 19"/>
                  <a:gd name="T27" fmla="*/ 2147483646 h 25"/>
                  <a:gd name="T28" fmla="*/ 2147483646 w 19"/>
                  <a:gd name="T29" fmla="*/ 2147483646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
                  <a:gd name="T46" fmla="*/ 0 h 25"/>
                  <a:gd name="T47" fmla="*/ 19 w 19"/>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 h="25">
                    <a:moveTo>
                      <a:pt x="17" y="25"/>
                    </a:moveTo>
                    <a:cubicBezTo>
                      <a:pt x="17" y="25"/>
                      <a:pt x="14" y="25"/>
                      <a:pt x="13" y="25"/>
                    </a:cubicBezTo>
                    <a:cubicBezTo>
                      <a:pt x="12" y="24"/>
                      <a:pt x="6" y="18"/>
                      <a:pt x="6" y="18"/>
                    </a:cubicBezTo>
                    <a:cubicBezTo>
                      <a:pt x="6" y="18"/>
                      <a:pt x="5" y="16"/>
                      <a:pt x="4" y="14"/>
                    </a:cubicBezTo>
                    <a:cubicBezTo>
                      <a:pt x="3" y="13"/>
                      <a:pt x="1" y="9"/>
                      <a:pt x="2" y="8"/>
                    </a:cubicBezTo>
                    <a:cubicBezTo>
                      <a:pt x="4" y="9"/>
                      <a:pt x="4" y="9"/>
                      <a:pt x="4" y="9"/>
                    </a:cubicBezTo>
                    <a:cubicBezTo>
                      <a:pt x="4" y="9"/>
                      <a:pt x="4" y="8"/>
                      <a:pt x="3" y="6"/>
                    </a:cubicBezTo>
                    <a:cubicBezTo>
                      <a:pt x="3" y="6"/>
                      <a:pt x="0" y="2"/>
                      <a:pt x="1" y="0"/>
                    </a:cubicBezTo>
                    <a:cubicBezTo>
                      <a:pt x="1" y="0"/>
                      <a:pt x="2" y="0"/>
                      <a:pt x="3" y="1"/>
                    </a:cubicBezTo>
                    <a:cubicBezTo>
                      <a:pt x="3" y="1"/>
                      <a:pt x="4" y="1"/>
                      <a:pt x="4" y="2"/>
                    </a:cubicBezTo>
                    <a:cubicBezTo>
                      <a:pt x="5" y="3"/>
                      <a:pt x="7" y="5"/>
                      <a:pt x="7" y="5"/>
                    </a:cubicBezTo>
                    <a:cubicBezTo>
                      <a:pt x="9" y="7"/>
                      <a:pt x="9" y="11"/>
                      <a:pt x="10" y="12"/>
                    </a:cubicBezTo>
                    <a:cubicBezTo>
                      <a:pt x="11" y="12"/>
                      <a:pt x="13" y="15"/>
                      <a:pt x="15" y="17"/>
                    </a:cubicBezTo>
                    <a:cubicBezTo>
                      <a:pt x="18" y="20"/>
                      <a:pt x="19" y="19"/>
                      <a:pt x="19" y="19"/>
                    </a:cubicBezTo>
                    <a:cubicBezTo>
                      <a:pt x="19" y="19"/>
                      <a:pt x="18" y="23"/>
                      <a:pt x="17" y="25"/>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3" name="Freeform 158"/>
              <p:cNvSpPr/>
              <p:nvPr/>
            </p:nvSpPr>
            <p:spPr bwMode="auto">
              <a:xfrm>
                <a:off x="1328738" y="504826"/>
                <a:ext cx="112713" cy="111125"/>
              </a:xfrm>
              <a:custGeom>
                <a:avLst/>
                <a:gdLst>
                  <a:gd name="T0" fmla="*/ 2147483646 w 71"/>
                  <a:gd name="T1" fmla="*/ 2147483646 h 70"/>
                  <a:gd name="T2" fmla="*/ 0 w 71"/>
                  <a:gd name="T3" fmla="*/ 0 h 70"/>
                  <a:gd name="T4" fmla="*/ 2147483646 w 71"/>
                  <a:gd name="T5" fmla="*/ 2147483646 h 70"/>
                  <a:gd name="T6" fmla="*/ 2147483646 w 71"/>
                  <a:gd name="T7" fmla="*/ 2147483646 h 70"/>
                  <a:gd name="T8" fmla="*/ 0 60000 65536"/>
                  <a:gd name="T9" fmla="*/ 0 60000 65536"/>
                  <a:gd name="T10" fmla="*/ 0 60000 65536"/>
                  <a:gd name="T11" fmla="*/ 0 60000 65536"/>
                  <a:gd name="T12" fmla="*/ 0 w 71"/>
                  <a:gd name="T13" fmla="*/ 0 h 70"/>
                  <a:gd name="T14" fmla="*/ 71 w 71"/>
                  <a:gd name="T15" fmla="*/ 70 h 70"/>
                </a:gdLst>
                <a:ahLst/>
                <a:cxnLst>
                  <a:cxn ang="T8">
                    <a:pos x="T0" y="T1"/>
                  </a:cxn>
                  <a:cxn ang="T9">
                    <a:pos x="T2" y="T3"/>
                  </a:cxn>
                  <a:cxn ang="T10">
                    <a:pos x="T4" y="T5"/>
                  </a:cxn>
                  <a:cxn ang="T11">
                    <a:pos x="T6" y="T7"/>
                  </a:cxn>
                </a:cxnLst>
                <a:rect l="T12" t="T13" r="T14" b="T15"/>
                <a:pathLst>
                  <a:path w="71" h="70">
                    <a:moveTo>
                      <a:pt x="71" y="55"/>
                    </a:moveTo>
                    <a:lnTo>
                      <a:pt x="0" y="0"/>
                    </a:lnTo>
                    <a:lnTo>
                      <a:pt x="71" y="70"/>
                    </a:lnTo>
                    <a:lnTo>
                      <a:pt x="71" y="55"/>
                    </a:ln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 name="Freeform 159"/>
              <p:cNvSpPr/>
              <p:nvPr/>
            </p:nvSpPr>
            <p:spPr bwMode="auto">
              <a:xfrm>
                <a:off x="981075" y="517526"/>
                <a:ext cx="285750" cy="703263"/>
              </a:xfrm>
              <a:custGeom>
                <a:avLst/>
                <a:gdLst>
                  <a:gd name="T0" fmla="*/ 2147483646 w 23"/>
                  <a:gd name="T1" fmla="*/ 0 h 57"/>
                  <a:gd name="T2" fmla="*/ 2147483646 w 23"/>
                  <a:gd name="T3" fmla="*/ 2147483646 h 57"/>
                  <a:gd name="T4" fmla="*/ 2147483646 w 23"/>
                  <a:gd name="T5" fmla="*/ 2147483646 h 57"/>
                  <a:gd name="T6" fmla="*/ 0 w 23"/>
                  <a:gd name="T7" fmla="*/ 2147483646 h 57"/>
                  <a:gd name="T8" fmla="*/ 2147483646 w 23"/>
                  <a:gd name="T9" fmla="*/ 2147483646 h 57"/>
                  <a:gd name="T10" fmla="*/ 2147483646 w 23"/>
                  <a:gd name="T11" fmla="*/ 2147483646 h 57"/>
                  <a:gd name="T12" fmla="*/ 2147483646 w 23"/>
                  <a:gd name="T13" fmla="*/ 2147483646 h 57"/>
                  <a:gd name="T14" fmla="*/ 2147483646 w 23"/>
                  <a:gd name="T15" fmla="*/ 2147483646 h 57"/>
                  <a:gd name="T16" fmla="*/ 2147483646 w 23"/>
                  <a:gd name="T17" fmla="*/ 2147483646 h 57"/>
                  <a:gd name="T18" fmla="*/ 2147483646 w 23"/>
                  <a:gd name="T19" fmla="*/ 0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57"/>
                  <a:gd name="T32" fmla="*/ 23 w 23"/>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57">
                    <a:moveTo>
                      <a:pt x="23" y="0"/>
                    </a:moveTo>
                    <a:cubicBezTo>
                      <a:pt x="15" y="7"/>
                      <a:pt x="15" y="7"/>
                      <a:pt x="15" y="7"/>
                    </a:cubicBezTo>
                    <a:cubicBezTo>
                      <a:pt x="7" y="30"/>
                      <a:pt x="7" y="30"/>
                      <a:pt x="7" y="30"/>
                    </a:cubicBezTo>
                    <a:cubicBezTo>
                      <a:pt x="0" y="53"/>
                      <a:pt x="0" y="53"/>
                      <a:pt x="0" y="53"/>
                    </a:cubicBezTo>
                    <a:cubicBezTo>
                      <a:pt x="0" y="53"/>
                      <a:pt x="14" y="57"/>
                      <a:pt x="17" y="52"/>
                    </a:cubicBezTo>
                    <a:cubicBezTo>
                      <a:pt x="17" y="52"/>
                      <a:pt x="8" y="55"/>
                      <a:pt x="9" y="47"/>
                    </a:cubicBezTo>
                    <a:cubicBezTo>
                      <a:pt x="10" y="38"/>
                      <a:pt x="15" y="39"/>
                      <a:pt x="17" y="36"/>
                    </a:cubicBezTo>
                    <a:cubicBezTo>
                      <a:pt x="17" y="36"/>
                      <a:pt x="15" y="36"/>
                      <a:pt x="15" y="30"/>
                    </a:cubicBezTo>
                    <a:cubicBezTo>
                      <a:pt x="15" y="23"/>
                      <a:pt x="16" y="9"/>
                      <a:pt x="16" y="9"/>
                    </a:cubicBezTo>
                    <a:cubicBezTo>
                      <a:pt x="16" y="9"/>
                      <a:pt x="19" y="5"/>
                      <a:pt x="23"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 name="Freeform 160"/>
              <p:cNvSpPr/>
              <p:nvPr/>
            </p:nvSpPr>
            <p:spPr bwMode="auto">
              <a:xfrm>
                <a:off x="1392238" y="419101"/>
                <a:ext cx="384175" cy="1085850"/>
              </a:xfrm>
              <a:custGeom>
                <a:avLst/>
                <a:gdLst>
                  <a:gd name="T0" fmla="*/ 2147483646 w 31"/>
                  <a:gd name="T1" fmla="*/ 2147483646 h 88"/>
                  <a:gd name="T2" fmla="*/ 2147483646 w 31"/>
                  <a:gd name="T3" fmla="*/ 2147483646 h 88"/>
                  <a:gd name="T4" fmla="*/ 2147483646 w 31"/>
                  <a:gd name="T5" fmla="*/ 2147483646 h 88"/>
                  <a:gd name="T6" fmla="*/ 0 w 31"/>
                  <a:gd name="T7" fmla="*/ 0 h 88"/>
                  <a:gd name="T8" fmla="*/ 2147483646 w 31"/>
                  <a:gd name="T9" fmla="*/ 2147483646 h 88"/>
                  <a:gd name="T10" fmla="*/ 2147483646 w 31"/>
                  <a:gd name="T11" fmla="*/ 2147483646 h 88"/>
                  <a:gd name="T12" fmla="*/ 2147483646 w 31"/>
                  <a:gd name="T13" fmla="*/ 2147483646 h 88"/>
                  <a:gd name="T14" fmla="*/ 2147483646 w 31"/>
                  <a:gd name="T15" fmla="*/ 2147483646 h 88"/>
                  <a:gd name="T16" fmla="*/ 2147483646 w 31"/>
                  <a:gd name="T17" fmla="*/ 2147483646 h 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88"/>
                  <a:gd name="T29" fmla="*/ 31 w 31"/>
                  <a:gd name="T30" fmla="*/ 88 h 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88">
                    <a:moveTo>
                      <a:pt x="18" y="88"/>
                    </a:moveTo>
                    <a:cubicBezTo>
                      <a:pt x="18" y="88"/>
                      <a:pt x="17" y="82"/>
                      <a:pt x="10" y="79"/>
                    </a:cubicBezTo>
                    <a:cubicBezTo>
                      <a:pt x="10" y="79"/>
                      <a:pt x="3" y="62"/>
                      <a:pt x="2" y="46"/>
                    </a:cubicBezTo>
                    <a:cubicBezTo>
                      <a:pt x="1" y="30"/>
                      <a:pt x="3" y="5"/>
                      <a:pt x="0" y="0"/>
                    </a:cubicBezTo>
                    <a:cubicBezTo>
                      <a:pt x="0" y="0"/>
                      <a:pt x="2" y="1"/>
                      <a:pt x="5" y="5"/>
                    </a:cubicBezTo>
                    <a:cubicBezTo>
                      <a:pt x="5" y="5"/>
                      <a:pt x="20" y="7"/>
                      <a:pt x="23" y="10"/>
                    </a:cubicBezTo>
                    <a:cubicBezTo>
                      <a:pt x="23" y="10"/>
                      <a:pt x="29" y="23"/>
                      <a:pt x="31" y="49"/>
                    </a:cubicBezTo>
                    <a:cubicBezTo>
                      <a:pt x="31" y="49"/>
                      <a:pt x="28" y="64"/>
                      <a:pt x="27" y="66"/>
                    </a:cubicBezTo>
                    <a:cubicBezTo>
                      <a:pt x="27" y="68"/>
                      <a:pt x="23" y="79"/>
                      <a:pt x="18" y="88"/>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6" name="Freeform 161"/>
              <p:cNvSpPr/>
              <p:nvPr/>
            </p:nvSpPr>
            <p:spPr bwMode="auto">
              <a:xfrm>
                <a:off x="0" y="357188"/>
                <a:ext cx="211138" cy="307975"/>
              </a:xfrm>
              <a:custGeom>
                <a:avLst/>
                <a:gdLst>
                  <a:gd name="T0" fmla="*/ 2147483646 w 17"/>
                  <a:gd name="T1" fmla="*/ 0 h 25"/>
                  <a:gd name="T2" fmla="*/ 2147483646 w 17"/>
                  <a:gd name="T3" fmla="*/ 0 h 25"/>
                  <a:gd name="T4" fmla="*/ 2147483646 w 17"/>
                  <a:gd name="T5" fmla="*/ 2147483646 h 25"/>
                  <a:gd name="T6" fmla="*/ 2147483646 w 17"/>
                  <a:gd name="T7" fmla="*/ 2147483646 h 25"/>
                  <a:gd name="T8" fmla="*/ 2147483646 w 17"/>
                  <a:gd name="T9" fmla="*/ 2147483646 h 25"/>
                  <a:gd name="T10" fmla="*/ 2147483646 w 17"/>
                  <a:gd name="T11" fmla="*/ 2147483646 h 25"/>
                  <a:gd name="T12" fmla="*/ 2147483646 w 17"/>
                  <a:gd name="T13" fmla="*/ 2147483646 h 25"/>
                  <a:gd name="T14" fmla="*/ 2147483646 w 17"/>
                  <a:gd name="T15" fmla="*/ 2147483646 h 25"/>
                  <a:gd name="T16" fmla="*/ 2147483646 w 17"/>
                  <a:gd name="T17" fmla="*/ 2147483646 h 25"/>
                  <a:gd name="T18" fmla="*/ 2147483646 w 17"/>
                  <a:gd name="T19" fmla="*/ 2147483646 h 25"/>
                  <a:gd name="T20" fmla="*/ 2147483646 w 17"/>
                  <a:gd name="T21" fmla="*/ 2147483646 h 25"/>
                  <a:gd name="T22" fmla="*/ 2147483646 w 17"/>
                  <a:gd name="T23" fmla="*/ 2147483646 h 25"/>
                  <a:gd name="T24" fmla="*/ 2147483646 w 17"/>
                  <a:gd name="T25" fmla="*/ 2147483646 h 25"/>
                  <a:gd name="T26" fmla="*/ 2147483646 w 17"/>
                  <a:gd name="T27" fmla="*/ 2147483646 h 25"/>
                  <a:gd name="T28" fmla="*/ 2147483646 w 17"/>
                  <a:gd name="T29" fmla="*/ 2147483646 h 25"/>
                  <a:gd name="T30" fmla="*/ 2147483646 w 17"/>
                  <a:gd name="T31" fmla="*/ 2147483646 h 25"/>
                  <a:gd name="T32" fmla="*/ 2147483646 w 17"/>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25"/>
                  <a:gd name="T53" fmla="*/ 17 w 17"/>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25">
                    <a:moveTo>
                      <a:pt x="1" y="0"/>
                    </a:moveTo>
                    <a:cubicBezTo>
                      <a:pt x="1" y="0"/>
                      <a:pt x="2" y="0"/>
                      <a:pt x="2" y="0"/>
                    </a:cubicBezTo>
                    <a:cubicBezTo>
                      <a:pt x="1" y="2"/>
                      <a:pt x="4" y="7"/>
                      <a:pt x="4" y="7"/>
                    </a:cubicBezTo>
                    <a:cubicBezTo>
                      <a:pt x="5" y="11"/>
                      <a:pt x="5" y="11"/>
                      <a:pt x="5" y="11"/>
                    </a:cubicBezTo>
                    <a:cubicBezTo>
                      <a:pt x="5" y="11"/>
                      <a:pt x="4" y="10"/>
                      <a:pt x="3" y="11"/>
                    </a:cubicBezTo>
                    <a:cubicBezTo>
                      <a:pt x="4" y="13"/>
                      <a:pt x="6" y="17"/>
                      <a:pt x="6" y="17"/>
                    </a:cubicBezTo>
                    <a:cubicBezTo>
                      <a:pt x="6" y="17"/>
                      <a:pt x="9" y="20"/>
                      <a:pt x="12" y="23"/>
                    </a:cubicBezTo>
                    <a:cubicBezTo>
                      <a:pt x="16" y="25"/>
                      <a:pt x="17" y="22"/>
                      <a:pt x="17" y="22"/>
                    </a:cubicBezTo>
                    <a:cubicBezTo>
                      <a:pt x="17" y="24"/>
                      <a:pt x="17" y="24"/>
                      <a:pt x="17" y="24"/>
                    </a:cubicBezTo>
                    <a:cubicBezTo>
                      <a:pt x="17" y="24"/>
                      <a:pt x="17" y="25"/>
                      <a:pt x="17" y="25"/>
                    </a:cubicBezTo>
                    <a:cubicBezTo>
                      <a:pt x="17" y="25"/>
                      <a:pt x="14" y="25"/>
                      <a:pt x="13" y="25"/>
                    </a:cubicBezTo>
                    <a:cubicBezTo>
                      <a:pt x="12" y="24"/>
                      <a:pt x="6" y="18"/>
                      <a:pt x="6" y="18"/>
                    </a:cubicBezTo>
                    <a:cubicBezTo>
                      <a:pt x="6" y="18"/>
                      <a:pt x="5" y="16"/>
                      <a:pt x="4" y="14"/>
                    </a:cubicBezTo>
                    <a:cubicBezTo>
                      <a:pt x="3" y="13"/>
                      <a:pt x="1" y="9"/>
                      <a:pt x="2" y="8"/>
                    </a:cubicBezTo>
                    <a:cubicBezTo>
                      <a:pt x="4" y="9"/>
                      <a:pt x="4" y="9"/>
                      <a:pt x="4" y="9"/>
                    </a:cubicBezTo>
                    <a:cubicBezTo>
                      <a:pt x="4" y="9"/>
                      <a:pt x="4" y="8"/>
                      <a:pt x="3" y="6"/>
                    </a:cubicBezTo>
                    <a:cubicBezTo>
                      <a:pt x="3" y="6"/>
                      <a:pt x="0" y="2"/>
                      <a:pt x="1"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7" name="Freeform 162"/>
              <p:cNvSpPr/>
              <p:nvPr/>
            </p:nvSpPr>
            <p:spPr bwMode="auto">
              <a:xfrm>
                <a:off x="1006475" y="1208088"/>
                <a:ext cx="434975" cy="111125"/>
              </a:xfrm>
              <a:custGeom>
                <a:avLst/>
                <a:gdLst>
                  <a:gd name="T0" fmla="*/ 2147483646 w 35"/>
                  <a:gd name="T1" fmla="*/ 0 h 9"/>
                  <a:gd name="T2" fmla="*/ 2147483646 w 35"/>
                  <a:gd name="T3" fmla="*/ 2147483646 h 9"/>
                  <a:gd name="T4" fmla="*/ 2147483646 w 35"/>
                  <a:gd name="T5" fmla="*/ 2147483646 h 9"/>
                  <a:gd name="T6" fmla="*/ 0 w 35"/>
                  <a:gd name="T7" fmla="*/ 2147483646 h 9"/>
                  <a:gd name="T8" fmla="*/ 2147483646 w 35"/>
                  <a:gd name="T9" fmla="*/ 0 h 9"/>
                  <a:gd name="T10" fmla="*/ 0 60000 65536"/>
                  <a:gd name="T11" fmla="*/ 0 60000 65536"/>
                  <a:gd name="T12" fmla="*/ 0 60000 65536"/>
                  <a:gd name="T13" fmla="*/ 0 60000 65536"/>
                  <a:gd name="T14" fmla="*/ 0 60000 65536"/>
                  <a:gd name="T15" fmla="*/ 0 w 35"/>
                  <a:gd name="T16" fmla="*/ 0 h 9"/>
                  <a:gd name="T17" fmla="*/ 35 w 35"/>
                  <a:gd name="T18" fmla="*/ 9 h 9"/>
                </a:gdLst>
                <a:ahLst/>
                <a:cxnLst>
                  <a:cxn ang="T10">
                    <a:pos x="T0" y="T1"/>
                  </a:cxn>
                  <a:cxn ang="T11">
                    <a:pos x="T2" y="T3"/>
                  </a:cxn>
                  <a:cxn ang="T12">
                    <a:pos x="T4" y="T5"/>
                  </a:cxn>
                  <a:cxn ang="T13">
                    <a:pos x="T6" y="T7"/>
                  </a:cxn>
                  <a:cxn ang="T14">
                    <a:pos x="T8" y="T9"/>
                  </a:cxn>
                </a:cxnLst>
                <a:rect l="T15" t="T16" r="T17" b="T18"/>
                <a:pathLst>
                  <a:path w="35" h="9">
                    <a:moveTo>
                      <a:pt x="2" y="0"/>
                    </a:moveTo>
                    <a:cubicBezTo>
                      <a:pt x="14" y="5"/>
                      <a:pt x="28" y="4"/>
                      <a:pt x="34" y="4"/>
                    </a:cubicBezTo>
                    <a:cubicBezTo>
                      <a:pt x="35" y="4"/>
                      <a:pt x="35" y="5"/>
                      <a:pt x="35" y="5"/>
                    </a:cubicBezTo>
                    <a:cubicBezTo>
                      <a:pt x="35" y="5"/>
                      <a:pt x="14" y="9"/>
                      <a:pt x="0" y="4"/>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8" name="Freeform 163"/>
              <p:cNvSpPr/>
              <p:nvPr/>
            </p:nvSpPr>
            <p:spPr bwMode="auto">
              <a:xfrm>
                <a:off x="1416050" y="517526"/>
                <a:ext cx="123825" cy="604838"/>
              </a:xfrm>
              <a:custGeom>
                <a:avLst/>
                <a:gdLst>
                  <a:gd name="T0" fmla="*/ 2147483646 w 10"/>
                  <a:gd name="T1" fmla="*/ 2147483646 h 49"/>
                  <a:gd name="T2" fmla="*/ 0 w 10"/>
                  <a:gd name="T3" fmla="*/ 2147483646 h 49"/>
                  <a:gd name="T4" fmla="*/ 0 w 10"/>
                  <a:gd name="T5" fmla="*/ 2147483646 h 49"/>
                  <a:gd name="T6" fmla="*/ 2147483646 w 10"/>
                  <a:gd name="T7" fmla="*/ 2147483646 h 49"/>
                  <a:gd name="T8" fmla="*/ 2147483646 w 10"/>
                  <a:gd name="T9" fmla="*/ 2147483646 h 49"/>
                  <a:gd name="T10" fmla="*/ 2147483646 w 10"/>
                  <a:gd name="T11" fmla="*/ 0 h 49"/>
                  <a:gd name="T12" fmla="*/ 2147483646 w 10"/>
                  <a:gd name="T13" fmla="*/ 2147483646 h 49"/>
                  <a:gd name="T14" fmla="*/ 2147483646 w 10"/>
                  <a:gd name="T15" fmla="*/ 2147483646 h 49"/>
                  <a:gd name="T16" fmla="*/ 2147483646 w 10"/>
                  <a:gd name="T17" fmla="*/ 2147483646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49"/>
                  <a:gd name="T29" fmla="*/ 10 w 10"/>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49">
                    <a:moveTo>
                      <a:pt x="1" y="49"/>
                    </a:moveTo>
                    <a:cubicBezTo>
                      <a:pt x="1" y="45"/>
                      <a:pt x="0" y="41"/>
                      <a:pt x="0" y="38"/>
                    </a:cubicBezTo>
                    <a:cubicBezTo>
                      <a:pt x="0" y="37"/>
                      <a:pt x="0" y="36"/>
                      <a:pt x="0" y="36"/>
                    </a:cubicBezTo>
                    <a:cubicBezTo>
                      <a:pt x="4" y="24"/>
                      <a:pt x="9" y="6"/>
                      <a:pt x="9" y="6"/>
                    </a:cubicBezTo>
                    <a:cubicBezTo>
                      <a:pt x="5" y="5"/>
                      <a:pt x="5" y="5"/>
                      <a:pt x="5" y="5"/>
                    </a:cubicBezTo>
                    <a:cubicBezTo>
                      <a:pt x="7" y="3"/>
                      <a:pt x="9" y="0"/>
                      <a:pt x="9" y="0"/>
                    </a:cubicBezTo>
                    <a:cubicBezTo>
                      <a:pt x="7" y="4"/>
                      <a:pt x="7" y="4"/>
                      <a:pt x="7" y="4"/>
                    </a:cubicBezTo>
                    <a:cubicBezTo>
                      <a:pt x="8" y="5"/>
                      <a:pt x="10" y="6"/>
                      <a:pt x="10" y="6"/>
                    </a:cubicBezTo>
                    <a:cubicBezTo>
                      <a:pt x="5" y="23"/>
                      <a:pt x="3" y="40"/>
                      <a:pt x="1" y="4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9" name="Freeform 164"/>
              <p:cNvSpPr/>
              <p:nvPr/>
            </p:nvSpPr>
            <p:spPr bwMode="auto">
              <a:xfrm>
                <a:off x="161925" y="566738"/>
                <a:ext cx="74613" cy="147638"/>
              </a:xfrm>
              <a:custGeom>
                <a:avLst/>
                <a:gdLst>
                  <a:gd name="T0" fmla="*/ 2147483646 w 6"/>
                  <a:gd name="T1" fmla="*/ 0 h 12"/>
                  <a:gd name="T2" fmla="*/ 2147483646 w 6"/>
                  <a:gd name="T3" fmla="*/ 2147483646 h 12"/>
                  <a:gd name="T4" fmla="*/ 2147483646 w 6"/>
                  <a:gd name="T5" fmla="*/ 2147483646 h 12"/>
                  <a:gd name="T6" fmla="*/ 2147483646 w 6"/>
                  <a:gd name="T7" fmla="*/ 0 h 12"/>
                  <a:gd name="T8" fmla="*/ 0 60000 65536"/>
                  <a:gd name="T9" fmla="*/ 0 60000 65536"/>
                  <a:gd name="T10" fmla="*/ 0 60000 65536"/>
                  <a:gd name="T11" fmla="*/ 0 60000 65536"/>
                  <a:gd name="T12" fmla="*/ 0 w 6"/>
                  <a:gd name="T13" fmla="*/ 0 h 12"/>
                  <a:gd name="T14" fmla="*/ 6 w 6"/>
                  <a:gd name="T15" fmla="*/ 12 h 12"/>
                </a:gdLst>
                <a:ahLst/>
                <a:cxnLst>
                  <a:cxn ang="T8">
                    <a:pos x="T0" y="T1"/>
                  </a:cxn>
                  <a:cxn ang="T9">
                    <a:pos x="T2" y="T3"/>
                  </a:cxn>
                  <a:cxn ang="T10">
                    <a:pos x="T4" y="T5"/>
                  </a:cxn>
                  <a:cxn ang="T11">
                    <a:pos x="T6" y="T7"/>
                  </a:cxn>
                </a:cxnLst>
                <a:rect l="T12" t="T13" r="T14" b="T15"/>
                <a:pathLst>
                  <a:path w="6" h="12">
                    <a:moveTo>
                      <a:pt x="2" y="0"/>
                    </a:moveTo>
                    <a:cubicBezTo>
                      <a:pt x="6" y="2"/>
                      <a:pt x="6" y="2"/>
                      <a:pt x="6" y="2"/>
                    </a:cubicBezTo>
                    <a:cubicBezTo>
                      <a:pt x="3" y="12"/>
                      <a:pt x="3" y="12"/>
                      <a:pt x="3" y="12"/>
                    </a:cubicBezTo>
                    <a:cubicBezTo>
                      <a:pt x="3" y="12"/>
                      <a:pt x="0" y="5"/>
                      <a:pt x="2"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0" name="Freeform 165"/>
              <p:cNvSpPr/>
              <p:nvPr/>
            </p:nvSpPr>
            <p:spPr bwMode="auto">
              <a:xfrm>
                <a:off x="1516063" y="801688"/>
                <a:ext cx="12700" cy="73025"/>
              </a:xfrm>
              <a:custGeom>
                <a:avLst/>
                <a:gdLst>
                  <a:gd name="T0" fmla="*/ 0 w 1"/>
                  <a:gd name="T1" fmla="*/ 2147483646 h 6"/>
                  <a:gd name="T2" fmla="*/ 0 w 1"/>
                  <a:gd name="T3" fmla="*/ 2147483646 h 6"/>
                  <a:gd name="T4" fmla="*/ 0 w 1"/>
                  <a:gd name="T5" fmla="*/ 2147483646 h 6"/>
                  <a:gd name="T6" fmla="*/ 0 w 1"/>
                  <a:gd name="T7" fmla="*/ 2147483646 h 6"/>
                  <a:gd name="T8" fmla="*/ 0 60000 65536"/>
                  <a:gd name="T9" fmla="*/ 0 60000 65536"/>
                  <a:gd name="T10" fmla="*/ 0 60000 65536"/>
                  <a:gd name="T11" fmla="*/ 0 60000 65536"/>
                  <a:gd name="T12" fmla="*/ 0 w 1"/>
                  <a:gd name="T13" fmla="*/ 0 h 6"/>
                  <a:gd name="T14" fmla="*/ 1 w 1"/>
                  <a:gd name="T15" fmla="*/ 6 h 6"/>
                </a:gdLst>
                <a:ahLst/>
                <a:cxnLst>
                  <a:cxn ang="T8">
                    <a:pos x="T0" y="T1"/>
                  </a:cxn>
                  <a:cxn ang="T9">
                    <a:pos x="T2" y="T3"/>
                  </a:cxn>
                  <a:cxn ang="T10">
                    <a:pos x="T4" y="T5"/>
                  </a:cxn>
                  <a:cxn ang="T11">
                    <a:pos x="T6" y="T7"/>
                  </a:cxn>
                </a:cxnLst>
                <a:rect l="T12" t="T13" r="T14" b="T15"/>
                <a:pathLst>
                  <a:path w="1" h="6">
                    <a:moveTo>
                      <a:pt x="0" y="2"/>
                    </a:moveTo>
                    <a:cubicBezTo>
                      <a:pt x="1" y="0"/>
                      <a:pt x="1" y="2"/>
                      <a:pt x="0" y="6"/>
                    </a:cubicBezTo>
                    <a:cubicBezTo>
                      <a:pt x="0" y="5"/>
                      <a:pt x="0" y="3"/>
                      <a:pt x="0" y="2"/>
                    </a:cubicBezTo>
                    <a:cubicBezTo>
                      <a:pt x="0" y="2"/>
                      <a:pt x="0" y="2"/>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1" name="Freeform 166"/>
              <p:cNvSpPr/>
              <p:nvPr/>
            </p:nvSpPr>
            <p:spPr bwMode="auto">
              <a:xfrm>
                <a:off x="1490663" y="604838"/>
                <a:ext cx="236538" cy="788988"/>
              </a:xfrm>
              <a:custGeom>
                <a:avLst/>
                <a:gdLst>
                  <a:gd name="T0" fmla="*/ 0 w 19"/>
                  <a:gd name="T1" fmla="*/ 2147483646 h 64"/>
                  <a:gd name="T2" fmla="*/ 2147483646 w 19"/>
                  <a:gd name="T3" fmla="*/ 2147483646 h 64"/>
                  <a:gd name="T4" fmla="*/ 2147483646 w 19"/>
                  <a:gd name="T5" fmla="*/ 2147483646 h 64"/>
                  <a:gd name="T6" fmla="*/ 2147483646 w 19"/>
                  <a:gd name="T7" fmla="*/ 2147483646 h 64"/>
                  <a:gd name="T8" fmla="*/ 2147483646 w 19"/>
                  <a:gd name="T9" fmla="*/ 2147483646 h 64"/>
                  <a:gd name="T10" fmla="*/ 2147483646 w 19"/>
                  <a:gd name="T11" fmla="*/ 2147483646 h 64"/>
                  <a:gd name="T12" fmla="*/ 2147483646 w 19"/>
                  <a:gd name="T13" fmla="*/ 2147483646 h 64"/>
                  <a:gd name="T14" fmla="*/ 2147483646 w 19"/>
                  <a:gd name="T15" fmla="*/ 0 h 64"/>
                  <a:gd name="T16" fmla="*/ 2147483646 w 19"/>
                  <a:gd name="T17" fmla="*/ 2147483646 h 64"/>
                  <a:gd name="T18" fmla="*/ 2147483646 w 19"/>
                  <a:gd name="T19" fmla="*/ 2147483646 h 64"/>
                  <a:gd name="T20" fmla="*/ 2147483646 w 19"/>
                  <a:gd name="T21" fmla="*/ 2147483646 h 64"/>
                  <a:gd name="T22" fmla="*/ 2147483646 w 19"/>
                  <a:gd name="T23" fmla="*/ 2147483646 h 64"/>
                  <a:gd name="T24" fmla="*/ 2147483646 w 19"/>
                  <a:gd name="T25" fmla="*/ 2147483646 h 64"/>
                  <a:gd name="T26" fmla="*/ 2147483646 w 19"/>
                  <a:gd name="T27" fmla="*/ 2147483646 h 64"/>
                  <a:gd name="T28" fmla="*/ 2147483646 w 19"/>
                  <a:gd name="T29" fmla="*/ 2147483646 h 64"/>
                  <a:gd name="T30" fmla="*/ 2147483646 w 19"/>
                  <a:gd name="T31" fmla="*/ 2147483646 h 64"/>
                  <a:gd name="T32" fmla="*/ 2147483646 w 19"/>
                  <a:gd name="T33" fmla="*/ 2147483646 h 64"/>
                  <a:gd name="T34" fmla="*/ 2147483646 w 19"/>
                  <a:gd name="T35" fmla="*/ 2147483646 h 64"/>
                  <a:gd name="T36" fmla="*/ 0 w 19"/>
                  <a:gd name="T37" fmla="*/ 2147483646 h 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64"/>
                  <a:gd name="T59" fmla="*/ 19 w 19"/>
                  <a:gd name="T60" fmla="*/ 64 h 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64">
                    <a:moveTo>
                      <a:pt x="0" y="59"/>
                    </a:moveTo>
                    <a:cubicBezTo>
                      <a:pt x="1" y="54"/>
                      <a:pt x="2" y="46"/>
                      <a:pt x="2" y="46"/>
                    </a:cubicBezTo>
                    <a:cubicBezTo>
                      <a:pt x="2" y="38"/>
                      <a:pt x="2" y="28"/>
                      <a:pt x="2" y="22"/>
                    </a:cubicBezTo>
                    <a:cubicBezTo>
                      <a:pt x="3" y="29"/>
                      <a:pt x="5" y="40"/>
                      <a:pt x="5" y="40"/>
                    </a:cubicBezTo>
                    <a:cubicBezTo>
                      <a:pt x="4" y="33"/>
                      <a:pt x="6" y="17"/>
                      <a:pt x="6" y="17"/>
                    </a:cubicBezTo>
                    <a:cubicBezTo>
                      <a:pt x="6" y="18"/>
                      <a:pt x="6" y="46"/>
                      <a:pt x="6" y="46"/>
                    </a:cubicBezTo>
                    <a:cubicBezTo>
                      <a:pt x="10" y="42"/>
                      <a:pt x="11" y="28"/>
                      <a:pt x="11" y="28"/>
                    </a:cubicBezTo>
                    <a:cubicBezTo>
                      <a:pt x="10" y="20"/>
                      <a:pt x="13" y="0"/>
                      <a:pt x="13" y="0"/>
                    </a:cubicBezTo>
                    <a:cubicBezTo>
                      <a:pt x="13" y="0"/>
                      <a:pt x="11" y="24"/>
                      <a:pt x="13" y="26"/>
                    </a:cubicBezTo>
                    <a:cubicBezTo>
                      <a:pt x="16" y="29"/>
                      <a:pt x="19" y="19"/>
                      <a:pt x="19" y="19"/>
                    </a:cubicBezTo>
                    <a:cubicBezTo>
                      <a:pt x="18" y="26"/>
                      <a:pt x="14" y="29"/>
                      <a:pt x="14" y="29"/>
                    </a:cubicBezTo>
                    <a:cubicBezTo>
                      <a:pt x="14" y="29"/>
                      <a:pt x="16" y="32"/>
                      <a:pt x="16" y="32"/>
                    </a:cubicBezTo>
                    <a:cubicBezTo>
                      <a:pt x="13" y="31"/>
                      <a:pt x="13" y="33"/>
                      <a:pt x="13" y="33"/>
                    </a:cubicBezTo>
                    <a:cubicBezTo>
                      <a:pt x="14" y="34"/>
                      <a:pt x="18" y="36"/>
                      <a:pt x="18" y="36"/>
                    </a:cubicBezTo>
                    <a:cubicBezTo>
                      <a:pt x="15" y="35"/>
                      <a:pt x="12" y="36"/>
                      <a:pt x="12" y="36"/>
                    </a:cubicBezTo>
                    <a:cubicBezTo>
                      <a:pt x="14" y="36"/>
                      <a:pt x="17" y="38"/>
                      <a:pt x="17" y="38"/>
                    </a:cubicBezTo>
                    <a:cubicBezTo>
                      <a:pt x="13" y="37"/>
                      <a:pt x="11" y="41"/>
                      <a:pt x="10" y="42"/>
                    </a:cubicBezTo>
                    <a:cubicBezTo>
                      <a:pt x="10" y="43"/>
                      <a:pt x="4" y="56"/>
                      <a:pt x="2" y="64"/>
                    </a:cubicBezTo>
                    <a:cubicBezTo>
                      <a:pt x="1" y="63"/>
                      <a:pt x="1" y="61"/>
                      <a:pt x="0" y="5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2" name="Freeform 167"/>
              <p:cNvSpPr/>
              <p:nvPr/>
            </p:nvSpPr>
            <p:spPr bwMode="auto">
              <a:xfrm>
                <a:off x="174625" y="444501"/>
                <a:ext cx="1017588" cy="1158875"/>
              </a:xfrm>
              <a:custGeom>
                <a:avLst/>
                <a:gdLst>
                  <a:gd name="T0" fmla="*/ 2147483646 w 82"/>
                  <a:gd name="T1" fmla="*/ 2147483646 h 94"/>
                  <a:gd name="T2" fmla="*/ 2147483646 w 82"/>
                  <a:gd name="T3" fmla="*/ 2147483646 h 94"/>
                  <a:gd name="T4" fmla="*/ 2147483646 w 82"/>
                  <a:gd name="T5" fmla="*/ 2147483646 h 94"/>
                  <a:gd name="T6" fmla="*/ 2147483646 w 82"/>
                  <a:gd name="T7" fmla="*/ 2147483646 h 94"/>
                  <a:gd name="T8" fmla="*/ 2147483646 w 82"/>
                  <a:gd name="T9" fmla="*/ 2147483646 h 94"/>
                  <a:gd name="T10" fmla="*/ 2147483646 w 82"/>
                  <a:gd name="T11" fmla="*/ 2147483646 h 94"/>
                  <a:gd name="T12" fmla="*/ 2147483646 w 82"/>
                  <a:gd name="T13" fmla="*/ 2147483646 h 94"/>
                  <a:gd name="T14" fmla="*/ 2147483646 w 82"/>
                  <a:gd name="T15" fmla="*/ 2147483646 h 94"/>
                  <a:gd name="T16" fmla="*/ 2147483646 w 82"/>
                  <a:gd name="T17" fmla="*/ 2147483646 h 94"/>
                  <a:gd name="T18" fmla="*/ 2147483646 w 82"/>
                  <a:gd name="T19" fmla="*/ 2147483646 h 94"/>
                  <a:gd name="T20" fmla="*/ 2147483646 w 82"/>
                  <a:gd name="T21" fmla="*/ 2147483646 h 94"/>
                  <a:gd name="T22" fmla="*/ 2147483646 w 82"/>
                  <a:gd name="T23" fmla="*/ 2147483646 h 94"/>
                  <a:gd name="T24" fmla="*/ 2147483646 w 82"/>
                  <a:gd name="T25" fmla="*/ 2147483646 h 94"/>
                  <a:gd name="T26" fmla="*/ 2147483646 w 82"/>
                  <a:gd name="T27" fmla="*/ 2147483646 h 94"/>
                  <a:gd name="T28" fmla="*/ 2147483646 w 82"/>
                  <a:gd name="T29" fmla="*/ 2147483646 h 94"/>
                  <a:gd name="T30" fmla="*/ 2147483646 w 82"/>
                  <a:gd name="T31" fmla="*/ 2147483646 h 94"/>
                  <a:gd name="T32" fmla="*/ 2147483646 w 82"/>
                  <a:gd name="T33" fmla="*/ 2147483646 h 94"/>
                  <a:gd name="T34" fmla="*/ 2147483646 w 82"/>
                  <a:gd name="T35" fmla="*/ 2147483646 h 94"/>
                  <a:gd name="T36" fmla="*/ 2147483646 w 82"/>
                  <a:gd name="T37" fmla="*/ 0 h 94"/>
                  <a:gd name="T38" fmla="*/ 2147483646 w 82"/>
                  <a:gd name="T39" fmla="*/ 2147483646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
                  <a:gd name="T61" fmla="*/ 0 h 94"/>
                  <a:gd name="T62" fmla="*/ 82 w 82"/>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 h="94">
                    <a:moveTo>
                      <a:pt x="82" y="3"/>
                    </a:moveTo>
                    <a:cubicBezTo>
                      <a:pt x="82" y="3"/>
                      <a:pt x="82" y="27"/>
                      <a:pt x="80" y="39"/>
                    </a:cubicBezTo>
                    <a:cubicBezTo>
                      <a:pt x="80" y="39"/>
                      <a:pt x="67" y="86"/>
                      <a:pt x="52" y="94"/>
                    </a:cubicBezTo>
                    <a:cubicBezTo>
                      <a:pt x="52" y="94"/>
                      <a:pt x="48" y="91"/>
                      <a:pt x="47" y="90"/>
                    </a:cubicBezTo>
                    <a:cubicBezTo>
                      <a:pt x="47" y="88"/>
                      <a:pt x="54" y="48"/>
                      <a:pt x="55" y="45"/>
                    </a:cubicBezTo>
                    <a:cubicBezTo>
                      <a:pt x="56" y="41"/>
                      <a:pt x="56" y="26"/>
                      <a:pt x="56" y="26"/>
                    </a:cubicBezTo>
                    <a:cubicBezTo>
                      <a:pt x="56" y="26"/>
                      <a:pt x="44" y="27"/>
                      <a:pt x="42" y="28"/>
                    </a:cubicBezTo>
                    <a:cubicBezTo>
                      <a:pt x="42" y="28"/>
                      <a:pt x="42" y="30"/>
                      <a:pt x="39" y="30"/>
                    </a:cubicBezTo>
                    <a:cubicBezTo>
                      <a:pt x="36" y="30"/>
                      <a:pt x="25" y="27"/>
                      <a:pt x="23" y="27"/>
                    </a:cubicBezTo>
                    <a:cubicBezTo>
                      <a:pt x="21" y="27"/>
                      <a:pt x="2" y="23"/>
                      <a:pt x="1" y="23"/>
                    </a:cubicBezTo>
                    <a:cubicBezTo>
                      <a:pt x="0" y="22"/>
                      <a:pt x="3" y="12"/>
                      <a:pt x="3" y="11"/>
                    </a:cubicBezTo>
                    <a:cubicBezTo>
                      <a:pt x="4" y="10"/>
                      <a:pt x="31" y="12"/>
                      <a:pt x="36" y="13"/>
                    </a:cubicBezTo>
                    <a:cubicBezTo>
                      <a:pt x="36" y="13"/>
                      <a:pt x="48" y="12"/>
                      <a:pt x="49" y="12"/>
                    </a:cubicBezTo>
                    <a:cubicBezTo>
                      <a:pt x="49" y="11"/>
                      <a:pt x="54" y="12"/>
                      <a:pt x="54" y="12"/>
                    </a:cubicBezTo>
                    <a:cubicBezTo>
                      <a:pt x="54" y="12"/>
                      <a:pt x="55" y="9"/>
                      <a:pt x="55" y="9"/>
                    </a:cubicBezTo>
                    <a:cubicBezTo>
                      <a:pt x="56" y="9"/>
                      <a:pt x="59" y="9"/>
                      <a:pt x="59" y="9"/>
                    </a:cubicBezTo>
                    <a:cubicBezTo>
                      <a:pt x="59" y="9"/>
                      <a:pt x="58" y="4"/>
                      <a:pt x="61" y="3"/>
                    </a:cubicBezTo>
                    <a:cubicBezTo>
                      <a:pt x="65" y="2"/>
                      <a:pt x="71" y="2"/>
                      <a:pt x="73" y="1"/>
                    </a:cubicBezTo>
                    <a:cubicBezTo>
                      <a:pt x="74" y="0"/>
                      <a:pt x="79" y="0"/>
                      <a:pt x="79" y="0"/>
                    </a:cubicBezTo>
                    <a:lnTo>
                      <a:pt x="82"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3" name="Freeform 168"/>
              <p:cNvSpPr/>
              <p:nvPr/>
            </p:nvSpPr>
            <p:spPr bwMode="auto">
              <a:xfrm>
                <a:off x="211138" y="455613"/>
                <a:ext cx="981075" cy="1060450"/>
              </a:xfrm>
              <a:custGeom>
                <a:avLst/>
                <a:gdLst>
                  <a:gd name="T0" fmla="*/ 2147483646 w 79"/>
                  <a:gd name="T1" fmla="*/ 2147483646 h 86"/>
                  <a:gd name="T2" fmla="*/ 2147483646 w 79"/>
                  <a:gd name="T3" fmla="*/ 2147483646 h 86"/>
                  <a:gd name="T4" fmla="*/ 2147483646 w 79"/>
                  <a:gd name="T5" fmla="*/ 2147483646 h 86"/>
                  <a:gd name="T6" fmla="*/ 2147483646 w 79"/>
                  <a:gd name="T7" fmla="*/ 2147483646 h 86"/>
                  <a:gd name="T8" fmla="*/ 2147483646 w 79"/>
                  <a:gd name="T9" fmla="*/ 2147483646 h 86"/>
                  <a:gd name="T10" fmla="*/ 2147483646 w 79"/>
                  <a:gd name="T11" fmla="*/ 2147483646 h 86"/>
                  <a:gd name="T12" fmla="*/ 2147483646 w 79"/>
                  <a:gd name="T13" fmla="*/ 2147483646 h 86"/>
                  <a:gd name="T14" fmla="*/ 2147483646 w 79"/>
                  <a:gd name="T15" fmla="*/ 2147483646 h 86"/>
                  <a:gd name="T16" fmla="*/ 2147483646 w 79"/>
                  <a:gd name="T17" fmla="*/ 2147483646 h 86"/>
                  <a:gd name="T18" fmla="*/ 2147483646 w 79"/>
                  <a:gd name="T19" fmla="*/ 2147483646 h 86"/>
                  <a:gd name="T20" fmla="*/ 2147483646 w 79"/>
                  <a:gd name="T21" fmla="*/ 2147483646 h 86"/>
                  <a:gd name="T22" fmla="*/ 2147483646 w 79"/>
                  <a:gd name="T23" fmla="*/ 2147483646 h 86"/>
                  <a:gd name="T24" fmla="*/ 2147483646 w 79"/>
                  <a:gd name="T25" fmla="*/ 2147483646 h 86"/>
                  <a:gd name="T26" fmla="*/ 2147483646 w 79"/>
                  <a:gd name="T27" fmla="*/ 2147483646 h 86"/>
                  <a:gd name="T28" fmla="*/ 2147483646 w 79"/>
                  <a:gd name="T29" fmla="*/ 2147483646 h 86"/>
                  <a:gd name="T30" fmla="*/ 2147483646 w 79"/>
                  <a:gd name="T31" fmla="*/ 2147483646 h 86"/>
                  <a:gd name="T32" fmla="*/ 2147483646 w 79"/>
                  <a:gd name="T33" fmla="*/ 2147483646 h 86"/>
                  <a:gd name="T34" fmla="*/ 2147483646 w 79"/>
                  <a:gd name="T35" fmla="*/ 2147483646 h 86"/>
                  <a:gd name="T36" fmla="*/ 2147483646 w 79"/>
                  <a:gd name="T37" fmla="*/ 2147483646 h 86"/>
                  <a:gd name="T38" fmla="*/ 2147483646 w 79"/>
                  <a:gd name="T39" fmla="*/ 2147483646 h 86"/>
                  <a:gd name="T40" fmla="*/ 2147483646 w 79"/>
                  <a:gd name="T41" fmla="*/ 0 h 86"/>
                  <a:gd name="T42" fmla="*/ 2147483646 w 79"/>
                  <a:gd name="T43" fmla="*/ 2147483646 h 86"/>
                  <a:gd name="T44" fmla="*/ 2147483646 w 79"/>
                  <a:gd name="T45" fmla="*/ 2147483646 h 86"/>
                  <a:gd name="T46" fmla="*/ 2147483646 w 79"/>
                  <a:gd name="T47" fmla="*/ 2147483646 h 86"/>
                  <a:gd name="T48" fmla="*/ 2147483646 w 79"/>
                  <a:gd name="T49" fmla="*/ 2147483646 h 86"/>
                  <a:gd name="T50" fmla="*/ 2147483646 w 79"/>
                  <a:gd name="T51" fmla="*/ 2147483646 h 86"/>
                  <a:gd name="T52" fmla="*/ 2147483646 w 79"/>
                  <a:gd name="T53" fmla="*/ 2147483646 h 86"/>
                  <a:gd name="T54" fmla="*/ 2147483646 w 79"/>
                  <a:gd name="T55" fmla="*/ 2147483646 h 86"/>
                  <a:gd name="T56" fmla="*/ 2147483646 w 79"/>
                  <a:gd name="T57" fmla="*/ 2147483646 h 86"/>
                  <a:gd name="T58" fmla="*/ 2147483646 w 79"/>
                  <a:gd name="T59" fmla="*/ 2147483646 h 86"/>
                  <a:gd name="T60" fmla="*/ 2147483646 w 79"/>
                  <a:gd name="T61" fmla="*/ 2147483646 h 86"/>
                  <a:gd name="T62" fmla="*/ 2147483646 w 79"/>
                  <a:gd name="T63" fmla="*/ 2147483646 h 86"/>
                  <a:gd name="T64" fmla="*/ 2147483646 w 79"/>
                  <a:gd name="T65" fmla="*/ 2147483646 h 86"/>
                  <a:gd name="T66" fmla="*/ 2147483646 w 79"/>
                  <a:gd name="T67" fmla="*/ 2147483646 h 86"/>
                  <a:gd name="T68" fmla="*/ 2147483646 w 79"/>
                  <a:gd name="T69" fmla="*/ 2147483646 h 86"/>
                  <a:gd name="T70" fmla="*/ 2147483646 w 79"/>
                  <a:gd name="T71" fmla="*/ 2147483646 h 86"/>
                  <a:gd name="T72" fmla="*/ 2147483646 w 79"/>
                  <a:gd name="T73" fmla="*/ 2147483646 h 86"/>
                  <a:gd name="T74" fmla="*/ 2147483646 w 79"/>
                  <a:gd name="T75" fmla="*/ 2147483646 h 86"/>
                  <a:gd name="T76" fmla="*/ 2147483646 w 79"/>
                  <a:gd name="T77" fmla="*/ 2147483646 h 86"/>
                  <a:gd name="T78" fmla="*/ 2147483646 w 79"/>
                  <a:gd name="T79" fmla="*/ 2147483646 h 86"/>
                  <a:gd name="T80" fmla="*/ 0 w 79"/>
                  <a:gd name="T81" fmla="*/ 2147483646 h 86"/>
                  <a:gd name="T82" fmla="*/ 2147483646 w 79"/>
                  <a:gd name="T83" fmla="*/ 2147483646 h 8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9"/>
                  <a:gd name="T127" fmla="*/ 0 h 86"/>
                  <a:gd name="T128" fmla="*/ 79 w 79"/>
                  <a:gd name="T129" fmla="*/ 86 h 8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9" h="86">
                    <a:moveTo>
                      <a:pt x="2" y="11"/>
                    </a:moveTo>
                    <a:cubicBezTo>
                      <a:pt x="4" y="9"/>
                      <a:pt x="32" y="14"/>
                      <a:pt x="32" y="14"/>
                    </a:cubicBezTo>
                    <a:cubicBezTo>
                      <a:pt x="32" y="14"/>
                      <a:pt x="43" y="22"/>
                      <a:pt x="46" y="22"/>
                    </a:cubicBezTo>
                    <a:cubicBezTo>
                      <a:pt x="46" y="22"/>
                      <a:pt x="36" y="17"/>
                      <a:pt x="38" y="14"/>
                    </a:cubicBezTo>
                    <a:cubicBezTo>
                      <a:pt x="40" y="11"/>
                      <a:pt x="49" y="22"/>
                      <a:pt x="49" y="22"/>
                    </a:cubicBezTo>
                    <a:cubicBezTo>
                      <a:pt x="49" y="22"/>
                      <a:pt x="47" y="16"/>
                      <a:pt x="43" y="14"/>
                    </a:cubicBezTo>
                    <a:cubicBezTo>
                      <a:pt x="43" y="14"/>
                      <a:pt x="47" y="12"/>
                      <a:pt x="51" y="21"/>
                    </a:cubicBezTo>
                    <a:cubicBezTo>
                      <a:pt x="51" y="21"/>
                      <a:pt x="51" y="16"/>
                      <a:pt x="49" y="14"/>
                    </a:cubicBezTo>
                    <a:cubicBezTo>
                      <a:pt x="49" y="14"/>
                      <a:pt x="49" y="13"/>
                      <a:pt x="48" y="13"/>
                    </a:cubicBezTo>
                    <a:cubicBezTo>
                      <a:pt x="46" y="12"/>
                      <a:pt x="49" y="11"/>
                      <a:pt x="51" y="13"/>
                    </a:cubicBezTo>
                    <a:cubicBezTo>
                      <a:pt x="53" y="14"/>
                      <a:pt x="54" y="19"/>
                      <a:pt x="54" y="19"/>
                    </a:cubicBezTo>
                    <a:cubicBezTo>
                      <a:pt x="54" y="19"/>
                      <a:pt x="56" y="13"/>
                      <a:pt x="53" y="12"/>
                    </a:cubicBezTo>
                    <a:cubicBezTo>
                      <a:pt x="53" y="12"/>
                      <a:pt x="56" y="10"/>
                      <a:pt x="56" y="16"/>
                    </a:cubicBezTo>
                    <a:cubicBezTo>
                      <a:pt x="56" y="16"/>
                      <a:pt x="56" y="16"/>
                      <a:pt x="56" y="16"/>
                    </a:cubicBezTo>
                    <a:cubicBezTo>
                      <a:pt x="56" y="23"/>
                      <a:pt x="62" y="7"/>
                      <a:pt x="57" y="3"/>
                    </a:cubicBezTo>
                    <a:cubicBezTo>
                      <a:pt x="58" y="2"/>
                      <a:pt x="58" y="2"/>
                      <a:pt x="58" y="2"/>
                    </a:cubicBezTo>
                    <a:cubicBezTo>
                      <a:pt x="60" y="1"/>
                      <a:pt x="61" y="1"/>
                      <a:pt x="63" y="1"/>
                    </a:cubicBezTo>
                    <a:cubicBezTo>
                      <a:pt x="63" y="2"/>
                      <a:pt x="63" y="2"/>
                      <a:pt x="63" y="2"/>
                    </a:cubicBezTo>
                    <a:cubicBezTo>
                      <a:pt x="63" y="2"/>
                      <a:pt x="70" y="2"/>
                      <a:pt x="69" y="2"/>
                    </a:cubicBezTo>
                    <a:cubicBezTo>
                      <a:pt x="68" y="2"/>
                      <a:pt x="67" y="5"/>
                      <a:pt x="65" y="5"/>
                    </a:cubicBezTo>
                    <a:cubicBezTo>
                      <a:pt x="65" y="5"/>
                      <a:pt x="74" y="4"/>
                      <a:pt x="77" y="0"/>
                    </a:cubicBezTo>
                    <a:cubicBezTo>
                      <a:pt x="79" y="2"/>
                      <a:pt x="79" y="2"/>
                      <a:pt x="79" y="2"/>
                    </a:cubicBezTo>
                    <a:cubicBezTo>
                      <a:pt x="79" y="2"/>
                      <a:pt x="79" y="2"/>
                      <a:pt x="79" y="2"/>
                    </a:cubicBezTo>
                    <a:cubicBezTo>
                      <a:pt x="77" y="4"/>
                      <a:pt x="74" y="7"/>
                      <a:pt x="73" y="7"/>
                    </a:cubicBezTo>
                    <a:cubicBezTo>
                      <a:pt x="72" y="7"/>
                      <a:pt x="77" y="12"/>
                      <a:pt x="77" y="23"/>
                    </a:cubicBezTo>
                    <a:cubicBezTo>
                      <a:pt x="76" y="28"/>
                      <a:pt x="77" y="31"/>
                      <a:pt x="77" y="35"/>
                    </a:cubicBezTo>
                    <a:cubicBezTo>
                      <a:pt x="77" y="36"/>
                      <a:pt x="77" y="37"/>
                      <a:pt x="77" y="38"/>
                    </a:cubicBezTo>
                    <a:cubicBezTo>
                      <a:pt x="77" y="38"/>
                      <a:pt x="76" y="40"/>
                      <a:pt x="76" y="43"/>
                    </a:cubicBezTo>
                    <a:cubicBezTo>
                      <a:pt x="72" y="25"/>
                      <a:pt x="72" y="25"/>
                      <a:pt x="72" y="25"/>
                    </a:cubicBezTo>
                    <a:cubicBezTo>
                      <a:pt x="71" y="8"/>
                      <a:pt x="71" y="8"/>
                      <a:pt x="71" y="8"/>
                    </a:cubicBezTo>
                    <a:cubicBezTo>
                      <a:pt x="71" y="26"/>
                      <a:pt x="71" y="26"/>
                      <a:pt x="71" y="26"/>
                    </a:cubicBezTo>
                    <a:cubicBezTo>
                      <a:pt x="71" y="26"/>
                      <a:pt x="72" y="44"/>
                      <a:pt x="71" y="44"/>
                    </a:cubicBezTo>
                    <a:cubicBezTo>
                      <a:pt x="69" y="45"/>
                      <a:pt x="58" y="77"/>
                      <a:pt x="57" y="78"/>
                    </a:cubicBezTo>
                    <a:cubicBezTo>
                      <a:pt x="56" y="78"/>
                      <a:pt x="50" y="86"/>
                      <a:pt x="50" y="86"/>
                    </a:cubicBezTo>
                    <a:cubicBezTo>
                      <a:pt x="50" y="86"/>
                      <a:pt x="53" y="56"/>
                      <a:pt x="53" y="54"/>
                    </a:cubicBezTo>
                    <a:cubicBezTo>
                      <a:pt x="53" y="51"/>
                      <a:pt x="54" y="25"/>
                      <a:pt x="54" y="25"/>
                    </a:cubicBezTo>
                    <a:cubicBezTo>
                      <a:pt x="54" y="25"/>
                      <a:pt x="45" y="24"/>
                      <a:pt x="44" y="24"/>
                    </a:cubicBezTo>
                    <a:cubicBezTo>
                      <a:pt x="43" y="23"/>
                      <a:pt x="36" y="22"/>
                      <a:pt x="34" y="22"/>
                    </a:cubicBezTo>
                    <a:cubicBezTo>
                      <a:pt x="34" y="22"/>
                      <a:pt x="37" y="24"/>
                      <a:pt x="36" y="25"/>
                    </a:cubicBezTo>
                    <a:cubicBezTo>
                      <a:pt x="35" y="26"/>
                      <a:pt x="28" y="25"/>
                      <a:pt x="25" y="24"/>
                    </a:cubicBezTo>
                    <a:cubicBezTo>
                      <a:pt x="23" y="23"/>
                      <a:pt x="0" y="20"/>
                      <a:pt x="0" y="20"/>
                    </a:cubicBezTo>
                    <a:cubicBezTo>
                      <a:pt x="0" y="20"/>
                      <a:pt x="0" y="12"/>
                      <a:pt x="2" y="11"/>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4" name="Freeform 169"/>
              <p:cNvSpPr/>
              <p:nvPr/>
            </p:nvSpPr>
            <p:spPr bwMode="auto">
              <a:xfrm>
                <a:off x="944563" y="2565401"/>
                <a:ext cx="322263" cy="344488"/>
              </a:xfrm>
              <a:custGeom>
                <a:avLst/>
                <a:gdLst>
                  <a:gd name="T0" fmla="*/ 2147483646 w 26"/>
                  <a:gd name="T1" fmla="*/ 2147483646 h 28"/>
                  <a:gd name="T2" fmla="*/ 2147483646 w 26"/>
                  <a:gd name="T3" fmla="*/ 2147483646 h 28"/>
                  <a:gd name="T4" fmla="*/ 2147483646 w 26"/>
                  <a:gd name="T5" fmla="*/ 2147483646 h 28"/>
                  <a:gd name="T6" fmla="*/ 2147483646 w 26"/>
                  <a:gd name="T7" fmla="*/ 2147483646 h 28"/>
                  <a:gd name="T8" fmla="*/ 2147483646 w 26"/>
                  <a:gd name="T9" fmla="*/ 2147483646 h 28"/>
                  <a:gd name="T10" fmla="*/ 2147483646 w 26"/>
                  <a:gd name="T11" fmla="*/ 2147483646 h 28"/>
                  <a:gd name="T12" fmla="*/ 2147483646 w 26"/>
                  <a:gd name="T13" fmla="*/ 2147483646 h 28"/>
                  <a:gd name="T14" fmla="*/ 2147483646 w 26"/>
                  <a:gd name="T15" fmla="*/ 2147483646 h 28"/>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8"/>
                  <a:gd name="T26" fmla="*/ 26 w 26"/>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8">
                    <a:moveTo>
                      <a:pt x="13" y="4"/>
                    </a:moveTo>
                    <a:cubicBezTo>
                      <a:pt x="13" y="4"/>
                      <a:pt x="16" y="10"/>
                      <a:pt x="17" y="12"/>
                    </a:cubicBezTo>
                    <a:cubicBezTo>
                      <a:pt x="19" y="14"/>
                      <a:pt x="26" y="21"/>
                      <a:pt x="24" y="25"/>
                    </a:cubicBezTo>
                    <a:cubicBezTo>
                      <a:pt x="24" y="25"/>
                      <a:pt x="17" y="28"/>
                      <a:pt x="13" y="25"/>
                    </a:cubicBezTo>
                    <a:cubicBezTo>
                      <a:pt x="8" y="22"/>
                      <a:pt x="9" y="18"/>
                      <a:pt x="6" y="17"/>
                    </a:cubicBezTo>
                    <a:cubicBezTo>
                      <a:pt x="6" y="17"/>
                      <a:pt x="2" y="17"/>
                      <a:pt x="1" y="14"/>
                    </a:cubicBezTo>
                    <a:cubicBezTo>
                      <a:pt x="0" y="10"/>
                      <a:pt x="0" y="7"/>
                      <a:pt x="2" y="4"/>
                    </a:cubicBezTo>
                    <a:cubicBezTo>
                      <a:pt x="4" y="0"/>
                      <a:pt x="13" y="4"/>
                      <a:pt x="13"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 name="Freeform 170"/>
              <p:cNvSpPr/>
              <p:nvPr/>
            </p:nvSpPr>
            <p:spPr bwMode="auto">
              <a:xfrm>
                <a:off x="1155700" y="2540001"/>
                <a:ext cx="211138" cy="296863"/>
              </a:xfrm>
              <a:custGeom>
                <a:avLst/>
                <a:gdLst>
                  <a:gd name="T0" fmla="*/ 2147483646 w 17"/>
                  <a:gd name="T1" fmla="*/ 2147483646 h 24"/>
                  <a:gd name="T2" fmla="*/ 2147483646 w 17"/>
                  <a:gd name="T3" fmla="*/ 2147483646 h 24"/>
                  <a:gd name="T4" fmla="*/ 2147483646 w 17"/>
                  <a:gd name="T5" fmla="*/ 2147483646 h 24"/>
                  <a:gd name="T6" fmla="*/ 2147483646 w 17"/>
                  <a:gd name="T7" fmla="*/ 2147483646 h 24"/>
                  <a:gd name="T8" fmla="*/ 2147483646 w 17"/>
                  <a:gd name="T9" fmla="*/ 2147483646 h 24"/>
                  <a:gd name="T10" fmla="*/ 2147483646 w 17"/>
                  <a:gd name="T11" fmla="*/ 2147483646 h 24"/>
                  <a:gd name="T12" fmla="*/ 2147483646 w 17"/>
                  <a:gd name="T13" fmla="*/ 2147483646 h 24"/>
                  <a:gd name="T14" fmla="*/ 0 60000 65536"/>
                  <a:gd name="T15" fmla="*/ 0 60000 65536"/>
                  <a:gd name="T16" fmla="*/ 0 60000 65536"/>
                  <a:gd name="T17" fmla="*/ 0 60000 65536"/>
                  <a:gd name="T18" fmla="*/ 0 60000 65536"/>
                  <a:gd name="T19" fmla="*/ 0 60000 65536"/>
                  <a:gd name="T20" fmla="*/ 0 60000 65536"/>
                  <a:gd name="T21" fmla="*/ 0 w 17"/>
                  <a:gd name="T22" fmla="*/ 0 h 24"/>
                  <a:gd name="T23" fmla="*/ 17 w 17"/>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24">
                    <a:moveTo>
                      <a:pt x="13" y="3"/>
                    </a:moveTo>
                    <a:cubicBezTo>
                      <a:pt x="13" y="3"/>
                      <a:pt x="14" y="8"/>
                      <a:pt x="14" y="11"/>
                    </a:cubicBezTo>
                    <a:cubicBezTo>
                      <a:pt x="15" y="14"/>
                      <a:pt x="17" y="20"/>
                      <a:pt x="14" y="22"/>
                    </a:cubicBezTo>
                    <a:cubicBezTo>
                      <a:pt x="14" y="22"/>
                      <a:pt x="5" y="24"/>
                      <a:pt x="3" y="21"/>
                    </a:cubicBezTo>
                    <a:cubicBezTo>
                      <a:pt x="0" y="19"/>
                      <a:pt x="4" y="13"/>
                      <a:pt x="4" y="13"/>
                    </a:cubicBezTo>
                    <a:cubicBezTo>
                      <a:pt x="4" y="13"/>
                      <a:pt x="3" y="4"/>
                      <a:pt x="4" y="2"/>
                    </a:cubicBezTo>
                    <a:cubicBezTo>
                      <a:pt x="5" y="0"/>
                      <a:pt x="10" y="0"/>
                      <a:pt x="13"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6" name="Freeform 171"/>
              <p:cNvSpPr/>
              <p:nvPr/>
            </p:nvSpPr>
            <p:spPr bwMode="auto">
              <a:xfrm>
                <a:off x="1168400" y="1368426"/>
                <a:ext cx="409575" cy="1098550"/>
              </a:xfrm>
              <a:custGeom>
                <a:avLst/>
                <a:gdLst>
                  <a:gd name="T0" fmla="*/ 2147483646 w 33"/>
                  <a:gd name="T1" fmla="*/ 2147483646 h 89"/>
                  <a:gd name="T2" fmla="*/ 2147483646 w 33"/>
                  <a:gd name="T3" fmla="*/ 2147483646 h 89"/>
                  <a:gd name="T4" fmla="*/ 2147483646 w 33"/>
                  <a:gd name="T5" fmla="*/ 2147483646 h 89"/>
                  <a:gd name="T6" fmla="*/ 2147483646 w 33"/>
                  <a:gd name="T7" fmla="*/ 2147483646 h 89"/>
                  <a:gd name="T8" fmla="*/ 2147483646 w 33"/>
                  <a:gd name="T9" fmla="*/ 2147483646 h 89"/>
                  <a:gd name="T10" fmla="*/ 2147483646 w 33"/>
                  <a:gd name="T11" fmla="*/ 2147483646 h 89"/>
                  <a:gd name="T12" fmla="*/ 2147483646 w 33"/>
                  <a:gd name="T13" fmla="*/ 0 h 89"/>
                  <a:gd name="T14" fmla="*/ 2147483646 w 33"/>
                  <a:gd name="T15" fmla="*/ 0 h 89"/>
                  <a:gd name="T16" fmla="*/ 2147483646 w 33"/>
                  <a:gd name="T17" fmla="*/ 2147483646 h 89"/>
                  <a:gd name="T18" fmla="*/ 2147483646 w 33"/>
                  <a:gd name="T19" fmla="*/ 2147483646 h 89"/>
                  <a:gd name="T20" fmla="*/ 2147483646 w 33"/>
                  <a:gd name="T21" fmla="*/ 2147483646 h 89"/>
                  <a:gd name="T22" fmla="*/ 2147483646 w 33"/>
                  <a:gd name="T23" fmla="*/ 2147483646 h 89"/>
                  <a:gd name="T24" fmla="*/ 2147483646 w 33"/>
                  <a:gd name="T25" fmla="*/ 2147483646 h 89"/>
                  <a:gd name="T26" fmla="*/ 2147483646 w 33"/>
                  <a:gd name="T27" fmla="*/ 2147483646 h 89"/>
                  <a:gd name="T28" fmla="*/ 2147483646 w 33"/>
                  <a:gd name="T29" fmla="*/ 2147483646 h 89"/>
                  <a:gd name="T30" fmla="*/ 2147483646 w 33"/>
                  <a:gd name="T31" fmla="*/ 2147483646 h 89"/>
                  <a:gd name="T32" fmla="*/ 2147483646 w 33"/>
                  <a:gd name="T33" fmla="*/ 2147483646 h 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3"/>
                  <a:gd name="T52" fmla="*/ 0 h 89"/>
                  <a:gd name="T53" fmla="*/ 33 w 33"/>
                  <a:gd name="T54" fmla="*/ 89 h 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3" h="89">
                    <a:moveTo>
                      <a:pt x="9" y="55"/>
                    </a:moveTo>
                    <a:cubicBezTo>
                      <a:pt x="8" y="52"/>
                      <a:pt x="9" y="39"/>
                      <a:pt x="9" y="39"/>
                    </a:cubicBezTo>
                    <a:cubicBezTo>
                      <a:pt x="9" y="39"/>
                      <a:pt x="10" y="53"/>
                      <a:pt x="13" y="52"/>
                    </a:cubicBezTo>
                    <a:cubicBezTo>
                      <a:pt x="16" y="52"/>
                      <a:pt x="14" y="39"/>
                      <a:pt x="15" y="36"/>
                    </a:cubicBezTo>
                    <a:cubicBezTo>
                      <a:pt x="15" y="34"/>
                      <a:pt x="22" y="23"/>
                      <a:pt x="22" y="23"/>
                    </a:cubicBezTo>
                    <a:cubicBezTo>
                      <a:pt x="27" y="21"/>
                      <a:pt x="30" y="11"/>
                      <a:pt x="28" y="8"/>
                    </a:cubicBezTo>
                    <a:cubicBezTo>
                      <a:pt x="27" y="7"/>
                      <a:pt x="27" y="3"/>
                      <a:pt x="28" y="0"/>
                    </a:cubicBezTo>
                    <a:cubicBezTo>
                      <a:pt x="28" y="0"/>
                      <a:pt x="28" y="0"/>
                      <a:pt x="28" y="0"/>
                    </a:cubicBezTo>
                    <a:cubicBezTo>
                      <a:pt x="29" y="2"/>
                      <a:pt x="30" y="5"/>
                      <a:pt x="31" y="6"/>
                    </a:cubicBezTo>
                    <a:cubicBezTo>
                      <a:pt x="33" y="8"/>
                      <a:pt x="33" y="11"/>
                      <a:pt x="31" y="12"/>
                    </a:cubicBezTo>
                    <a:cubicBezTo>
                      <a:pt x="29" y="14"/>
                      <a:pt x="24" y="35"/>
                      <a:pt x="22" y="42"/>
                    </a:cubicBezTo>
                    <a:cubicBezTo>
                      <a:pt x="19" y="50"/>
                      <a:pt x="9" y="81"/>
                      <a:pt x="9" y="81"/>
                    </a:cubicBezTo>
                    <a:cubicBezTo>
                      <a:pt x="7" y="88"/>
                      <a:pt x="3" y="89"/>
                      <a:pt x="3" y="89"/>
                    </a:cubicBezTo>
                    <a:cubicBezTo>
                      <a:pt x="5" y="87"/>
                      <a:pt x="8" y="79"/>
                      <a:pt x="8" y="79"/>
                    </a:cubicBezTo>
                    <a:cubicBezTo>
                      <a:pt x="6" y="78"/>
                      <a:pt x="4" y="85"/>
                      <a:pt x="2" y="83"/>
                    </a:cubicBezTo>
                    <a:cubicBezTo>
                      <a:pt x="0" y="81"/>
                      <a:pt x="4" y="74"/>
                      <a:pt x="4" y="72"/>
                    </a:cubicBezTo>
                    <a:cubicBezTo>
                      <a:pt x="5" y="70"/>
                      <a:pt x="11" y="59"/>
                      <a:pt x="9" y="5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7" name="Freeform 172"/>
              <p:cNvSpPr/>
              <p:nvPr/>
            </p:nvSpPr>
            <p:spPr bwMode="auto">
              <a:xfrm>
                <a:off x="1230313" y="468313"/>
                <a:ext cx="161925" cy="703263"/>
              </a:xfrm>
              <a:custGeom>
                <a:avLst/>
                <a:gdLst>
                  <a:gd name="T0" fmla="*/ 2147483646 w 13"/>
                  <a:gd name="T1" fmla="*/ 2147483646 h 57"/>
                  <a:gd name="T2" fmla="*/ 2147483646 w 13"/>
                  <a:gd name="T3" fmla="*/ 2147483646 h 57"/>
                  <a:gd name="T4" fmla="*/ 0 w 13"/>
                  <a:gd name="T5" fmla="*/ 2147483646 h 57"/>
                  <a:gd name="T6" fmla="*/ 2147483646 w 13"/>
                  <a:gd name="T7" fmla="*/ 2147483646 h 57"/>
                  <a:gd name="T8" fmla="*/ 2147483646 w 13"/>
                  <a:gd name="T9" fmla="*/ 2147483646 h 57"/>
                  <a:gd name="T10" fmla="*/ 2147483646 w 13"/>
                  <a:gd name="T11" fmla="*/ 2147483646 h 57"/>
                  <a:gd name="T12" fmla="*/ 2147483646 w 13"/>
                  <a:gd name="T13" fmla="*/ 2147483646 h 57"/>
                  <a:gd name="T14" fmla="*/ 2147483646 w 13"/>
                  <a:gd name="T15" fmla="*/ 2147483646 h 57"/>
                  <a:gd name="T16" fmla="*/ 2147483646 w 13"/>
                  <a:gd name="T17" fmla="*/ 2147483646 h 57"/>
                  <a:gd name="T18" fmla="*/ 2147483646 w 13"/>
                  <a:gd name="T19" fmla="*/ 2147483646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7"/>
                  <a:gd name="T32" fmla="*/ 13 w 13"/>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7">
                    <a:moveTo>
                      <a:pt x="13" y="52"/>
                    </a:moveTo>
                    <a:cubicBezTo>
                      <a:pt x="6" y="57"/>
                      <a:pt x="6" y="57"/>
                      <a:pt x="6" y="57"/>
                    </a:cubicBezTo>
                    <a:cubicBezTo>
                      <a:pt x="0" y="51"/>
                      <a:pt x="0" y="51"/>
                      <a:pt x="0" y="51"/>
                    </a:cubicBezTo>
                    <a:cubicBezTo>
                      <a:pt x="0" y="51"/>
                      <a:pt x="2" y="14"/>
                      <a:pt x="2" y="13"/>
                    </a:cubicBezTo>
                    <a:cubicBezTo>
                      <a:pt x="2" y="12"/>
                      <a:pt x="4" y="8"/>
                      <a:pt x="4" y="8"/>
                    </a:cubicBezTo>
                    <a:cubicBezTo>
                      <a:pt x="2" y="4"/>
                      <a:pt x="2" y="4"/>
                      <a:pt x="2" y="4"/>
                    </a:cubicBezTo>
                    <a:cubicBezTo>
                      <a:pt x="2" y="4"/>
                      <a:pt x="4" y="0"/>
                      <a:pt x="6" y="2"/>
                    </a:cubicBezTo>
                    <a:cubicBezTo>
                      <a:pt x="9" y="3"/>
                      <a:pt x="9" y="7"/>
                      <a:pt x="9" y="7"/>
                    </a:cubicBezTo>
                    <a:cubicBezTo>
                      <a:pt x="11" y="12"/>
                      <a:pt x="11" y="12"/>
                      <a:pt x="11" y="12"/>
                    </a:cubicBezTo>
                    <a:lnTo>
                      <a:pt x="13" y="52"/>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8" name="Freeform 173"/>
              <p:cNvSpPr/>
              <p:nvPr/>
            </p:nvSpPr>
            <p:spPr bwMode="auto">
              <a:xfrm>
                <a:off x="49213" y="468313"/>
                <a:ext cx="50800" cy="74613"/>
              </a:xfrm>
              <a:custGeom>
                <a:avLst/>
                <a:gdLst>
                  <a:gd name="T0" fmla="*/ 2147483646 w 4"/>
                  <a:gd name="T1" fmla="*/ 2147483646 h 6"/>
                  <a:gd name="T2" fmla="*/ 0 w 4"/>
                  <a:gd name="T3" fmla="*/ 2147483646 h 6"/>
                  <a:gd name="T4" fmla="*/ 2147483646 w 4"/>
                  <a:gd name="T5" fmla="*/ 0 h 6"/>
                  <a:gd name="T6" fmla="*/ 2147483646 w 4"/>
                  <a:gd name="T7" fmla="*/ 2147483646 h 6"/>
                  <a:gd name="T8" fmla="*/ 0 60000 65536"/>
                  <a:gd name="T9" fmla="*/ 0 60000 65536"/>
                  <a:gd name="T10" fmla="*/ 0 60000 65536"/>
                  <a:gd name="T11" fmla="*/ 0 60000 65536"/>
                  <a:gd name="T12" fmla="*/ 0 w 4"/>
                  <a:gd name="T13" fmla="*/ 0 h 6"/>
                  <a:gd name="T14" fmla="*/ 4 w 4"/>
                  <a:gd name="T15" fmla="*/ 6 h 6"/>
                </a:gdLst>
                <a:ahLst/>
                <a:cxnLst>
                  <a:cxn ang="T8">
                    <a:pos x="T0" y="T1"/>
                  </a:cxn>
                  <a:cxn ang="T9">
                    <a:pos x="T2" y="T3"/>
                  </a:cxn>
                  <a:cxn ang="T10">
                    <a:pos x="T4" y="T5"/>
                  </a:cxn>
                  <a:cxn ang="T11">
                    <a:pos x="T6" y="T7"/>
                  </a:cxn>
                </a:cxnLst>
                <a:rect l="T12" t="T13" r="T14" b="T15"/>
                <a:pathLst>
                  <a:path w="4" h="6">
                    <a:moveTo>
                      <a:pt x="4" y="6"/>
                    </a:moveTo>
                    <a:cubicBezTo>
                      <a:pt x="4" y="6"/>
                      <a:pt x="2" y="2"/>
                      <a:pt x="0" y="1"/>
                    </a:cubicBezTo>
                    <a:cubicBezTo>
                      <a:pt x="1" y="0"/>
                      <a:pt x="1" y="0"/>
                      <a:pt x="1" y="0"/>
                    </a:cubicBezTo>
                    <a:cubicBezTo>
                      <a:pt x="1" y="0"/>
                      <a:pt x="4" y="5"/>
                      <a:pt x="4" y="6"/>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9" name="Freeform 174"/>
              <p:cNvSpPr/>
              <p:nvPr/>
            </p:nvSpPr>
            <p:spPr bwMode="auto">
              <a:xfrm>
                <a:off x="36513" y="382588"/>
                <a:ext cx="63500" cy="85725"/>
              </a:xfrm>
              <a:custGeom>
                <a:avLst/>
                <a:gdLst>
                  <a:gd name="T0" fmla="*/ 2147483646 w 5"/>
                  <a:gd name="T1" fmla="*/ 2147483646 h 7"/>
                  <a:gd name="T2" fmla="*/ 2147483646 w 5"/>
                  <a:gd name="T3" fmla="*/ 2147483646 h 7"/>
                  <a:gd name="T4" fmla="*/ 0 w 5"/>
                  <a:gd name="T5" fmla="*/ 0 h 7"/>
                  <a:gd name="T6" fmla="*/ 2147483646 w 5"/>
                  <a:gd name="T7" fmla="*/ 2147483646 h 7"/>
                  <a:gd name="T8" fmla="*/ 2147483646 w 5"/>
                  <a:gd name="T9" fmla="*/ 2147483646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5" y="7"/>
                    </a:moveTo>
                    <a:cubicBezTo>
                      <a:pt x="5" y="7"/>
                      <a:pt x="4" y="5"/>
                      <a:pt x="3" y="4"/>
                    </a:cubicBezTo>
                    <a:cubicBezTo>
                      <a:pt x="2" y="4"/>
                      <a:pt x="0" y="0"/>
                      <a:pt x="0" y="0"/>
                    </a:cubicBezTo>
                    <a:cubicBezTo>
                      <a:pt x="3" y="4"/>
                      <a:pt x="3" y="4"/>
                      <a:pt x="3" y="4"/>
                    </a:cubicBezTo>
                    <a:lnTo>
                      <a:pt x="5" y="7"/>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79" name="矩形 237"/>
            <p:cNvSpPr>
              <a:spLocks noChangeArrowheads="1"/>
            </p:cNvSpPr>
            <p:nvPr/>
          </p:nvSpPr>
          <p:spPr bwMode="auto">
            <a:xfrm>
              <a:off x="7757877" y="4953001"/>
              <a:ext cx="287972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对客房温度的要求</a:t>
              </a:r>
              <a:endParaRPr lang="zh-CN" altLang="en-US" sz="1800">
                <a:solidFill>
                  <a:srgbClr val="000000"/>
                </a:solidFill>
                <a:latin typeface="微软雅黑" panose="020B0503020204020204" pitchFamily="34" charset="-122"/>
                <a:ea typeface="微软雅黑" panose="020B0503020204020204" pitchFamily="34" charset="-122"/>
              </a:endParaRPr>
            </a:p>
          </p:txBody>
        </p:sp>
        <p:sp>
          <p:nvSpPr>
            <p:cNvPr id="180" name="椭圆 94"/>
            <p:cNvSpPr>
              <a:spLocks noChangeArrowheads="1"/>
            </p:cNvSpPr>
            <p:nvPr/>
          </p:nvSpPr>
          <p:spPr bwMode="auto">
            <a:xfrm flipH="1" flipV="1">
              <a:off x="7150100" y="4913313"/>
              <a:ext cx="215900" cy="238125"/>
            </a:xfrm>
            <a:prstGeom prst="ellipse">
              <a:avLst/>
            </a:prstGeom>
            <a:solidFill>
              <a:srgbClr val="767171"/>
            </a:solidFill>
            <a:ln w="12700">
              <a:solidFill>
                <a:schemeClr val="tx1"/>
              </a:solid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212" name="TextBox 11"/>
          <p:cNvSpPr txBox="1"/>
          <p:nvPr/>
        </p:nvSpPr>
        <p:spPr>
          <a:xfrm>
            <a:off x="850659" y="34097"/>
            <a:ext cx="58360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客房控制管理系统的需求背景（四）</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12"/>
                                        </p:tgtEl>
                                        <p:attrNameLst>
                                          <p:attrName>style.visibility</p:attrName>
                                        </p:attrNameLst>
                                      </p:cBhvr>
                                      <p:to>
                                        <p:strVal val="visible"/>
                                      </p:to>
                                    </p:set>
                                    <p:anim calcmode="lin" valueType="num">
                                      <p:cBhvr>
                                        <p:cTn id="7" dur="500" fill="hold"/>
                                        <p:tgtEl>
                                          <p:spTgt spid="212"/>
                                        </p:tgtEl>
                                        <p:attrNameLst>
                                          <p:attrName>ppt_w</p:attrName>
                                        </p:attrNameLst>
                                      </p:cBhvr>
                                      <p:tavLst>
                                        <p:tav tm="0">
                                          <p:val>
                                            <p:fltVal val="0"/>
                                          </p:val>
                                        </p:tav>
                                        <p:tav tm="100000">
                                          <p:val>
                                            <p:strVal val="#ppt_w"/>
                                          </p:val>
                                        </p:tav>
                                      </p:tavLst>
                                    </p:anim>
                                    <p:anim calcmode="lin" valueType="num">
                                      <p:cBhvr>
                                        <p:cTn id="8" dur="500" fill="hold"/>
                                        <p:tgtEl>
                                          <p:spTgt spid="21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1"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4)">
                                      <p:cBhvr>
                                        <p:cTn id="12" dur="2000"/>
                                        <p:tgtEl>
                                          <p:spTgt spid="5"/>
                                        </p:tgtEl>
                                      </p:cBhvr>
                                    </p:animEffect>
                                  </p:childTnLst>
                                </p:cTn>
                              </p:par>
                            </p:childTnLst>
                          </p:cTn>
                        </p:par>
                        <p:par>
                          <p:cTn id="13" fill="hold">
                            <p:stCondLst>
                              <p:cond delay="2000"/>
                            </p:stCondLst>
                            <p:childTnLst>
                              <p:par>
                                <p:cTn id="14" presetID="47" presetClass="entr" presetSubtype="0"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1500"/>
                                        <p:tgtEl>
                                          <p:spTgt spid="49"/>
                                        </p:tgtEl>
                                      </p:cBhvr>
                                    </p:animEffect>
                                    <p:anim calcmode="lin" valueType="num">
                                      <p:cBhvr>
                                        <p:cTn id="17" dur="1500" fill="hold"/>
                                        <p:tgtEl>
                                          <p:spTgt spid="49"/>
                                        </p:tgtEl>
                                        <p:attrNameLst>
                                          <p:attrName>ppt_x</p:attrName>
                                        </p:attrNameLst>
                                      </p:cBhvr>
                                      <p:tavLst>
                                        <p:tav tm="0">
                                          <p:val>
                                            <p:strVal val="#ppt_x"/>
                                          </p:val>
                                        </p:tav>
                                        <p:tav tm="100000">
                                          <p:val>
                                            <p:strVal val="#ppt_x"/>
                                          </p:val>
                                        </p:tav>
                                      </p:tavLst>
                                    </p:anim>
                                    <p:anim calcmode="lin" valueType="num">
                                      <p:cBhvr>
                                        <p:cTn id="18" dur="1500" fill="hold"/>
                                        <p:tgtEl>
                                          <p:spTgt spid="49"/>
                                        </p:tgtEl>
                                        <p:attrNameLst>
                                          <p:attrName>ppt_y</p:attrName>
                                        </p:attrNameLst>
                                      </p:cBhvr>
                                      <p:tavLst>
                                        <p:tav tm="0">
                                          <p:val>
                                            <p:strVal val="#ppt_y-.1"/>
                                          </p:val>
                                        </p:tav>
                                        <p:tav tm="100000">
                                          <p:val>
                                            <p:strVal val="#ppt_y"/>
                                          </p:val>
                                        </p:tav>
                                      </p:tavLst>
                                    </p:anim>
                                  </p:childTnLst>
                                </p:cTn>
                              </p:par>
                            </p:childTnLst>
                          </p:cTn>
                        </p:par>
                        <p:par>
                          <p:cTn id="19" fill="hold">
                            <p:stCondLst>
                              <p:cond delay="3500"/>
                            </p:stCondLst>
                            <p:childTnLst>
                              <p:par>
                                <p:cTn id="20" presetID="47" presetClass="entr" presetSubtype="0"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fade">
                                      <p:cBhvr>
                                        <p:cTn id="22" dur="1500"/>
                                        <p:tgtEl>
                                          <p:spTgt spid="88"/>
                                        </p:tgtEl>
                                      </p:cBhvr>
                                    </p:animEffect>
                                    <p:anim calcmode="lin" valueType="num">
                                      <p:cBhvr>
                                        <p:cTn id="23" dur="1500" fill="hold"/>
                                        <p:tgtEl>
                                          <p:spTgt spid="88"/>
                                        </p:tgtEl>
                                        <p:attrNameLst>
                                          <p:attrName>ppt_x</p:attrName>
                                        </p:attrNameLst>
                                      </p:cBhvr>
                                      <p:tavLst>
                                        <p:tav tm="0">
                                          <p:val>
                                            <p:strVal val="#ppt_x"/>
                                          </p:val>
                                        </p:tav>
                                        <p:tav tm="100000">
                                          <p:val>
                                            <p:strVal val="#ppt_x"/>
                                          </p:val>
                                        </p:tav>
                                      </p:tavLst>
                                    </p:anim>
                                    <p:anim calcmode="lin" valueType="num">
                                      <p:cBhvr>
                                        <p:cTn id="24" dur="1500" fill="hold"/>
                                        <p:tgtEl>
                                          <p:spTgt spid="88"/>
                                        </p:tgtEl>
                                        <p:attrNameLst>
                                          <p:attrName>ppt_y</p:attrName>
                                        </p:attrNameLst>
                                      </p:cBhvr>
                                      <p:tavLst>
                                        <p:tav tm="0">
                                          <p:val>
                                            <p:strVal val="#ppt_y-.1"/>
                                          </p:val>
                                        </p:tav>
                                        <p:tav tm="100000">
                                          <p:val>
                                            <p:strVal val="#ppt_y"/>
                                          </p:val>
                                        </p:tav>
                                      </p:tavLst>
                                    </p:anim>
                                  </p:childTnLst>
                                </p:cTn>
                              </p:par>
                            </p:childTnLst>
                          </p:cTn>
                        </p:par>
                        <p:par>
                          <p:cTn id="25" fill="hold">
                            <p:stCondLst>
                              <p:cond delay="5000"/>
                            </p:stCondLst>
                            <p:childTnLst>
                              <p:par>
                                <p:cTn id="26" presetID="42" presetClass="entr" presetSubtype="0" fill="hold" nodeType="after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fade">
                                      <p:cBhvr>
                                        <p:cTn id="28" dur="1000"/>
                                        <p:tgtEl>
                                          <p:spTgt spid="127"/>
                                        </p:tgtEl>
                                      </p:cBhvr>
                                    </p:animEffect>
                                    <p:anim calcmode="lin" valueType="num">
                                      <p:cBhvr>
                                        <p:cTn id="29" dur="1000" fill="hold"/>
                                        <p:tgtEl>
                                          <p:spTgt spid="127"/>
                                        </p:tgtEl>
                                        <p:attrNameLst>
                                          <p:attrName>ppt_x</p:attrName>
                                        </p:attrNameLst>
                                      </p:cBhvr>
                                      <p:tavLst>
                                        <p:tav tm="0">
                                          <p:val>
                                            <p:strVal val="#ppt_x"/>
                                          </p:val>
                                        </p:tav>
                                        <p:tav tm="100000">
                                          <p:val>
                                            <p:strVal val="#ppt_x"/>
                                          </p:val>
                                        </p:tav>
                                      </p:tavLst>
                                    </p:anim>
                                    <p:anim calcmode="lin" valueType="num">
                                      <p:cBhvr>
                                        <p:cTn id="30" dur="1000" fill="hold"/>
                                        <p:tgtEl>
                                          <p:spTgt spid="127"/>
                                        </p:tgtEl>
                                        <p:attrNameLst>
                                          <p:attrName>ppt_y</p:attrName>
                                        </p:attrNameLst>
                                      </p:cBhvr>
                                      <p:tavLst>
                                        <p:tav tm="0">
                                          <p:val>
                                            <p:strVal val="#ppt_y+.1"/>
                                          </p:val>
                                        </p:tav>
                                        <p:tav tm="100000">
                                          <p:val>
                                            <p:strVal val="#ppt_y"/>
                                          </p:val>
                                        </p:tav>
                                      </p:tavLst>
                                    </p:anim>
                                  </p:childTnLst>
                                </p:cTn>
                              </p:par>
                            </p:childTnLst>
                          </p:cTn>
                        </p:par>
                        <p:par>
                          <p:cTn id="31" fill="hold">
                            <p:stCondLst>
                              <p:cond delay="6000"/>
                            </p:stCondLst>
                            <p:childTnLst>
                              <p:par>
                                <p:cTn id="32" presetID="42" presetClass="entr" presetSubtype="0" fill="hold" nodeType="afterEffect">
                                  <p:stCondLst>
                                    <p:cond delay="0"/>
                                  </p:stCondLst>
                                  <p:childTnLst>
                                    <p:set>
                                      <p:cBhvr>
                                        <p:cTn id="33" dur="1" fill="hold">
                                          <p:stCondLst>
                                            <p:cond delay="0"/>
                                          </p:stCondLst>
                                        </p:cTn>
                                        <p:tgtEl>
                                          <p:spTgt spid="176"/>
                                        </p:tgtEl>
                                        <p:attrNameLst>
                                          <p:attrName>style.visibility</p:attrName>
                                        </p:attrNameLst>
                                      </p:cBhvr>
                                      <p:to>
                                        <p:strVal val="visible"/>
                                      </p:to>
                                    </p:set>
                                    <p:animEffect transition="in" filter="fade">
                                      <p:cBhvr>
                                        <p:cTn id="34" dur="1000"/>
                                        <p:tgtEl>
                                          <p:spTgt spid="176"/>
                                        </p:tgtEl>
                                      </p:cBhvr>
                                    </p:animEffect>
                                    <p:anim calcmode="lin" valueType="num">
                                      <p:cBhvr>
                                        <p:cTn id="35" dur="1000" fill="hold"/>
                                        <p:tgtEl>
                                          <p:spTgt spid="176"/>
                                        </p:tgtEl>
                                        <p:attrNameLst>
                                          <p:attrName>ppt_x</p:attrName>
                                        </p:attrNameLst>
                                      </p:cBhvr>
                                      <p:tavLst>
                                        <p:tav tm="0">
                                          <p:val>
                                            <p:strVal val="#ppt_x"/>
                                          </p:val>
                                        </p:tav>
                                        <p:tav tm="100000">
                                          <p:val>
                                            <p:strVal val="#ppt_x"/>
                                          </p:val>
                                        </p:tav>
                                      </p:tavLst>
                                    </p:anim>
                                    <p:anim calcmode="lin" valueType="num">
                                      <p:cBhvr>
                                        <p:cTn id="36" dur="1000" fill="hold"/>
                                        <p:tgtEl>
                                          <p:spTgt spid="1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86"/>
          <p:cNvGrpSpPr/>
          <p:nvPr/>
        </p:nvGrpSpPr>
        <p:grpSpPr bwMode="auto">
          <a:xfrm>
            <a:off x="7653338" y="1289050"/>
            <a:ext cx="2120900" cy="1192213"/>
            <a:chOff x="7536609" y="896555"/>
            <a:chExt cx="2566997" cy="1444124"/>
          </a:xfrm>
        </p:grpSpPr>
        <p:sp>
          <p:nvSpPr>
            <p:cNvPr id="6" name="Isosceles Triangle 114"/>
            <p:cNvSpPr/>
            <p:nvPr/>
          </p:nvSpPr>
          <p:spPr>
            <a:xfrm rot="18000000">
              <a:off x="8749782" y="1618784"/>
              <a:ext cx="488425" cy="420788"/>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Donut 115"/>
            <p:cNvSpPr/>
            <p:nvPr/>
          </p:nvSpPr>
          <p:spPr>
            <a:xfrm>
              <a:off x="8658709" y="896555"/>
              <a:ext cx="1444897" cy="1444124"/>
            </a:xfrm>
            <a:prstGeom prst="donut">
              <a:avLst>
                <a:gd name="adj" fmla="val 19079"/>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 name="Round Same Side Corner Rectangle 117"/>
            <p:cNvSpPr/>
            <p:nvPr/>
          </p:nvSpPr>
          <p:spPr>
            <a:xfrm rot="16200000">
              <a:off x="8194513" y="630929"/>
              <a:ext cx="446121" cy="1761928"/>
            </a:xfrm>
            <a:prstGeom prst="round2SameRect">
              <a:avLst/>
            </a:prstGeom>
            <a:solidFill>
              <a:srgbClr val="7BC3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bg1"/>
                </a:solidFill>
                <a:latin typeface="微软雅黑" panose="020B0503020204020204" pitchFamily="34" charset="-122"/>
                <a:ea typeface="微软雅黑" panose="020B0503020204020204" pitchFamily="34" charset="-122"/>
              </a:endParaRPr>
            </a:p>
          </p:txBody>
        </p:sp>
        <p:sp>
          <p:nvSpPr>
            <p:cNvPr id="9" name="Text Placeholder 3"/>
            <p:cNvSpPr txBox="1">
              <a:spLocks noChangeArrowheads="1"/>
            </p:cNvSpPr>
            <p:nvPr/>
          </p:nvSpPr>
          <p:spPr bwMode="auto">
            <a:xfrm>
              <a:off x="7635767" y="1320157"/>
              <a:ext cx="343044" cy="369332"/>
            </a:xfrm>
            <a:prstGeom prst="rect">
              <a:avLst/>
            </a:prstGeom>
            <a:solidFill>
              <a:srgbClr val="7BC3C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84605">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defTabSz="1284605">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defTabSz="1284605">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defTabSz="1284605">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defTabSz="1284605">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20000"/>
                </a:spcBef>
                <a:buFontTx/>
                <a:buNone/>
              </a:pPr>
              <a:r>
                <a:rPr lang="en-US" altLang="zh-CN" sz="2400" b="1">
                  <a:solidFill>
                    <a:schemeClr val="bg1"/>
                  </a:solidFill>
                  <a:latin typeface="微软雅黑" panose="020B0503020204020204" pitchFamily="34" charset="-122"/>
                  <a:ea typeface="微软雅黑" panose="020B0503020204020204" pitchFamily="34" charset="-122"/>
                </a:rPr>
                <a:t>01</a:t>
              </a:r>
              <a:endParaRPr lang="en-US" altLang="zh-CN" sz="2400" b="1">
                <a:solidFill>
                  <a:schemeClr val="bg1"/>
                </a:solidFill>
                <a:latin typeface="微软雅黑" panose="020B0503020204020204" pitchFamily="34" charset="-122"/>
                <a:ea typeface="微软雅黑" panose="020B0503020204020204" pitchFamily="34" charset="-122"/>
              </a:endParaRPr>
            </a:p>
          </p:txBody>
        </p:sp>
      </p:grpSp>
      <p:grpSp>
        <p:nvGrpSpPr>
          <p:cNvPr id="10" name="组合 84"/>
          <p:cNvGrpSpPr/>
          <p:nvPr/>
        </p:nvGrpSpPr>
        <p:grpSpPr bwMode="auto">
          <a:xfrm>
            <a:off x="7653338" y="4148138"/>
            <a:ext cx="2120900" cy="1193800"/>
            <a:chOff x="7536611" y="4089787"/>
            <a:chExt cx="2566995" cy="1444124"/>
          </a:xfrm>
        </p:grpSpPr>
        <p:sp>
          <p:nvSpPr>
            <p:cNvPr id="11" name="Isosceles Triangle 128"/>
            <p:cNvSpPr/>
            <p:nvPr/>
          </p:nvSpPr>
          <p:spPr>
            <a:xfrm rot="18000000">
              <a:off x="8750107" y="4812696"/>
              <a:ext cx="487776" cy="420788"/>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Donut 129"/>
            <p:cNvSpPr/>
            <p:nvPr/>
          </p:nvSpPr>
          <p:spPr>
            <a:xfrm>
              <a:off x="8658711" y="4089787"/>
              <a:ext cx="1444895" cy="1444124"/>
            </a:xfrm>
            <a:prstGeom prst="donut">
              <a:avLst>
                <a:gd name="adj" fmla="val 19079"/>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3" name="Round Same Side Corner Rectangle 131"/>
            <p:cNvSpPr/>
            <p:nvPr/>
          </p:nvSpPr>
          <p:spPr>
            <a:xfrm rot="16200000">
              <a:off x="8193850" y="3824305"/>
              <a:ext cx="447447" cy="1761926"/>
            </a:xfrm>
            <a:prstGeom prst="round2Same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chemeClr val="bg1"/>
                </a:solidFill>
                <a:latin typeface="微软雅黑" panose="020B0503020204020204" pitchFamily="34" charset="-122"/>
                <a:ea typeface="微软雅黑" panose="020B0503020204020204" pitchFamily="34" charset="-122"/>
              </a:endParaRPr>
            </a:p>
          </p:txBody>
        </p:sp>
        <p:sp>
          <p:nvSpPr>
            <p:cNvPr id="14" name="Text Placeholder 3"/>
            <p:cNvSpPr txBox="1">
              <a:spLocks noChangeArrowheads="1"/>
            </p:cNvSpPr>
            <p:nvPr/>
          </p:nvSpPr>
          <p:spPr bwMode="auto">
            <a:xfrm>
              <a:off x="7640853" y="4530189"/>
              <a:ext cx="360674" cy="36933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84605">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defTabSz="1284605">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defTabSz="1284605">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defTabSz="1284605">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defTabSz="1284605">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20000"/>
                </a:spcBef>
                <a:buFontTx/>
                <a:buNone/>
              </a:pPr>
              <a:r>
                <a:rPr lang="en-US" altLang="zh-CN" sz="2400" b="1" dirty="0">
                  <a:solidFill>
                    <a:schemeClr val="bg1"/>
                  </a:solidFill>
                  <a:latin typeface="微软雅黑" panose="020B0503020204020204" pitchFamily="34" charset="-122"/>
                  <a:ea typeface="微软雅黑" panose="020B0503020204020204" pitchFamily="34" charset="-122"/>
                </a:rPr>
                <a:t>03</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
          <p:cNvGrpSpPr/>
          <p:nvPr/>
        </p:nvGrpSpPr>
        <p:grpSpPr bwMode="auto">
          <a:xfrm>
            <a:off x="7653338" y="2717800"/>
            <a:ext cx="2120900" cy="1193800"/>
            <a:chOff x="7653338" y="2717800"/>
            <a:chExt cx="2120900" cy="1193800"/>
          </a:xfrm>
        </p:grpSpPr>
        <p:sp>
          <p:nvSpPr>
            <p:cNvPr id="16" name="Isosceles Triangle 121"/>
            <p:cNvSpPr/>
            <p:nvPr/>
          </p:nvSpPr>
          <p:spPr bwMode="auto">
            <a:xfrm rot="18000000">
              <a:off x="8655844" y="3315494"/>
              <a:ext cx="403225" cy="347663"/>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Donut 122"/>
            <p:cNvSpPr/>
            <p:nvPr/>
          </p:nvSpPr>
          <p:spPr bwMode="auto">
            <a:xfrm>
              <a:off x="8580438" y="2717800"/>
              <a:ext cx="1193800" cy="1193800"/>
            </a:xfrm>
            <a:prstGeom prst="donut">
              <a:avLst>
                <a:gd name="adj" fmla="val 19079"/>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8" name="Round Same Side Corner Rectangle 124"/>
            <p:cNvSpPr/>
            <p:nvPr/>
          </p:nvSpPr>
          <p:spPr bwMode="auto">
            <a:xfrm rot="16200000">
              <a:off x="8196263" y="2498725"/>
              <a:ext cx="369888" cy="1455737"/>
            </a:xfrm>
            <a:prstGeom prst="round2Same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chemeClr val="bg1"/>
                </a:solidFill>
                <a:latin typeface="微软雅黑" panose="020B0503020204020204" pitchFamily="34" charset="-122"/>
                <a:ea typeface="微软雅黑" panose="020B0503020204020204" pitchFamily="34" charset="-122"/>
              </a:endParaRPr>
            </a:p>
          </p:txBody>
        </p:sp>
        <p:sp>
          <p:nvSpPr>
            <p:cNvPr id="19" name="Text Placeholder 3"/>
            <p:cNvSpPr txBox="1">
              <a:spLocks noChangeArrowheads="1"/>
            </p:cNvSpPr>
            <p:nvPr/>
          </p:nvSpPr>
          <p:spPr bwMode="auto">
            <a:xfrm>
              <a:off x="7739465" y="3081863"/>
              <a:ext cx="297996" cy="30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84605">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defTabSz="1284605">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defTabSz="1284605">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defTabSz="1284605">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defTabSz="1284605">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8460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20000"/>
                </a:spcBef>
                <a:buFontTx/>
                <a:buNone/>
              </a:pPr>
              <a:r>
                <a:rPr lang="en-US" altLang="zh-CN" sz="2400" b="1">
                  <a:solidFill>
                    <a:schemeClr val="bg1"/>
                  </a:solidFill>
                  <a:latin typeface="微软雅黑" panose="020B0503020204020204" pitchFamily="34" charset="-122"/>
                  <a:ea typeface="微软雅黑" panose="020B0503020204020204" pitchFamily="34" charset="-122"/>
                </a:rPr>
                <a:t>02</a:t>
              </a:r>
              <a:endParaRPr lang="en-US" altLang="zh-CN" sz="2400" b="1">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bwMode="auto">
          <a:xfrm>
            <a:off x="1017588" y="1593850"/>
            <a:ext cx="5854700" cy="400110"/>
            <a:chOff x="1017107" y="1593850"/>
            <a:chExt cx="5855181" cy="400110"/>
          </a:xfrm>
        </p:grpSpPr>
        <p:sp>
          <p:nvSpPr>
            <p:cNvPr id="21" name="矩形 70"/>
            <p:cNvSpPr>
              <a:spLocks noChangeArrowheads="1"/>
            </p:cNvSpPr>
            <p:nvPr/>
          </p:nvSpPr>
          <p:spPr bwMode="auto">
            <a:xfrm>
              <a:off x="1587066" y="1593850"/>
              <a:ext cx="5285222" cy="400110"/>
            </a:xfrm>
            <a:custGeom>
              <a:avLst/>
              <a:gdLst>
                <a:gd name="connsiteX0" fmla="*/ 0 w 2230438"/>
                <a:gd name="connsiteY0" fmla="*/ 0 h 1477328"/>
                <a:gd name="connsiteX1" fmla="*/ 2230438 w 2230438"/>
                <a:gd name="connsiteY1" fmla="*/ 0 h 1477328"/>
                <a:gd name="connsiteX2" fmla="*/ 2230438 w 2230438"/>
                <a:gd name="connsiteY2" fmla="*/ 1477328 h 1477328"/>
                <a:gd name="connsiteX3" fmla="*/ 0 w 2230438"/>
                <a:gd name="connsiteY3" fmla="*/ 1477328 h 1477328"/>
                <a:gd name="connsiteX4" fmla="*/ 0 w 2230438"/>
                <a:gd name="connsiteY4" fmla="*/ 0 h 1477328"/>
                <a:gd name="connsiteX0-1" fmla="*/ 769257 w 2230438"/>
                <a:gd name="connsiteY0-2" fmla="*/ 0 h 1506357"/>
                <a:gd name="connsiteX1-3" fmla="*/ 2230438 w 2230438"/>
                <a:gd name="connsiteY1-4" fmla="*/ 29029 h 1506357"/>
                <a:gd name="connsiteX2-5" fmla="*/ 2230438 w 2230438"/>
                <a:gd name="connsiteY2-6" fmla="*/ 1506357 h 1506357"/>
                <a:gd name="connsiteX3-7" fmla="*/ 0 w 2230438"/>
                <a:gd name="connsiteY3-8" fmla="*/ 1506357 h 1506357"/>
                <a:gd name="connsiteX4-9" fmla="*/ 769257 w 2230438"/>
                <a:gd name="connsiteY4-10" fmla="*/ 0 h 15063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30438" h="1506357">
                  <a:moveTo>
                    <a:pt x="769257" y="0"/>
                  </a:moveTo>
                  <a:lnTo>
                    <a:pt x="2230438" y="29029"/>
                  </a:lnTo>
                  <a:lnTo>
                    <a:pt x="2230438" y="1506357"/>
                  </a:lnTo>
                  <a:lnTo>
                    <a:pt x="0" y="1506357"/>
                  </a:lnTo>
                  <a:lnTo>
                    <a:pt x="769257"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单客房系统（以</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RCU</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为核心，可独立运行）</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2" name="Group 60"/>
            <p:cNvGrpSpPr/>
            <p:nvPr/>
          </p:nvGrpSpPr>
          <p:grpSpPr>
            <a:xfrm>
              <a:off x="1017107" y="1665707"/>
              <a:ext cx="213957" cy="213319"/>
              <a:chOff x="2138511" y="2464802"/>
              <a:chExt cx="354012" cy="352956"/>
            </a:xfrm>
            <a:solidFill>
              <a:srgbClr val="FC4242"/>
            </a:solidFill>
          </p:grpSpPr>
          <p:sp>
            <p:nvSpPr>
              <p:cNvPr id="23" name="Oval 61"/>
              <p:cNvSpPr>
                <a:spLocks noChangeArrowheads="1"/>
              </p:cNvSpPr>
              <p:nvPr/>
            </p:nvSpPr>
            <p:spPr bwMode="auto">
              <a:xfrm>
                <a:off x="2229830" y="2555417"/>
                <a:ext cx="171376" cy="171727"/>
              </a:xfrm>
              <a:prstGeom prst="ellipse">
                <a:avLst/>
              </a:prstGeom>
              <a:solidFill>
                <a:srgbClr val="7BC3C7"/>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000" dirty="0">
                  <a:latin typeface="Arial" panose="020B0604020202020204" pitchFamily="34" charset="0"/>
                  <a:cs typeface="Arial" panose="020B0604020202020204" pitchFamily="34" charset="0"/>
                </a:endParaRPr>
              </a:p>
            </p:txBody>
          </p:sp>
          <p:sp>
            <p:nvSpPr>
              <p:cNvPr id="24"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7BC3C7"/>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000" dirty="0">
                  <a:latin typeface="Arial" panose="020B0604020202020204" pitchFamily="34" charset="0"/>
                  <a:cs typeface="Arial" panose="020B0604020202020204" pitchFamily="34" charset="0"/>
                </a:endParaRPr>
              </a:p>
            </p:txBody>
          </p:sp>
        </p:grpSp>
      </p:grpSp>
      <p:grpSp>
        <p:nvGrpSpPr>
          <p:cNvPr id="25" name="组合 1"/>
          <p:cNvGrpSpPr/>
          <p:nvPr/>
        </p:nvGrpSpPr>
        <p:grpSpPr bwMode="auto">
          <a:xfrm>
            <a:off x="1017588" y="2916237"/>
            <a:ext cx="5810250" cy="707886"/>
            <a:chOff x="1017107" y="2916859"/>
            <a:chExt cx="5810865" cy="706390"/>
          </a:xfrm>
        </p:grpSpPr>
        <p:sp>
          <p:nvSpPr>
            <p:cNvPr id="26" name="矩形 1"/>
            <p:cNvSpPr>
              <a:spLocks noChangeArrowheads="1"/>
            </p:cNvSpPr>
            <p:nvPr/>
          </p:nvSpPr>
          <p:spPr bwMode="auto">
            <a:xfrm>
              <a:off x="1569615" y="2916859"/>
              <a:ext cx="5258357" cy="70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通讯系统（基于</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TCP/IP</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RS485</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RS232</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CANBUS</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等多种通讯方式）</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7" name="Group 60"/>
            <p:cNvGrpSpPr/>
            <p:nvPr/>
          </p:nvGrpSpPr>
          <p:grpSpPr>
            <a:xfrm>
              <a:off x="1017107" y="2989717"/>
              <a:ext cx="213957" cy="213319"/>
              <a:chOff x="2138511" y="2464802"/>
              <a:chExt cx="354012" cy="352956"/>
            </a:xfrm>
            <a:solidFill>
              <a:srgbClr val="35CB72"/>
            </a:solidFill>
          </p:grpSpPr>
          <p:sp>
            <p:nvSpPr>
              <p:cNvPr id="28" name="Oval 61"/>
              <p:cNvSpPr>
                <a:spLocks noChangeArrowheads="1"/>
              </p:cNvSpPr>
              <p:nvPr/>
            </p:nvSpPr>
            <p:spPr bwMode="auto">
              <a:xfrm>
                <a:off x="2229830" y="2555417"/>
                <a:ext cx="171376" cy="171727"/>
              </a:xfrm>
              <a:prstGeom prst="ellipse">
                <a:avLst/>
              </a:prstGeom>
              <a:solidFill>
                <a:srgbClr val="31859C"/>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000" dirty="0">
                  <a:latin typeface="Arial" panose="020B0604020202020204" pitchFamily="34" charset="0"/>
                  <a:cs typeface="Arial" panose="020B0604020202020204" pitchFamily="34" charset="0"/>
                </a:endParaRPr>
              </a:p>
            </p:txBody>
          </p:sp>
          <p:sp>
            <p:nvSpPr>
              <p:cNvPr id="29"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31859C"/>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000">
                  <a:latin typeface="Arial" panose="020B0604020202020204" pitchFamily="34" charset="0"/>
                  <a:cs typeface="Arial" panose="020B0604020202020204" pitchFamily="34" charset="0"/>
                </a:endParaRPr>
              </a:p>
            </p:txBody>
          </p:sp>
        </p:grpSp>
      </p:grpSp>
      <p:grpSp>
        <p:nvGrpSpPr>
          <p:cNvPr id="30" name="组合 2"/>
          <p:cNvGrpSpPr/>
          <p:nvPr/>
        </p:nvGrpSpPr>
        <p:grpSpPr bwMode="auto">
          <a:xfrm>
            <a:off x="1017588" y="4478334"/>
            <a:ext cx="4910137" cy="400110"/>
            <a:chOff x="1017107" y="4478959"/>
            <a:chExt cx="4910753" cy="399510"/>
          </a:xfrm>
        </p:grpSpPr>
        <p:sp>
          <p:nvSpPr>
            <p:cNvPr id="31" name="矩形 1"/>
            <p:cNvSpPr>
              <a:spLocks noChangeArrowheads="1"/>
            </p:cNvSpPr>
            <p:nvPr/>
          </p:nvSpPr>
          <p:spPr bwMode="auto">
            <a:xfrm>
              <a:off x="1541048" y="4478959"/>
              <a:ext cx="4386812" cy="399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系统软件（采用</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C/S</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或</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B/S</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结构）</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2" name="Group 60"/>
            <p:cNvGrpSpPr/>
            <p:nvPr/>
          </p:nvGrpSpPr>
          <p:grpSpPr>
            <a:xfrm>
              <a:off x="1017107" y="4550271"/>
              <a:ext cx="213957" cy="213319"/>
              <a:chOff x="2138511" y="2464802"/>
              <a:chExt cx="354012" cy="352956"/>
            </a:xfrm>
            <a:solidFill>
              <a:srgbClr val="7030A0"/>
            </a:solidFill>
          </p:grpSpPr>
          <p:sp>
            <p:nvSpPr>
              <p:cNvPr id="33" name="Oval 61"/>
              <p:cNvSpPr>
                <a:spLocks noChangeArrowheads="1"/>
              </p:cNvSpPr>
              <p:nvPr/>
            </p:nvSpPr>
            <p:spPr bwMode="auto">
              <a:xfrm>
                <a:off x="2229830" y="2555417"/>
                <a:ext cx="171376" cy="171727"/>
              </a:xfrm>
              <a:prstGeom prst="ellipse">
                <a:avLst/>
              </a:prstGeom>
              <a:solidFill>
                <a:srgbClr val="37609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000" dirty="0">
                  <a:latin typeface="Arial" panose="020B0604020202020204" pitchFamily="34" charset="0"/>
                  <a:cs typeface="Arial" panose="020B0604020202020204" pitchFamily="34" charset="0"/>
                </a:endParaRPr>
              </a:p>
            </p:txBody>
          </p:sp>
          <p:sp>
            <p:nvSpPr>
              <p:cNvPr id="34"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37609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000">
                  <a:latin typeface="Arial" panose="020B0604020202020204" pitchFamily="34" charset="0"/>
                  <a:cs typeface="Arial" panose="020B0604020202020204" pitchFamily="34" charset="0"/>
                </a:endParaRPr>
              </a:p>
            </p:txBody>
          </p:sp>
        </p:grpSp>
      </p:grpSp>
      <p:sp>
        <p:nvSpPr>
          <p:cNvPr id="35" name="TextBox 11"/>
          <p:cNvSpPr txBox="1"/>
          <p:nvPr/>
        </p:nvSpPr>
        <p:spPr>
          <a:xfrm>
            <a:off x="816546" y="57364"/>
            <a:ext cx="58360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酒店客房控制管理系统的组成</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250" fill="hold"/>
                                        <p:tgtEl>
                                          <p:spTgt spid="5"/>
                                        </p:tgtEl>
                                        <p:attrNameLst>
                                          <p:attrName>ppt_x</p:attrName>
                                        </p:attrNameLst>
                                      </p:cBhvr>
                                      <p:tavLst>
                                        <p:tav tm="0">
                                          <p:val>
                                            <p:strVal val="1+#ppt_w/2"/>
                                          </p:val>
                                        </p:tav>
                                        <p:tav tm="100000">
                                          <p:val>
                                            <p:strVal val="#ppt_x"/>
                                          </p:val>
                                        </p:tav>
                                      </p:tavLst>
                                    </p:anim>
                                    <p:anim calcmode="lin" valueType="num">
                                      <p:cBhvr additive="base">
                                        <p:cTn id="13" dur="125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500" fill="hold"/>
                                        <p:tgtEl>
                                          <p:spTgt spid="20"/>
                                        </p:tgtEl>
                                        <p:attrNameLst>
                                          <p:attrName>ppt_x</p:attrName>
                                        </p:attrNameLst>
                                      </p:cBhvr>
                                      <p:tavLst>
                                        <p:tav tm="0">
                                          <p:val>
                                            <p:strVal val="0-#ppt_w/2"/>
                                          </p:val>
                                        </p:tav>
                                        <p:tav tm="100000">
                                          <p:val>
                                            <p:strVal val="#ppt_x"/>
                                          </p:val>
                                        </p:tav>
                                      </p:tavLst>
                                    </p:anim>
                                    <p:anim calcmode="lin" valueType="num">
                                      <p:cBhvr additive="base">
                                        <p:cTn id="18" dur="1500" fill="hold"/>
                                        <p:tgtEl>
                                          <p:spTgt spid="20"/>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250" fill="hold"/>
                                        <p:tgtEl>
                                          <p:spTgt spid="15"/>
                                        </p:tgtEl>
                                        <p:attrNameLst>
                                          <p:attrName>ppt_x</p:attrName>
                                        </p:attrNameLst>
                                      </p:cBhvr>
                                      <p:tavLst>
                                        <p:tav tm="0">
                                          <p:val>
                                            <p:strVal val="1+#ppt_w/2"/>
                                          </p:val>
                                        </p:tav>
                                        <p:tav tm="100000">
                                          <p:val>
                                            <p:strVal val="#ppt_x"/>
                                          </p:val>
                                        </p:tav>
                                      </p:tavLst>
                                    </p:anim>
                                    <p:anim calcmode="lin" valueType="num">
                                      <p:cBhvr additive="base">
                                        <p:cTn id="23" dur="125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4500"/>
                            </p:stCondLst>
                            <p:childTnLst>
                              <p:par>
                                <p:cTn id="25" presetID="2" presetClass="entr" presetSubtype="8"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1500" fill="hold"/>
                                        <p:tgtEl>
                                          <p:spTgt spid="25"/>
                                        </p:tgtEl>
                                        <p:attrNameLst>
                                          <p:attrName>ppt_x</p:attrName>
                                        </p:attrNameLst>
                                      </p:cBhvr>
                                      <p:tavLst>
                                        <p:tav tm="0">
                                          <p:val>
                                            <p:strVal val="0-#ppt_w/2"/>
                                          </p:val>
                                        </p:tav>
                                        <p:tav tm="100000">
                                          <p:val>
                                            <p:strVal val="#ppt_x"/>
                                          </p:val>
                                        </p:tav>
                                      </p:tavLst>
                                    </p:anim>
                                    <p:anim calcmode="lin" valueType="num">
                                      <p:cBhvr additive="base">
                                        <p:cTn id="28" dur="15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6000"/>
                            </p:stCondLst>
                            <p:childTnLst>
                              <p:par>
                                <p:cTn id="30" presetID="2" presetClass="entr" presetSubtype="2"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1250" fill="hold"/>
                                        <p:tgtEl>
                                          <p:spTgt spid="10"/>
                                        </p:tgtEl>
                                        <p:attrNameLst>
                                          <p:attrName>ppt_x</p:attrName>
                                        </p:attrNameLst>
                                      </p:cBhvr>
                                      <p:tavLst>
                                        <p:tav tm="0">
                                          <p:val>
                                            <p:strVal val="1+#ppt_w/2"/>
                                          </p:val>
                                        </p:tav>
                                        <p:tav tm="100000">
                                          <p:val>
                                            <p:strVal val="#ppt_x"/>
                                          </p:val>
                                        </p:tav>
                                      </p:tavLst>
                                    </p:anim>
                                    <p:anim calcmode="lin" valueType="num">
                                      <p:cBhvr additive="base">
                                        <p:cTn id="33" dur="125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7500"/>
                            </p:stCondLst>
                            <p:childTnLst>
                              <p:par>
                                <p:cTn id="35" presetID="2" presetClass="entr" presetSubtype="8"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1500" fill="hold"/>
                                        <p:tgtEl>
                                          <p:spTgt spid="30"/>
                                        </p:tgtEl>
                                        <p:attrNameLst>
                                          <p:attrName>ppt_x</p:attrName>
                                        </p:attrNameLst>
                                      </p:cBhvr>
                                      <p:tavLst>
                                        <p:tav tm="0">
                                          <p:val>
                                            <p:strVal val="0-#ppt_w/2"/>
                                          </p:val>
                                        </p:tav>
                                        <p:tav tm="100000">
                                          <p:val>
                                            <p:strVal val="#ppt_x"/>
                                          </p:val>
                                        </p:tav>
                                      </p:tavLst>
                                    </p:anim>
                                    <p:anim calcmode="lin" valueType="num">
                                      <p:cBhvr additive="base">
                                        <p:cTn id="38" dur="1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
          <p:cNvGrpSpPr/>
          <p:nvPr/>
        </p:nvGrpSpPr>
        <p:grpSpPr bwMode="auto">
          <a:xfrm rot="2686389" flipH="1">
            <a:off x="4124325" y="1579538"/>
            <a:ext cx="3751262" cy="3841750"/>
            <a:chOff x="4095409" y="3126757"/>
            <a:chExt cx="2045437" cy="2049874"/>
          </a:xfrm>
        </p:grpSpPr>
        <p:sp>
          <p:nvSpPr>
            <p:cNvPr id="37" name="Freeform 4"/>
            <p:cNvSpPr/>
            <p:nvPr/>
          </p:nvSpPr>
          <p:spPr bwMode="auto">
            <a:xfrm>
              <a:off x="4494735" y="3126757"/>
              <a:ext cx="1231256" cy="437041"/>
            </a:xfrm>
            <a:custGeom>
              <a:avLst/>
              <a:gdLst>
                <a:gd name="T0" fmla="*/ 2147483646 w 234"/>
                <a:gd name="T1" fmla="*/ 2147483646 h 83"/>
                <a:gd name="T2" fmla="*/ 2147483646 w 234"/>
                <a:gd name="T3" fmla="*/ 2147483646 h 83"/>
                <a:gd name="T4" fmla="*/ 2147483646 w 234"/>
                <a:gd name="T5" fmla="*/ 2147483646 h 83"/>
                <a:gd name="T6" fmla="*/ 2147483646 w 234"/>
                <a:gd name="T7" fmla="*/ 2147483646 h 83"/>
                <a:gd name="T8" fmla="*/ 2147483646 w 234"/>
                <a:gd name="T9" fmla="*/ 2147483646 h 83"/>
                <a:gd name="T10" fmla="*/ 0 w 234"/>
                <a:gd name="T11" fmla="*/ 2147483646 h 83"/>
                <a:gd name="T12" fmla="*/ 0 w 234"/>
                <a:gd name="T13" fmla="*/ 2147483646 h 83"/>
                <a:gd name="T14" fmla="*/ 2147483646 w 234"/>
                <a:gd name="T15" fmla="*/ 2147483646 h 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4" h="83">
                  <a:moveTo>
                    <a:pt x="17" y="44"/>
                  </a:moveTo>
                  <a:cubicBezTo>
                    <a:pt x="83" y="0"/>
                    <a:pt x="171" y="3"/>
                    <a:pt x="234" y="54"/>
                  </a:cubicBezTo>
                  <a:cubicBezTo>
                    <a:pt x="209" y="78"/>
                    <a:pt x="209" y="78"/>
                    <a:pt x="209" y="78"/>
                  </a:cubicBezTo>
                  <a:cubicBezTo>
                    <a:pt x="161" y="40"/>
                    <a:pt x="93" y="37"/>
                    <a:pt x="41" y="69"/>
                  </a:cubicBezTo>
                  <a:cubicBezTo>
                    <a:pt x="55" y="83"/>
                    <a:pt x="55" y="83"/>
                    <a:pt x="55" y="83"/>
                  </a:cubicBezTo>
                  <a:cubicBezTo>
                    <a:pt x="0" y="82"/>
                    <a:pt x="0" y="82"/>
                    <a:pt x="0" y="82"/>
                  </a:cubicBezTo>
                  <a:cubicBezTo>
                    <a:pt x="0" y="27"/>
                    <a:pt x="0" y="27"/>
                    <a:pt x="0" y="27"/>
                  </a:cubicBezTo>
                  <a:cubicBezTo>
                    <a:pt x="17" y="44"/>
                    <a:pt x="17" y="44"/>
                    <a:pt x="17" y="44"/>
                  </a:cubicBezTo>
                  <a:close/>
                </a:path>
              </a:pathLst>
            </a:custGeom>
            <a:solidFill>
              <a:srgbClr val="7BC3C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5"/>
            <p:cNvSpPr/>
            <p:nvPr/>
          </p:nvSpPr>
          <p:spPr bwMode="auto">
            <a:xfrm>
              <a:off x="5721553" y="3548268"/>
              <a:ext cx="419293" cy="1202416"/>
            </a:xfrm>
            <a:custGeom>
              <a:avLst/>
              <a:gdLst>
                <a:gd name="T0" fmla="*/ 0 w 80"/>
                <a:gd name="T1" fmla="*/ 2147483646 h 228"/>
                <a:gd name="T2" fmla="*/ 2147483646 w 80"/>
                <a:gd name="T3" fmla="*/ 2147483646 h 228"/>
                <a:gd name="T4" fmla="*/ 2147483646 w 80"/>
                <a:gd name="T5" fmla="*/ 2147483646 h 228"/>
                <a:gd name="T6" fmla="*/ 2147483646 w 80"/>
                <a:gd name="T7" fmla="*/ 2147483646 h 228"/>
                <a:gd name="T8" fmla="*/ 2147483646 w 80"/>
                <a:gd name="T9" fmla="*/ 2147483646 h 228"/>
                <a:gd name="T10" fmla="*/ 2147483646 w 80"/>
                <a:gd name="T11" fmla="*/ 0 h 228"/>
                <a:gd name="T12" fmla="*/ 0 w 80"/>
                <a:gd name="T13" fmla="*/ 0 h 228"/>
                <a:gd name="T14" fmla="*/ 0 w 80"/>
                <a:gd name="T15" fmla="*/ 2147483646 h 2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0" h="228">
                  <a:moveTo>
                    <a:pt x="0" y="56"/>
                  </a:moveTo>
                  <a:cubicBezTo>
                    <a:pt x="14" y="42"/>
                    <a:pt x="14" y="42"/>
                    <a:pt x="14" y="42"/>
                  </a:cubicBezTo>
                  <a:cubicBezTo>
                    <a:pt x="43" y="93"/>
                    <a:pt x="39" y="157"/>
                    <a:pt x="3" y="204"/>
                  </a:cubicBezTo>
                  <a:cubicBezTo>
                    <a:pt x="28" y="228"/>
                    <a:pt x="28" y="228"/>
                    <a:pt x="28" y="228"/>
                  </a:cubicBezTo>
                  <a:cubicBezTo>
                    <a:pt x="76" y="167"/>
                    <a:pt x="80" y="82"/>
                    <a:pt x="39" y="17"/>
                  </a:cubicBezTo>
                  <a:cubicBezTo>
                    <a:pt x="56" y="0"/>
                    <a:pt x="56" y="0"/>
                    <a:pt x="56" y="0"/>
                  </a:cubicBezTo>
                  <a:cubicBezTo>
                    <a:pt x="0" y="0"/>
                    <a:pt x="0" y="0"/>
                    <a:pt x="0" y="0"/>
                  </a:cubicBezTo>
                  <a:cubicBezTo>
                    <a:pt x="0" y="56"/>
                    <a:pt x="0" y="56"/>
                    <a:pt x="0" y="56"/>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sp>
          <p:nvSpPr>
            <p:cNvPr id="39" name="Freeform 6"/>
            <p:cNvSpPr/>
            <p:nvPr/>
          </p:nvSpPr>
          <p:spPr bwMode="auto">
            <a:xfrm>
              <a:off x="4528011" y="4755120"/>
              <a:ext cx="1202416" cy="421511"/>
            </a:xfrm>
            <a:custGeom>
              <a:avLst/>
              <a:gdLst>
                <a:gd name="T0" fmla="*/ 2147483646 w 229"/>
                <a:gd name="T1" fmla="*/ 2147483646 h 80"/>
                <a:gd name="T2" fmla="*/ 2147483646 w 229"/>
                <a:gd name="T3" fmla="*/ 2147483646 h 80"/>
                <a:gd name="T4" fmla="*/ 0 w 229"/>
                <a:gd name="T5" fmla="*/ 2147483646 h 80"/>
                <a:gd name="T6" fmla="*/ 2147483646 w 229"/>
                <a:gd name="T7" fmla="*/ 2147483646 h 80"/>
                <a:gd name="T8" fmla="*/ 2147483646 w 229"/>
                <a:gd name="T9" fmla="*/ 2147483646 h 80"/>
                <a:gd name="T10" fmla="*/ 2147483646 w 229"/>
                <a:gd name="T11" fmla="*/ 0 h 80"/>
                <a:gd name="T12" fmla="*/ 2147483646 w 229"/>
                <a:gd name="T13" fmla="*/ 0 h 80"/>
                <a:gd name="T14" fmla="*/ 2147483646 w 229"/>
                <a:gd name="T15" fmla="*/ 2147483646 h 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9" h="80">
                  <a:moveTo>
                    <a:pt x="229" y="56"/>
                  </a:moveTo>
                  <a:cubicBezTo>
                    <a:pt x="211" y="38"/>
                    <a:pt x="211" y="38"/>
                    <a:pt x="211" y="38"/>
                  </a:cubicBezTo>
                  <a:cubicBezTo>
                    <a:pt x="147" y="80"/>
                    <a:pt x="62" y="77"/>
                    <a:pt x="0" y="29"/>
                  </a:cubicBezTo>
                  <a:cubicBezTo>
                    <a:pt x="24" y="4"/>
                    <a:pt x="24" y="4"/>
                    <a:pt x="24" y="4"/>
                  </a:cubicBezTo>
                  <a:cubicBezTo>
                    <a:pt x="72" y="40"/>
                    <a:pt x="136" y="43"/>
                    <a:pt x="187" y="13"/>
                  </a:cubicBezTo>
                  <a:cubicBezTo>
                    <a:pt x="174" y="0"/>
                    <a:pt x="174" y="0"/>
                    <a:pt x="174" y="0"/>
                  </a:cubicBezTo>
                  <a:cubicBezTo>
                    <a:pt x="229" y="0"/>
                    <a:pt x="229" y="0"/>
                    <a:pt x="229" y="0"/>
                  </a:cubicBezTo>
                  <a:cubicBezTo>
                    <a:pt x="229" y="56"/>
                    <a:pt x="229" y="56"/>
                    <a:pt x="229" y="56"/>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sp>
          <p:nvSpPr>
            <p:cNvPr id="40" name="Freeform 7"/>
            <p:cNvSpPr/>
            <p:nvPr/>
          </p:nvSpPr>
          <p:spPr bwMode="auto">
            <a:xfrm>
              <a:off x="4095409" y="3559359"/>
              <a:ext cx="425948" cy="1217946"/>
            </a:xfrm>
            <a:custGeom>
              <a:avLst/>
              <a:gdLst>
                <a:gd name="T0" fmla="*/ 2147483646 w 81"/>
                <a:gd name="T1" fmla="*/ 2147483646 h 231"/>
                <a:gd name="T2" fmla="*/ 2147483646 w 81"/>
                <a:gd name="T3" fmla="*/ 2147483646 h 231"/>
                <a:gd name="T4" fmla="*/ 2147483646 w 81"/>
                <a:gd name="T5" fmla="*/ 0 h 231"/>
                <a:gd name="T6" fmla="*/ 2147483646 w 81"/>
                <a:gd name="T7" fmla="*/ 2147483646 h 231"/>
                <a:gd name="T8" fmla="*/ 2147483646 w 81"/>
                <a:gd name="T9" fmla="*/ 2147483646 h 231"/>
                <a:gd name="T10" fmla="*/ 2147483646 w 81"/>
                <a:gd name="T11" fmla="*/ 2147483646 h 231"/>
                <a:gd name="T12" fmla="*/ 2147483646 w 81"/>
                <a:gd name="T13" fmla="*/ 2147483646 h 231"/>
                <a:gd name="T14" fmla="*/ 2147483646 w 81"/>
                <a:gd name="T15" fmla="*/ 2147483646 h 23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1" h="231">
                  <a:moveTo>
                    <a:pt x="26" y="231"/>
                  </a:moveTo>
                  <a:cubicBezTo>
                    <a:pt x="43" y="213"/>
                    <a:pt x="43" y="213"/>
                    <a:pt x="43" y="213"/>
                  </a:cubicBezTo>
                  <a:cubicBezTo>
                    <a:pt x="0" y="148"/>
                    <a:pt x="3" y="62"/>
                    <a:pt x="52" y="0"/>
                  </a:cubicBezTo>
                  <a:cubicBezTo>
                    <a:pt x="77" y="24"/>
                    <a:pt x="77" y="24"/>
                    <a:pt x="77" y="24"/>
                  </a:cubicBezTo>
                  <a:cubicBezTo>
                    <a:pt x="40" y="72"/>
                    <a:pt x="37" y="138"/>
                    <a:pt x="68" y="189"/>
                  </a:cubicBezTo>
                  <a:cubicBezTo>
                    <a:pt x="81" y="175"/>
                    <a:pt x="81" y="175"/>
                    <a:pt x="81" y="175"/>
                  </a:cubicBezTo>
                  <a:cubicBezTo>
                    <a:pt x="81" y="231"/>
                    <a:pt x="81" y="231"/>
                    <a:pt x="81" y="231"/>
                  </a:cubicBezTo>
                  <a:lnTo>
                    <a:pt x="26" y="231"/>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41" name="TextBox 39"/>
          <p:cNvSpPr txBox="1">
            <a:spLocks noChangeArrowheads="1"/>
          </p:cNvSpPr>
          <p:nvPr/>
        </p:nvSpPr>
        <p:spPr bwMode="auto">
          <a:xfrm>
            <a:off x="1644650" y="2366938"/>
            <a:ext cx="26368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a:latin typeface="微软雅黑" panose="020B0503020204020204" pitchFamily="34" charset="-122"/>
                <a:ea typeface="微软雅黑" panose="020B0503020204020204" pitchFamily="34" charset="-122"/>
              </a:rPr>
              <a:t>客人看不到，但是直接和客人接触，进行信息传递及功能实现的实体部分</a:t>
            </a:r>
            <a:endParaRPr lang="en-GB" altLang="zh-CN" sz="1800" b="1">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TextBox 43"/>
          <p:cNvSpPr txBox="1">
            <a:spLocks noChangeArrowheads="1"/>
          </p:cNvSpPr>
          <p:nvPr/>
        </p:nvSpPr>
        <p:spPr bwMode="auto">
          <a:xfrm>
            <a:off x="1773237" y="5173638"/>
            <a:ext cx="2662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a:latin typeface="微软雅黑" panose="020B0503020204020204" pitchFamily="34" charset="-122"/>
                <a:ea typeface="微软雅黑" panose="020B0503020204020204" pitchFamily="34" charset="-122"/>
              </a:rPr>
              <a:t>直接控制客房内的灯光、空调、电动窗帘等</a:t>
            </a:r>
            <a:endParaRPr lang="zh-CN" altLang="en-US" sz="1800">
              <a:latin typeface="微软雅黑" panose="020B0503020204020204" pitchFamily="34" charset="-122"/>
              <a:ea typeface="微软雅黑" panose="020B0503020204020204" pitchFamily="34" charset="-122"/>
            </a:endParaRPr>
          </a:p>
        </p:txBody>
      </p:sp>
      <p:sp>
        <p:nvSpPr>
          <p:cNvPr id="43" name="TextBox 46"/>
          <p:cNvSpPr txBox="1">
            <a:spLocks noChangeArrowheads="1"/>
          </p:cNvSpPr>
          <p:nvPr/>
        </p:nvSpPr>
        <p:spPr bwMode="auto">
          <a:xfrm flipH="1">
            <a:off x="7807325" y="5140301"/>
            <a:ext cx="302895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 typeface="Wingdings" panose="05000000000000000000" pitchFamily="2" charset="2"/>
              <a:buNone/>
            </a:pPr>
            <a:r>
              <a:rPr lang="zh-CN" altLang="en-US" sz="1800">
                <a:latin typeface="微软雅黑" panose="020B0503020204020204" pitchFamily="34" charset="-122"/>
                <a:ea typeface="微软雅黑" panose="020B0503020204020204" pitchFamily="34" charset="-122"/>
              </a:rPr>
              <a:t>直接传递客人的服务需求</a:t>
            </a:r>
            <a:endParaRPr lang="en-US" altLang="zh-CN" sz="1800">
              <a:latin typeface="微软雅黑" panose="020B0503020204020204" pitchFamily="34" charset="-122"/>
              <a:ea typeface="微软雅黑" panose="020B0503020204020204" pitchFamily="34" charset="-122"/>
            </a:endParaRPr>
          </a:p>
          <a:p>
            <a:pPr>
              <a:lnSpc>
                <a:spcPct val="100000"/>
              </a:lnSpc>
              <a:spcBef>
                <a:spcPct val="0"/>
              </a:spcBef>
              <a:buFont typeface="Wingdings" panose="05000000000000000000" pitchFamily="2" charset="2"/>
              <a:buNone/>
            </a:pPr>
            <a:r>
              <a:rPr lang="zh-CN" altLang="en-US" sz="1800">
                <a:latin typeface="微软雅黑" panose="020B0503020204020204" pitchFamily="34" charset="-122"/>
                <a:ea typeface="微软雅黑" panose="020B0503020204020204" pitchFamily="34" charset="-122"/>
              </a:rPr>
              <a:t>（退房服务、请即清理等）</a:t>
            </a:r>
            <a:endParaRPr lang="zh-CN" altLang="en-US" sz="1800">
              <a:latin typeface="微软雅黑" panose="020B0503020204020204" pitchFamily="34" charset="-122"/>
              <a:ea typeface="微软雅黑" panose="020B0503020204020204" pitchFamily="34" charset="-122"/>
            </a:endParaRPr>
          </a:p>
        </p:txBody>
      </p:sp>
      <p:sp>
        <p:nvSpPr>
          <p:cNvPr id="44" name="TextBox 49"/>
          <p:cNvSpPr txBox="1">
            <a:spLocks noChangeArrowheads="1"/>
          </p:cNvSpPr>
          <p:nvPr/>
        </p:nvSpPr>
        <p:spPr bwMode="auto">
          <a:xfrm flipH="1">
            <a:off x="7929562" y="2357413"/>
            <a:ext cx="26304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 typeface="Wingdings" panose="05000000000000000000" pitchFamily="2" charset="2"/>
              <a:buNone/>
            </a:pPr>
            <a:r>
              <a:rPr lang="zh-CN" altLang="en-US" sz="1800" dirty="0">
                <a:latin typeface="微软雅黑" panose="020B0503020204020204" pitchFamily="34" charset="-122"/>
                <a:ea typeface="微软雅黑" panose="020B0503020204020204" pitchFamily="34" charset="-122"/>
              </a:rPr>
              <a:t>直接传递客人对客房的控制及使用需求（如灯控开关、温控器、服务按键等）</a:t>
            </a:r>
            <a:endParaRPr lang="zh-CN" altLang="en-US" sz="1800" dirty="0">
              <a:latin typeface="微软雅黑" panose="020B0503020204020204" pitchFamily="34" charset="-122"/>
              <a:ea typeface="微软雅黑" panose="020B0503020204020204" pitchFamily="34" charset="-122"/>
            </a:endParaRPr>
          </a:p>
        </p:txBody>
      </p:sp>
      <p:grpSp>
        <p:nvGrpSpPr>
          <p:cNvPr id="45" name="组合 44"/>
          <p:cNvGrpSpPr/>
          <p:nvPr/>
        </p:nvGrpSpPr>
        <p:grpSpPr bwMode="auto">
          <a:xfrm>
            <a:off x="1841500" y="1235051"/>
            <a:ext cx="2855912" cy="1092200"/>
            <a:chOff x="1150930" y="953536"/>
            <a:chExt cx="2856516" cy="1092501"/>
          </a:xfrm>
          <a:solidFill>
            <a:srgbClr val="376092"/>
          </a:solidFill>
        </p:grpSpPr>
        <p:grpSp>
          <p:nvGrpSpPr>
            <p:cNvPr id="46" name="Group 23"/>
            <p:cNvGrpSpPr/>
            <p:nvPr/>
          </p:nvGrpSpPr>
          <p:grpSpPr>
            <a:xfrm flipH="1">
              <a:off x="1150930" y="953536"/>
              <a:ext cx="2856516" cy="1092501"/>
              <a:chOff x="7532084" y="1620367"/>
              <a:chExt cx="2856516" cy="1092501"/>
            </a:xfrm>
            <a:grpFill/>
          </p:grpSpPr>
          <p:grpSp>
            <p:nvGrpSpPr>
              <p:cNvPr id="48" name="Group 24"/>
              <p:cNvGrpSpPr/>
              <p:nvPr/>
            </p:nvGrpSpPr>
            <p:grpSpPr>
              <a:xfrm>
                <a:off x="7532084" y="2215087"/>
                <a:ext cx="2244962" cy="497781"/>
                <a:chOff x="7743099" y="1907795"/>
                <a:chExt cx="2244962" cy="497781"/>
              </a:xfrm>
              <a:grpFill/>
            </p:grpSpPr>
            <p:cxnSp>
              <p:nvCxnSpPr>
                <p:cNvPr id="50" name="Straight Connector 26"/>
                <p:cNvCxnSpPr/>
                <p:nvPr/>
              </p:nvCxnSpPr>
              <p:spPr>
                <a:xfrm>
                  <a:off x="7743099" y="2405575"/>
                  <a:ext cx="1696323" cy="0"/>
                </a:xfrm>
                <a:prstGeom prst="line">
                  <a:avLst/>
                </a:prstGeom>
                <a:grpFill/>
              </p:spPr>
              <p:style>
                <a:lnRef idx="1">
                  <a:schemeClr val="accent5"/>
                </a:lnRef>
                <a:fillRef idx="3">
                  <a:schemeClr val="accent5"/>
                </a:fillRef>
                <a:effectRef idx="2">
                  <a:schemeClr val="accent5"/>
                </a:effectRef>
                <a:fontRef idx="minor">
                  <a:schemeClr val="lt1"/>
                </a:fontRef>
              </p:style>
            </p:cxnSp>
            <p:cxnSp>
              <p:nvCxnSpPr>
                <p:cNvPr id="51" name="Straight Connector 27"/>
                <p:cNvCxnSpPr/>
                <p:nvPr/>
              </p:nvCxnSpPr>
              <p:spPr>
                <a:xfrm flipV="1">
                  <a:off x="9425354" y="1907795"/>
                  <a:ext cx="562707" cy="497781"/>
                </a:xfrm>
                <a:prstGeom prst="line">
                  <a:avLst/>
                </a:prstGeom>
                <a:grpFill/>
              </p:spPr>
              <p:style>
                <a:lnRef idx="1">
                  <a:schemeClr val="accent5"/>
                </a:lnRef>
                <a:fillRef idx="3">
                  <a:schemeClr val="accent5"/>
                </a:fillRef>
                <a:effectRef idx="2">
                  <a:schemeClr val="accent5"/>
                </a:effectRef>
                <a:fontRef idx="minor">
                  <a:schemeClr val="lt1"/>
                </a:fontRef>
              </p:style>
            </p:cxnSp>
          </p:grpSp>
          <p:sp>
            <p:nvSpPr>
              <p:cNvPr id="49" name="Oval 25"/>
              <p:cNvSpPr/>
              <p:nvPr/>
            </p:nvSpPr>
            <p:spPr>
              <a:xfrm>
                <a:off x="9632897" y="1620367"/>
                <a:ext cx="755703" cy="755703"/>
              </a:xfrm>
              <a:prstGeom prst="ellipse">
                <a:avLst/>
              </a:prstGeom>
              <a:grpFill/>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grpSp>
        <p:sp>
          <p:nvSpPr>
            <p:cNvPr id="47" name="TextBox 39"/>
            <p:cNvSpPr txBox="1">
              <a:spLocks noChangeArrowheads="1"/>
            </p:cNvSpPr>
            <p:nvPr/>
          </p:nvSpPr>
          <p:spPr bwMode="auto">
            <a:xfrm>
              <a:off x="1309508" y="1063990"/>
              <a:ext cx="331787" cy="523875"/>
            </a:xfrm>
            <a:prstGeom prst="rect">
              <a:avLst/>
            </a:prstGeom>
            <a:grpFill/>
            <a:ln>
              <a:noFill/>
            </a:ln>
          </p:spPr>
          <p:style>
            <a:lnRef idx="0">
              <a:scrgbClr r="0" g="0" b="0"/>
            </a:lnRef>
            <a:fillRef idx="0">
              <a:scrgbClr r="0" g="0" b="0"/>
            </a:fillRef>
            <a:effectRef idx="0">
              <a:scrgbClr r="0" g="0" b="0"/>
            </a:effectRef>
            <a:fontRef idx="minor">
              <a:schemeClr val="accent5"/>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dirty="0">
                  <a:solidFill>
                    <a:schemeClr val="bg1"/>
                  </a:solidFill>
                  <a:latin typeface="微软雅黑" panose="020B0503020204020204" pitchFamily="34" charset="-122"/>
                  <a:ea typeface="微软雅黑" panose="020B0503020204020204" pitchFamily="34" charset="-122"/>
                </a:rPr>
                <a:t>1</a:t>
              </a:r>
              <a:endParaRPr lang="en-GB"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2" name="组合 51"/>
          <p:cNvGrpSpPr/>
          <p:nvPr/>
        </p:nvGrpSpPr>
        <p:grpSpPr bwMode="auto">
          <a:xfrm>
            <a:off x="7339012" y="1230288"/>
            <a:ext cx="2855913" cy="1092200"/>
            <a:chOff x="6648450" y="949529"/>
            <a:chExt cx="2856516" cy="1092501"/>
          </a:xfrm>
          <a:solidFill>
            <a:srgbClr val="7BC3C7"/>
          </a:solidFill>
        </p:grpSpPr>
        <p:grpSp>
          <p:nvGrpSpPr>
            <p:cNvPr id="53" name="Group 16"/>
            <p:cNvGrpSpPr/>
            <p:nvPr/>
          </p:nvGrpSpPr>
          <p:grpSpPr>
            <a:xfrm>
              <a:off x="6648450" y="949529"/>
              <a:ext cx="2856516" cy="1092501"/>
              <a:chOff x="7532084" y="1620367"/>
              <a:chExt cx="2856516" cy="1092501"/>
            </a:xfrm>
            <a:grpFill/>
          </p:grpSpPr>
          <p:grpSp>
            <p:nvGrpSpPr>
              <p:cNvPr id="55" name="Group 13"/>
              <p:cNvGrpSpPr/>
              <p:nvPr/>
            </p:nvGrpSpPr>
            <p:grpSpPr>
              <a:xfrm>
                <a:off x="7532084" y="2215087"/>
                <a:ext cx="2244962" cy="497781"/>
                <a:chOff x="7743099" y="1907795"/>
                <a:chExt cx="2244962" cy="497781"/>
              </a:xfrm>
              <a:grpFill/>
            </p:grpSpPr>
            <p:cxnSp>
              <p:nvCxnSpPr>
                <p:cNvPr id="57" name="Straight Connector 9"/>
                <p:cNvCxnSpPr/>
                <p:nvPr/>
              </p:nvCxnSpPr>
              <p:spPr>
                <a:xfrm>
                  <a:off x="7743099" y="2405575"/>
                  <a:ext cx="1696323" cy="0"/>
                </a:xfrm>
                <a:prstGeom prst="line">
                  <a:avLst/>
                </a:prstGeom>
                <a:grpFill/>
                <a:ln w="25400">
                  <a:solidFill>
                    <a:srgbClr val="7BC3C7"/>
                  </a:solidFill>
                </a:ln>
              </p:spPr>
              <p:style>
                <a:lnRef idx="1">
                  <a:schemeClr val="accent1"/>
                </a:lnRef>
                <a:fillRef idx="0">
                  <a:schemeClr val="accent1"/>
                </a:fillRef>
                <a:effectRef idx="0">
                  <a:schemeClr val="accent1"/>
                </a:effectRef>
                <a:fontRef idx="minor">
                  <a:schemeClr val="tx1"/>
                </a:fontRef>
              </p:style>
            </p:cxnSp>
            <p:cxnSp>
              <p:nvCxnSpPr>
                <p:cNvPr id="58" name="Straight Connector 11"/>
                <p:cNvCxnSpPr/>
                <p:nvPr/>
              </p:nvCxnSpPr>
              <p:spPr>
                <a:xfrm flipV="1">
                  <a:off x="9425354" y="1907795"/>
                  <a:ext cx="562707" cy="497781"/>
                </a:xfrm>
                <a:prstGeom prst="line">
                  <a:avLst/>
                </a:prstGeom>
                <a:grpFill/>
                <a:ln w="25400">
                  <a:solidFill>
                    <a:srgbClr val="7BC3C7"/>
                  </a:solidFill>
                </a:ln>
              </p:spPr>
              <p:style>
                <a:lnRef idx="1">
                  <a:schemeClr val="accent1"/>
                </a:lnRef>
                <a:fillRef idx="0">
                  <a:schemeClr val="accent1"/>
                </a:fillRef>
                <a:effectRef idx="0">
                  <a:schemeClr val="accent1"/>
                </a:effectRef>
                <a:fontRef idx="minor">
                  <a:schemeClr val="tx1"/>
                </a:fontRef>
              </p:style>
            </p:cxnSp>
          </p:grpSp>
          <p:sp>
            <p:nvSpPr>
              <p:cNvPr id="56" name="Oval 14"/>
              <p:cNvSpPr/>
              <p:nvPr/>
            </p:nvSpPr>
            <p:spPr>
              <a:xfrm>
                <a:off x="9632897" y="1620367"/>
                <a:ext cx="755703" cy="755703"/>
              </a:xfrm>
              <a:prstGeom prst="ellipse">
                <a:avLst/>
              </a:prstGeom>
              <a:grpFill/>
              <a:ln>
                <a:solidFill>
                  <a:srgbClr val="7BC3C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grpSp>
        <p:sp>
          <p:nvSpPr>
            <p:cNvPr id="54" name="TextBox 39"/>
            <p:cNvSpPr txBox="1">
              <a:spLocks noChangeArrowheads="1"/>
            </p:cNvSpPr>
            <p:nvPr/>
          </p:nvSpPr>
          <p:spPr bwMode="auto">
            <a:xfrm>
              <a:off x="8932645" y="1061091"/>
              <a:ext cx="388938" cy="5222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dirty="0">
                  <a:solidFill>
                    <a:schemeClr val="bg1"/>
                  </a:solidFill>
                  <a:latin typeface="微软雅黑" panose="020B0503020204020204" pitchFamily="34" charset="-122"/>
                  <a:ea typeface="微软雅黑" panose="020B0503020204020204" pitchFamily="34" charset="-122"/>
                </a:rPr>
                <a:t>3</a:t>
              </a:r>
              <a:endParaRPr lang="en-GB"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9" name="组合 58"/>
          <p:cNvGrpSpPr/>
          <p:nvPr/>
        </p:nvGrpSpPr>
        <p:grpSpPr bwMode="auto">
          <a:xfrm>
            <a:off x="1773237" y="3962376"/>
            <a:ext cx="3397250" cy="1092200"/>
            <a:chOff x="1082675" y="3680857"/>
            <a:chExt cx="3396957" cy="1092501"/>
          </a:xfrm>
          <a:solidFill>
            <a:srgbClr val="00B0F0"/>
          </a:solidFill>
        </p:grpSpPr>
        <p:grpSp>
          <p:nvGrpSpPr>
            <p:cNvPr id="60" name="Group 28"/>
            <p:cNvGrpSpPr/>
            <p:nvPr/>
          </p:nvGrpSpPr>
          <p:grpSpPr>
            <a:xfrm flipH="1">
              <a:off x="1082675" y="3680857"/>
              <a:ext cx="3396957" cy="1092501"/>
              <a:chOff x="6991643" y="1620367"/>
              <a:chExt cx="3396957" cy="1092501"/>
            </a:xfrm>
            <a:grpFill/>
          </p:grpSpPr>
          <p:grpSp>
            <p:nvGrpSpPr>
              <p:cNvPr id="62" name="Group 29"/>
              <p:cNvGrpSpPr/>
              <p:nvPr/>
            </p:nvGrpSpPr>
            <p:grpSpPr>
              <a:xfrm>
                <a:off x="6991643" y="2215087"/>
                <a:ext cx="2785403" cy="497781"/>
                <a:chOff x="7202658" y="1907795"/>
                <a:chExt cx="2785403" cy="497781"/>
              </a:xfrm>
              <a:grpFill/>
            </p:grpSpPr>
            <p:cxnSp>
              <p:nvCxnSpPr>
                <p:cNvPr id="64" name="Straight Connector 31"/>
                <p:cNvCxnSpPr/>
                <p:nvPr/>
              </p:nvCxnSpPr>
              <p:spPr>
                <a:xfrm>
                  <a:off x="7202658" y="2405575"/>
                  <a:ext cx="2236764" cy="0"/>
                </a:xfrm>
                <a:prstGeom prst="line">
                  <a:avLst/>
                </a:prstGeom>
                <a:grpFill/>
              </p:spPr>
              <p:style>
                <a:lnRef idx="1">
                  <a:schemeClr val="accent5"/>
                </a:lnRef>
                <a:fillRef idx="3">
                  <a:schemeClr val="accent5"/>
                </a:fillRef>
                <a:effectRef idx="2">
                  <a:schemeClr val="accent5"/>
                </a:effectRef>
                <a:fontRef idx="minor">
                  <a:schemeClr val="lt1"/>
                </a:fontRef>
              </p:style>
            </p:cxnSp>
            <p:cxnSp>
              <p:nvCxnSpPr>
                <p:cNvPr id="65" name="Straight Connector 32"/>
                <p:cNvCxnSpPr/>
                <p:nvPr/>
              </p:nvCxnSpPr>
              <p:spPr>
                <a:xfrm flipV="1">
                  <a:off x="9425354" y="1907795"/>
                  <a:ext cx="562707" cy="497781"/>
                </a:xfrm>
                <a:prstGeom prst="line">
                  <a:avLst/>
                </a:prstGeom>
                <a:grpFill/>
              </p:spPr>
              <p:style>
                <a:lnRef idx="1">
                  <a:schemeClr val="accent5"/>
                </a:lnRef>
                <a:fillRef idx="3">
                  <a:schemeClr val="accent5"/>
                </a:fillRef>
                <a:effectRef idx="2">
                  <a:schemeClr val="accent5"/>
                </a:effectRef>
                <a:fontRef idx="minor">
                  <a:schemeClr val="lt1"/>
                </a:fontRef>
              </p:style>
            </p:cxnSp>
          </p:grpSp>
          <p:sp>
            <p:nvSpPr>
              <p:cNvPr id="63" name="Oval 30"/>
              <p:cNvSpPr/>
              <p:nvPr/>
            </p:nvSpPr>
            <p:spPr>
              <a:xfrm>
                <a:off x="9632897" y="1620367"/>
                <a:ext cx="755703" cy="755703"/>
              </a:xfrm>
              <a:prstGeom prst="ellipse">
                <a:avLst/>
              </a:prstGeom>
              <a:grpFill/>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grpSp>
        <p:sp>
          <p:nvSpPr>
            <p:cNvPr id="61" name="TextBox 39"/>
            <p:cNvSpPr txBox="1">
              <a:spLocks noChangeArrowheads="1"/>
            </p:cNvSpPr>
            <p:nvPr/>
          </p:nvSpPr>
          <p:spPr bwMode="auto">
            <a:xfrm>
              <a:off x="1275671" y="3801905"/>
              <a:ext cx="331787" cy="523875"/>
            </a:xfrm>
            <a:prstGeom prst="rect">
              <a:avLst/>
            </a:prstGeom>
            <a:grpFill/>
            <a:ln>
              <a:noFill/>
            </a:ln>
          </p:spPr>
          <p:style>
            <a:lnRef idx="0">
              <a:scrgbClr r="0" g="0" b="0"/>
            </a:lnRef>
            <a:fillRef idx="0">
              <a:scrgbClr r="0" g="0" b="0"/>
            </a:fillRef>
            <a:effectRef idx="0">
              <a:scrgbClr r="0" g="0" b="0"/>
            </a:effectRef>
            <a:fontRef idx="minor">
              <a:schemeClr val="accent5"/>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dirty="0">
                  <a:solidFill>
                    <a:schemeClr val="bg1"/>
                  </a:solidFill>
                  <a:latin typeface="微软雅黑" panose="020B0503020204020204" pitchFamily="34" charset="-122"/>
                  <a:ea typeface="微软雅黑" panose="020B0503020204020204" pitchFamily="34" charset="-122"/>
                </a:rPr>
                <a:t>2</a:t>
              </a:r>
              <a:endParaRPr lang="en-GB"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6" name="组合 65"/>
          <p:cNvGrpSpPr/>
          <p:nvPr/>
        </p:nvGrpSpPr>
        <p:grpSpPr bwMode="auto">
          <a:xfrm>
            <a:off x="6818312" y="3940151"/>
            <a:ext cx="3397250" cy="1092200"/>
            <a:chOff x="6127714" y="3658668"/>
            <a:chExt cx="3396957" cy="1092501"/>
          </a:xfrm>
          <a:solidFill>
            <a:srgbClr val="8EB4E3"/>
          </a:solidFill>
        </p:grpSpPr>
        <p:grpSp>
          <p:nvGrpSpPr>
            <p:cNvPr id="67" name="组合 9"/>
            <p:cNvGrpSpPr/>
            <p:nvPr/>
          </p:nvGrpSpPr>
          <p:grpSpPr bwMode="auto">
            <a:xfrm>
              <a:off x="6127714" y="3658668"/>
              <a:ext cx="3396957" cy="1092501"/>
              <a:chOff x="6127714" y="3658668"/>
              <a:chExt cx="3396957" cy="1092501"/>
            </a:xfrm>
            <a:grpFill/>
          </p:grpSpPr>
          <p:grpSp>
            <p:nvGrpSpPr>
              <p:cNvPr id="69" name="Group 18"/>
              <p:cNvGrpSpPr/>
              <p:nvPr/>
            </p:nvGrpSpPr>
            <p:grpSpPr>
              <a:xfrm>
                <a:off x="6127714" y="4253388"/>
                <a:ext cx="2785403" cy="497781"/>
                <a:chOff x="7202658" y="1907795"/>
                <a:chExt cx="2785403" cy="497781"/>
              </a:xfrm>
              <a:grpFill/>
            </p:grpSpPr>
            <p:cxnSp>
              <p:nvCxnSpPr>
                <p:cNvPr id="71" name="Straight Connector 20"/>
                <p:cNvCxnSpPr/>
                <p:nvPr/>
              </p:nvCxnSpPr>
              <p:spPr>
                <a:xfrm>
                  <a:off x="7202658" y="2405575"/>
                  <a:ext cx="2236764" cy="0"/>
                </a:xfrm>
                <a:prstGeom prst="line">
                  <a:avLst/>
                </a:prstGeom>
                <a:grpFill/>
              </p:spPr>
              <p:style>
                <a:lnRef idx="1">
                  <a:schemeClr val="accent5"/>
                </a:lnRef>
                <a:fillRef idx="3">
                  <a:schemeClr val="accent5"/>
                </a:fillRef>
                <a:effectRef idx="2">
                  <a:schemeClr val="accent5"/>
                </a:effectRef>
                <a:fontRef idx="minor">
                  <a:schemeClr val="lt1"/>
                </a:fontRef>
              </p:style>
            </p:cxnSp>
            <p:cxnSp>
              <p:nvCxnSpPr>
                <p:cNvPr id="72" name="Straight Connector 21"/>
                <p:cNvCxnSpPr/>
                <p:nvPr/>
              </p:nvCxnSpPr>
              <p:spPr>
                <a:xfrm flipV="1">
                  <a:off x="9425354" y="1907795"/>
                  <a:ext cx="562707" cy="497781"/>
                </a:xfrm>
                <a:prstGeom prst="line">
                  <a:avLst/>
                </a:prstGeom>
                <a:grpFill/>
              </p:spPr>
              <p:style>
                <a:lnRef idx="1">
                  <a:schemeClr val="accent5"/>
                </a:lnRef>
                <a:fillRef idx="3">
                  <a:schemeClr val="accent5"/>
                </a:fillRef>
                <a:effectRef idx="2">
                  <a:schemeClr val="accent5"/>
                </a:effectRef>
                <a:fontRef idx="minor">
                  <a:schemeClr val="lt1"/>
                </a:fontRef>
              </p:style>
            </p:cxnSp>
          </p:grpSp>
          <p:sp>
            <p:nvSpPr>
              <p:cNvPr id="70" name="Oval 19"/>
              <p:cNvSpPr/>
              <p:nvPr/>
            </p:nvSpPr>
            <p:spPr>
              <a:xfrm>
                <a:off x="8769086" y="3658668"/>
                <a:ext cx="755585" cy="755858"/>
              </a:xfrm>
              <a:prstGeom prst="ellipse">
                <a:avLst/>
              </a:prstGeom>
              <a:grpFill/>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GB">
                  <a:latin typeface="Arial" panose="020B0604020202020204" pitchFamily="34" charset="0"/>
                  <a:cs typeface="Arial" panose="020B0604020202020204" pitchFamily="34" charset="0"/>
                </a:endParaRPr>
              </a:p>
            </p:txBody>
          </p:sp>
        </p:grpSp>
        <p:sp>
          <p:nvSpPr>
            <p:cNvPr id="68" name="TextBox 39"/>
            <p:cNvSpPr txBox="1">
              <a:spLocks noChangeArrowheads="1"/>
            </p:cNvSpPr>
            <p:nvPr/>
          </p:nvSpPr>
          <p:spPr bwMode="auto">
            <a:xfrm>
              <a:off x="8932645" y="3774581"/>
              <a:ext cx="331788" cy="523875"/>
            </a:xfrm>
            <a:prstGeom prst="rect">
              <a:avLst/>
            </a:prstGeom>
            <a:grpFill/>
            <a:ln>
              <a:noFill/>
            </a:ln>
          </p:spPr>
          <p:style>
            <a:lnRef idx="0">
              <a:scrgbClr r="0" g="0" b="0"/>
            </a:lnRef>
            <a:fillRef idx="0">
              <a:scrgbClr r="0" g="0" b="0"/>
            </a:fillRef>
            <a:effectRef idx="0">
              <a:scrgbClr r="0" g="0" b="0"/>
            </a:effectRef>
            <a:fontRef idx="minor">
              <a:schemeClr val="accent5"/>
            </a:fontRef>
          </p:style>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dirty="0">
                  <a:solidFill>
                    <a:schemeClr val="bg1"/>
                  </a:solidFill>
                  <a:latin typeface="微软雅黑" panose="020B0503020204020204" pitchFamily="34" charset="-122"/>
                  <a:ea typeface="微软雅黑" panose="020B0503020204020204" pitchFamily="34" charset="-122"/>
                </a:rPr>
                <a:t>4</a:t>
              </a:r>
              <a:endParaRPr lang="en-GB"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pic>
        <p:nvPicPr>
          <p:cNvPr id="73" name="图片 6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35500" y="2495526"/>
            <a:ext cx="2703512"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TextBox 11"/>
          <p:cNvSpPr txBox="1"/>
          <p:nvPr/>
        </p:nvSpPr>
        <p:spPr>
          <a:xfrm>
            <a:off x="766614" y="20582"/>
            <a:ext cx="58360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单客房系统</a:t>
            </a:r>
            <a:r>
              <a:rPr lang="en-US" altLang="zh-CN" sz="2800" b="1" dirty="0">
                <a:solidFill>
                  <a:schemeClr val="accent5">
                    <a:lumMod val="50000"/>
                  </a:schemeClr>
                </a:solidFill>
                <a:latin typeface="微软雅黑" panose="020B0503020204020204" pitchFamily="34" charset="-122"/>
                <a:ea typeface="微软雅黑" panose="020B0503020204020204" pitchFamily="34" charset="-122"/>
              </a:rPr>
              <a:t>-RCU</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1" presetClass="entr" presetSubtype="2"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heel(2)">
                                      <p:cBhvr>
                                        <p:cTn id="12" dur="3000"/>
                                        <p:tgtEl>
                                          <p:spTgt spid="36"/>
                                        </p:tgtEl>
                                      </p:cBhvr>
                                    </p:animEffect>
                                  </p:childTnLst>
                                </p:cTn>
                              </p:par>
                            </p:childTnLst>
                          </p:cTn>
                        </p:par>
                        <p:par>
                          <p:cTn id="13" fill="hold">
                            <p:stCondLst>
                              <p:cond delay="3000"/>
                            </p:stCondLst>
                            <p:childTnLst>
                              <p:par>
                                <p:cTn id="14" presetID="10" presetClass="entr" presetSubtype="0" fill="hold" nodeType="after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1500"/>
                                        <p:tgtEl>
                                          <p:spTgt spid="73"/>
                                        </p:tgtEl>
                                      </p:cBhvr>
                                    </p:animEffect>
                                  </p:childTnLst>
                                </p:cTn>
                              </p:par>
                            </p:childTnLst>
                          </p:cTn>
                        </p:par>
                        <p:par>
                          <p:cTn id="17" fill="hold">
                            <p:stCondLst>
                              <p:cond delay="4500"/>
                            </p:stCondLst>
                            <p:childTnLst>
                              <p:par>
                                <p:cTn id="18" presetID="47" presetClass="entr" presetSubtype="0"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1000"/>
                                        <p:tgtEl>
                                          <p:spTgt spid="45"/>
                                        </p:tgtEl>
                                      </p:cBhvr>
                                    </p:animEffect>
                                    <p:anim calcmode="lin" valueType="num">
                                      <p:cBhvr>
                                        <p:cTn id="21" dur="1000" fill="hold"/>
                                        <p:tgtEl>
                                          <p:spTgt spid="45"/>
                                        </p:tgtEl>
                                        <p:attrNameLst>
                                          <p:attrName>ppt_x</p:attrName>
                                        </p:attrNameLst>
                                      </p:cBhvr>
                                      <p:tavLst>
                                        <p:tav tm="0">
                                          <p:val>
                                            <p:strVal val="#ppt_x"/>
                                          </p:val>
                                        </p:tav>
                                        <p:tav tm="100000">
                                          <p:val>
                                            <p:strVal val="#ppt_x"/>
                                          </p:val>
                                        </p:tav>
                                      </p:tavLst>
                                    </p:anim>
                                    <p:anim calcmode="lin" valueType="num">
                                      <p:cBhvr>
                                        <p:cTn id="22" dur="1000" fill="hold"/>
                                        <p:tgtEl>
                                          <p:spTgt spid="45"/>
                                        </p:tgtEl>
                                        <p:attrNameLst>
                                          <p:attrName>ppt_y</p:attrName>
                                        </p:attrNameLst>
                                      </p:cBhvr>
                                      <p:tavLst>
                                        <p:tav tm="0">
                                          <p:val>
                                            <p:strVal val="#ppt_y-.1"/>
                                          </p:val>
                                        </p:tav>
                                        <p:tav tm="100000">
                                          <p:val>
                                            <p:strVal val="#ppt_y"/>
                                          </p:val>
                                        </p:tav>
                                      </p:tavLst>
                                    </p:anim>
                                  </p:childTnLst>
                                </p:cTn>
                              </p:par>
                            </p:childTnLst>
                          </p:cTn>
                        </p:par>
                        <p:par>
                          <p:cTn id="23" fill="hold">
                            <p:stCondLst>
                              <p:cond delay="5500"/>
                            </p:stCondLst>
                            <p:childTnLst>
                              <p:par>
                                <p:cTn id="24" presetID="42" presetClass="entr" presetSubtype="0"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1500"/>
                                        <p:tgtEl>
                                          <p:spTgt spid="41"/>
                                        </p:tgtEl>
                                      </p:cBhvr>
                                    </p:animEffect>
                                    <p:anim calcmode="lin" valueType="num">
                                      <p:cBhvr>
                                        <p:cTn id="27" dur="1500" fill="hold"/>
                                        <p:tgtEl>
                                          <p:spTgt spid="41"/>
                                        </p:tgtEl>
                                        <p:attrNameLst>
                                          <p:attrName>ppt_x</p:attrName>
                                        </p:attrNameLst>
                                      </p:cBhvr>
                                      <p:tavLst>
                                        <p:tav tm="0">
                                          <p:val>
                                            <p:strVal val="#ppt_x"/>
                                          </p:val>
                                        </p:tav>
                                        <p:tav tm="100000">
                                          <p:val>
                                            <p:strVal val="#ppt_x"/>
                                          </p:val>
                                        </p:tav>
                                      </p:tavLst>
                                    </p:anim>
                                    <p:anim calcmode="lin" valueType="num">
                                      <p:cBhvr>
                                        <p:cTn id="28" dur="1500" fill="hold"/>
                                        <p:tgtEl>
                                          <p:spTgt spid="41"/>
                                        </p:tgtEl>
                                        <p:attrNameLst>
                                          <p:attrName>ppt_y</p:attrName>
                                        </p:attrNameLst>
                                      </p:cBhvr>
                                      <p:tavLst>
                                        <p:tav tm="0">
                                          <p:val>
                                            <p:strVal val="#ppt_y+.1"/>
                                          </p:val>
                                        </p:tav>
                                        <p:tav tm="100000">
                                          <p:val>
                                            <p:strVal val="#ppt_y"/>
                                          </p:val>
                                        </p:tav>
                                      </p:tavLst>
                                    </p:anim>
                                  </p:childTnLst>
                                </p:cTn>
                              </p:par>
                            </p:childTnLst>
                          </p:cTn>
                        </p:par>
                        <p:par>
                          <p:cTn id="29" fill="hold">
                            <p:stCondLst>
                              <p:cond delay="7000"/>
                            </p:stCondLst>
                            <p:childTnLst>
                              <p:par>
                                <p:cTn id="30" presetID="42" presetClass="entr" presetSubtype="0" fill="hold" nodeType="after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anim calcmode="lin" valueType="num">
                                      <p:cBhvr>
                                        <p:cTn id="33" dur="1000" fill="hold"/>
                                        <p:tgtEl>
                                          <p:spTgt spid="59"/>
                                        </p:tgtEl>
                                        <p:attrNameLst>
                                          <p:attrName>ppt_x</p:attrName>
                                        </p:attrNameLst>
                                      </p:cBhvr>
                                      <p:tavLst>
                                        <p:tav tm="0">
                                          <p:val>
                                            <p:strVal val="#ppt_x"/>
                                          </p:val>
                                        </p:tav>
                                        <p:tav tm="100000">
                                          <p:val>
                                            <p:strVal val="#ppt_x"/>
                                          </p:val>
                                        </p:tav>
                                      </p:tavLst>
                                    </p:anim>
                                    <p:anim calcmode="lin" valueType="num">
                                      <p:cBhvr>
                                        <p:cTn id="34" dur="1000" fill="hold"/>
                                        <p:tgtEl>
                                          <p:spTgt spid="59"/>
                                        </p:tgtEl>
                                        <p:attrNameLst>
                                          <p:attrName>ppt_y</p:attrName>
                                        </p:attrNameLst>
                                      </p:cBhvr>
                                      <p:tavLst>
                                        <p:tav tm="0">
                                          <p:val>
                                            <p:strVal val="#ppt_y+.1"/>
                                          </p:val>
                                        </p:tav>
                                        <p:tav tm="100000">
                                          <p:val>
                                            <p:strVal val="#ppt_y"/>
                                          </p:val>
                                        </p:tav>
                                      </p:tavLst>
                                    </p:anim>
                                  </p:childTnLst>
                                </p:cTn>
                              </p:par>
                            </p:childTnLst>
                          </p:cTn>
                        </p:par>
                        <p:par>
                          <p:cTn id="35" fill="hold">
                            <p:stCondLst>
                              <p:cond delay="8000"/>
                            </p:stCondLst>
                            <p:childTnLst>
                              <p:par>
                                <p:cTn id="36" presetID="42" presetClass="entr" presetSubtype="0"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1500"/>
                                        <p:tgtEl>
                                          <p:spTgt spid="42"/>
                                        </p:tgtEl>
                                      </p:cBhvr>
                                    </p:animEffect>
                                    <p:anim calcmode="lin" valueType="num">
                                      <p:cBhvr>
                                        <p:cTn id="39" dur="1500" fill="hold"/>
                                        <p:tgtEl>
                                          <p:spTgt spid="42"/>
                                        </p:tgtEl>
                                        <p:attrNameLst>
                                          <p:attrName>ppt_x</p:attrName>
                                        </p:attrNameLst>
                                      </p:cBhvr>
                                      <p:tavLst>
                                        <p:tav tm="0">
                                          <p:val>
                                            <p:strVal val="#ppt_x"/>
                                          </p:val>
                                        </p:tav>
                                        <p:tav tm="100000">
                                          <p:val>
                                            <p:strVal val="#ppt_x"/>
                                          </p:val>
                                        </p:tav>
                                      </p:tavLst>
                                    </p:anim>
                                    <p:anim calcmode="lin" valueType="num">
                                      <p:cBhvr>
                                        <p:cTn id="40" dur="1500" fill="hold"/>
                                        <p:tgtEl>
                                          <p:spTgt spid="42"/>
                                        </p:tgtEl>
                                        <p:attrNameLst>
                                          <p:attrName>ppt_y</p:attrName>
                                        </p:attrNameLst>
                                      </p:cBhvr>
                                      <p:tavLst>
                                        <p:tav tm="0">
                                          <p:val>
                                            <p:strVal val="#ppt_y+.1"/>
                                          </p:val>
                                        </p:tav>
                                        <p:tav tm="100000">
                                          <p:val>
                                            <p:strVal val="#ppt_y"/>
                                          </p:val>
                                        </p:tav>
                                      </p:tavLst>
                                    </p:anim>
                                  </p:childTnLst>
                                </p:cTn>
                              </p:par>
                            </p:childTnLst>
                          </p:cTn>
                        </p:par>
                        <p:par>
                          <p:cTn id="41" fill="hold">
                            <p:stCondLst>
                              <p:cond delay="9500"/>
                            </p:stCondLst>
                            <p:childTnLst>
                              <p:par>
                                <p:cTn id="42" presetID="47" presetClass="entr" presetSubtype="0"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1000"/>
                                        <p:tgtEl>
                                          <p:spTgt spid="52"/>
                                        </p:tgtEl>
                                      </p:cBhvr>
                                    </p:animEffect>
                                    <p:anim calcmode="lin" valueType="num">
                                      <p:cBhvr>
                                        <p:cTn id="45" dur="1000" fill="hold"/>
                                        <p:tgtEl>
                                          <p:spTgt spid="52"/>
                                        </p:tgtEl>
                                        <p:attrNameLst>
                                          <p:attrName>ppt_x</p:attrName>
                                        </p:attrNameLst>
                                      </p:cBhvr>
                                      <p:tavLst>
                                        <p:tav tm="0">
                                          <p:val>
                                            <p:strVal val="#ppt_x"/>
                                          </p:val>
                                        </p:tav>
                                        <p:tav tm="100000">
                                          <p:val>
                                            <p:strVal val="#ppt_x"/>
                                          </p:val>
                                        </p:tav>
                                      </p:tavLst>
                                    </p:anim>
                                    <p:anim calcmode="lin" valueType="num">
                                      <p:cBhvr>
                                        <p:cTn id="46" dur="1000" fill="hold"/>
                                        <p:tgtEl>
                                          <p:spTgt spid="52"/>
                                        </p:tgtEl>
                                        <p:attrNameLst>
                                          <p:attrName>ppt_y</p:attrName>
                                        </p:attrNameLst>
                                      </p:cBhvr>
                                      <p:tavLst>
                                        <p:tav tm="0">
                                          <p:val>
                                            <p:strVal val="#ppt_y-.1"/>
                                          </p:val>
                                        </p:tav>
                                        <p:tav tm="100000">
                                          <p:val>
                                            <p:strVal val="#ppt_y"/>
                                          </p:val>
                                        </p:tav>
                                      </p:tavLst>
                                    </p:anim>
                                  </p:childTnLst>
                                </p:cTn>
                              </p:par>
                            </p:childTnLst>
                          </p:cTn>
                        </p:par>
                        <p:par>
                          <p:cTn id="47" fill="hold">
                            <p:stCondLst>
                              <p:cond delay="10500"/>
                            </p:stCondLst>
                            <p:childTnLst>
                              <p:par>
                                <p:cTn id="48" presetID="42" presetClass="entr" presetSubtype="0"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1500"/>
                                        <p:tgtEl>
                                          <p:spTgt spid="44"/>
                                        </p:tgtEl>
                                      </p:cBhvr>
                                    </p:animEffect>
                                    <p:anim calcmode="lin" valueType="num">
                                      <p:cBhvr>
                                        <p:cTn id="51" dur="1500" fill="hold"/>
                                        <p:tgtEl>
                                          <p:spTgt spid="44"/>
                                        </p:tgtEl>
                                        <p:attrNameLst>
                                          <p:attrName>ppt_x</p:attrName>
                                        </p:attrNameLst>
                                      </p:cBhvr>
                                      <p:tavLst>
                                        <p:tav tm="0">
                                          <p:val>
                                            <p:strVal val="#ppt_x"/>
                                          </p:val>
                                        </p:tav>
                                        <p:tav tm="100000">
                                          <p:val>
                                            <p:strVal val="#ppt_x"/>
                                          </p:val>
                                        </p:tav>
                                      </p:tavLst>
                                    </p:anim>
                                    <p:anim calcmode="lin" valueType="num">
                                      <p:cBhvr>
                                        <p:cTn id="52" dur="1500" fill="hold"/>
                                        <p:tgtEl>
                                          <p:spTgt spid="44"/>
                                        </p:tgtEl>
                                        <p:attrNameLst>
                                          <p:attrName>ppt_y</p:attrName>
                                        </p:attrNameLst>
                                      </p:cBhvr>
                                      <p:tavLst>
                                        <p:tav tm="0">
                                          <p:val>
                                            <p:strVal val="#ppt_y+.1"/>
                                          </p:val>
                                        </p:tav>
                                        <p:tav tm="100000">
                                          <p:val>
                                            <p:strVal val="#ppt_y"/>
                                          </p:val>
                                        </p:tav>
                                      </p:tavLst>
                                    </p:anim>
                                  </p:childTnLst>
                                </p:cTn>
                              </p:par>
                            </p:childTnLst>
                          </p:cTn>
                        </p:par>
                        <p:par>
                          <p:cTn id="53" fill="hold">
                            <p:stCondLst>
                              <p:cond delay="12000"/>
                            </p:stCondLst>
                            <p:childTnLst>
                              <p:par>
                                <p:cTn id="54" presetID="42"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1000"/>
                                        <p:tgtEl>
                                          <p:spTgt spid="66"/>
                                        </p:tgtEl>
                                      </p:cBhvr>
                                    </p:animEffect>
                                    <p:anim calcmode="lin" valueType="num">
                                      <p:cBhvr>
                                        <p:cTn id="57" dur="1000" fill="hold"/>
                                        <p:tgtEl>
                                          <p:spTgt spid="66"/>
                                        </p:tgtEl>
                                        <p:attrNameLst>
                                          <p:attrName>ppt_x</p:attrName>
                                        </p:attrNameLst>
                                      </p:cBhvr>
                                      <p:tavLst>
                                        <p:tav tm="0">
                                          <p:val>
                                            <p:strVal val="#ppt_x"/>
                                          </p:val>
                                        </p:tav>
                                        <p:tav tm="100000">
                                          <p:val>
                                            <p:strVal val="#ppt_x"/>
                                          </p:val>
                                        </p:tav>
                                      </p:tavLst>
                                    </p:anim>
                                    <p:anim calcmode="lin" valueType="num">
                                      <p:cBhvr>
                                        <p:cTn id="58" dur="1000" fill="hold"/>
                                        <p:tgtEl>
                                          <p:spTgt spid="66"/>
                                        </p:tgtEl>
                                        <p:attrNameLst>
                                          <p:attrName>ppt_y</p:attrName>
                                        </p:attrNameLst>
                                      </p:cBhvr>
                                      <p:tavLst>
                                        <p:tav tm="0">
                                          <p:val>
                                            <p:strVal val="#ppt_y+.1"/>
                                          </p:val>
                                        </p:tav>
                                        <p:tav tm="100000">
                                          <p:val>
                                            <p:strVal val="#ppt_y"/>
                                          </p:val>
                                        </p:tav>
                                      </p:tavLst>
                                    </p:anim>
                                  </p:childTnLst>
                                </p:cTn>
                              </p:par>
                            </p:childTnLst>
                          </p:cTn>
                        </p:par>
                        <p:par>
                          <p:cTn id="59" fill="hold">
                            <p:stCondLst>
                              <p:cond delay="13000"/>
                            </p:stCondLst>
                            <p:childTnLst>
                              <p:par>
                                <p:cTn id="60" presetID="42" presetClass="entr" presetSubtype="0"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1500"/>
                                        <p:tgtEl>
                                          <p:spTgt spid="43"/>
                                        </p:tgtEl>
                                      </p:cBhvr>
                                    </p:animEffect>
                                    <p:anim calcmode="lin" valueType="num">
                                      <p:cBhvr>
                                        <p:cTn id="63" dur="1500" fill="hold"/>
                                        <p:tgtEl>
                                          <p:spTgt spid="43"/>
                                        </p:tgtEl>
                                        <p:attrNameLst>
                                          <p:attrName>ppt_x</p:attrName>
                                        </p:attrNameLst>
                                      </p:cBhvr>
                                      <p:tavLst>
                                        <p:tav tm="0">
                                          <p:val>
                                            <p:strVal val="#ppt_x"/>
                                          </p:val>
                                        </p:tav>
                                        <p:tav tm="100000">
                                          <p:val>
                                            <p:strVal val="#ppt_x"/>
                                          </p:val>
                                        </p:tav>
                                      </p:tavLst>
                                    </p:anim>
                                    <p:anim calcmode="lin" valueType="num">
                                      <p:cBhvr>
                                        <p:cTn id="64" dur="1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11"/>
          <p:cNvSpPr txBox="1"/>
          <p:nvPr/>
        </p:nvSpPr>
        <p:spPr>
          <a:xfrm>
            <a:off x="910630" y="60778"/>
            <a:ext cx="5836096" cy="52197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无卡取电</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5122" name="Rectangle 2"/>
          <p:cNvSpPr>
            <a:spLocks noGrp="1" noChangeArrowheads="1"/>
          </p:cNvSpPr>
          <p:nvPr/>
        </p:nvSpPr>
        <p:spPr>
          <a:xfrm>
            <a:off x="622300" y="169545"/>
            <a:ext cx="8229600" cy="7778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2">
                    <a:lumMod val="25000"/>
                  </a:schemeClr>
                </a:solidFill>
                <a:latin typeface="+mj-lt"/>
                <a:ea typeface="+mj-ea"/>
                <a:cs typeface="+mj-cs"/>
              </a:defRPr>
            </a:lvl1pPr>
          </a:lstStyle>
          <a:p>
            <a:endParaRPr lang="zh-CN" altLang="en-US" sz="2400" dirty="0">
              <a:solidFill>
                <a:schemeClr val="tx1"/>
              </a:solidFill>
              <a:latin typeface="微软雅黑" panose="020B0503020204020204" pitchFamily="34" charset="-122"/>
              <a:ea typeface="微软雅黑" panose="020B0503020204020204" pitchFamily="34" charset="-122"/>
            </a:endParaRPr>
          </a:p>
        </p:txBody>
      </p:sp>
      <p:pic>
        <p:nvPicPr>
          <p:cNvPr id="6" name="内容占位符 8" descr="C:\Users\lenovo\Desktop\微信图片_20211025202712.png微信图片_20211025202712"/>
          <p:cNvPicPr>
            <a:picLocks noGrp="1" noChangeAspect="1"/>
          </p:cNvPicPr>
          <p:nvPr/>
        </p:nvPicPr>
        <p:blipFill>
          <a:blip r:embed="rId1"/>
          <a:srcRect/>
          <a:stretch>
            <a:fillRect/>
          </a:stretch>
        </p:blipFill>
        <p:spPr>
          <a:xfrm>
            <a:off x="5807382" y="1040786"/>
            <a:ext cx="5258435" cy="5210810"/>
          </a:xfrm>
          <a:prstGeom prst="rect">
            <a:avLst/>
          </a:prstGeom>
        </p:spPr>
      </p:pic>
      <p:sp>
        <p:nvSpPr>
          <p:cNvPr id="7" name="文本占位符 6"/>
          <p:cNvSpPr>
            <a:spLocks noGrp="1"/>
          </p:cNvSpPr>
          <p:nvPr>
            <p:ph type="body" idx="1"/>
          </p:nvPr>
        </p:nvSpPr>
        <p:spPr>
          <a:xfrm>
            <a:off x="118858" y="1040288"/>
            <a:ext cx="5157787" cy="823912"/>
          </a:xfrm>
        </p:spPr>
        <p:txBody>
          <a:bodyPr>
            <a:normAutofit/>
          </a:bodyPr>
          <a:lstStyle/>
          <a:p>
            <a:r>
              <a:rPr lang="zh-CN" altLang="en-US" sz="2000">
                <a:latin typeface="微软雅黑" panose="020B0503020204020204" pitchFamily="34" charset="-122"/>
                <a:ea typeface="微软雅黑" panose="020B0503020204020204" pitchFamily="34" charset="-122"/>
                <a:cs typeface="微软雅黑" panose="020B0503020204020204" pitchFamily="34" charset="-122"/>
              </a:rPr>
              <a:t>摆脱房卡束缚</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提高入住体验</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Rounded Rectangle 43"/>
          <p:cNvSpPr/>
          <p:nvPr/>
        </p:nvSpPr>
        <p:spPr>
          <a:xfrm>
            <a:off x="793468" y="2167440"/>
            <a:ext cx="1621557" cy="497835"/>
          </a:xfrm>
          <a:prstGeom prst="roundRect">
            <a:avLst>
              <a:gd name="adj" fmla="val 46832"/>
            </a:avLst>
          </a:prstGeom>
          <a:gradFill flip="none" rotWithShape="1">
            <a:gsLst>
              <a:gs pos="0">
                <a:schemeClr val="accent4"/>
              </a:gs>
              <a:gs pos="100000">
                <a:schemeClr val="accent6"/>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1039951" y="2231691"/>
            <a:ext cx="1580179" cy="369332"/>
          </a:xfrm>
          <a:prstGeom prst="rect">
            <a:avLst/>
          </a:prstGeom>
        </p:spPr>
        <p:txBody>
          <a:bodyPr wrap="square">
            <a:spAutoFit/>
            <a:scene3d>
              <a:camera prst="orthographicFront"/>
              <a:lightRig rig="threePt" dir="t"/>
            </a:scene3d>
            <a:sp3d contourW="12700"/>
          </a:bodyPr>
          <a:lstStyle/>
          <a:p>
            <a:r>
              <a:rPr lang="zh-CN" altLang="en-US" b="1">
                <a:latin typeface="微软雅黑" panose="020B0503020204020204" pitchFamily="34" charset="-122"/>
                <a:ea typeface="微软雅黑" panose="020B0503020204020204" pitchFamily="34" charset="-122"/>
              </a:rPr>
              <a:t>无卡取电</a:t>
            </a:r>
            <a:endParaRPr lang="zh-CN" altLang="en-US" b="1">
              <a:latin typeface="微软雅黑" panose="020B0503020204020204" pitchFamily="34" charset="-122"/>
              <a:ea typeface="微软雅黑" panose="020B0503020204020204" pitchFamily="34" charset="-122"/>
            </a:endParaRPr>
          </a:p>
        </p:txBody>
      </p:sp>
      <p:sp>
        <p:nvSpPr>
          <p:cNvPr id="14" name="矩形 13"/>
          <p:cNvSpPr/>
          <p:nvPr/>
        </p:nvSpPr>
        <p:spPr>
          <a:xfrm>
            <a:off x="1065186" y="2767149"/>
            <a:ext cx="3428156" cy="738664"/>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a:latin typeface="微软雅黑" panose="020B0503020204020204" pitchFamily="34" charset="-122"/>
                <a:ea typeface="微软雅黑" panose="020B0503020204020204" pitchFamily="34" charset="-122"/>
              </a:rPr>
              <a:t>通过传感器、客控系统智能判断客人状态，实现客房智能供电及智能节能控制。</a:t>
            </a:r>
            <a:endParaRPr lang="zh-CN" altLang="en-US" sz="1400" dirty="0">
              <a:latin typeface="微软雅黑" panose="020B0503020204020204" pitchFamily="34" charset="-122"/>
              <a:ea typeface="微软雅黑" panose="020B0503020204020204" pitchFamily="34" charset="-122"/>
              <a:cs typeface="+mn-ea"/>
              <a:sym typeface="+mn-lt"/>
            </a:endParaRPr>
          </a:p>
        </p:txBody>
      </p:sp>
      <p:sp>
        <p:nvSpPr>
          <p:cNvPr id="15" name="Rounded Rectangle 43"/>
          <p:cNvSpPr/>
          <p:nvPr/>
        </p:nvSpPr>
        <p:spPr>
          <a:xfrm>
            <a:off x="793468" y="3709290"/>
            <a:ext cx="1621557" cy="497835"/>
          </a:xfrm>
          <a:prstGeom prst="roundRect">
            <a:avLst>
              <a:gd name="adj" fmla="val 46832"/>
            </a:avLst>
          </a:prstGeom>
          <a:gradFill flip="none" rotWithShape="1">
            <a:gsLst>
              <a:gs pos="0">
                <a:schemeClr val="accent4"/>
              </a:gs>
              <a:gs pos="100000">
                <a:schemeClr val="accent6"/>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039951" y="3773541"/>
            <a:ext cx="1580179" cy="369332"/>
          </a:xfrm>
          <a:prstGeom prst="rect">
            <a:avLst/>
          </a:prstGeom>
        </p:spPr>
        <p:txBody>
          <a:bodyPr wrap="square">
            <a:spAutoFit/>
            <a:scene3d>
              <a:camera prst="orthographicFront"/>
              <a:lightRig rig="threePt" dir="t"/>
            </a:scene3d>
            <a:sp3d contourW="12700"/>
          </a:bodyPr>
          <a:lstStyle/>
          <a:p>
            <a:r>
              <a:rPr lang="zh-CN" altLang="en-US" b="1">
                <a:latin typeface="微软雅黑" panose="020B0503020204020204" pitchFamily="34" charset="-122"/>
                <a:ea typeface="微软雅黑" panose="020B0503020204020204" pitchFamily="34" charset="-122"/>
              </a:rPr>
              <a:t>智能感知</a:t>
            </a:r>
            <a:endParaRPr lang="zh-CN" altLang="en-US" b="1">
              <a:latin typeface="微软雅黑" panose="020B0503020204020204" pitchFamily="34" charset="-122"/>
              <a:ea typeface="微软雅黑" panose="020B0503020204020204" pitchFamily="34" charset="-122"/>
            </a:endParaRPr>
          </a:p>
        </p:txBody>
      </p:sp>
      <p:sp>
        <p:nvSpPr>
          <p:cNvPr id="17" name="矩形 16"/>
          <p:cNvSpPr/>
          <p:nvPr/>
        </p:nvSpPr>
        <p:spPr>
          <a:xfrm>
            <a:off x="1065185" y="4308999"/>
            <a:ext cx="3624802" cy="1383665"/>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a:latin typeface="微软雅黑" panose="020B0503020204020204" pitchFamily="34" charset="-122"/>
                <a:ea typeface="微软雅黑" panose="020B0503020204020204" pitchFamily="34" charset="-122"/>
              </a:rPr>
              <a:t>传感器：门磁、红外等组合</a:t>
            </a:r>
            <a:endParaRPr lang="zh-CN" altLang="en-US" sz="1400">
              <a:latin typeface="微软雅黑" panose="020B0503020204020204" pitchFamily="34" charset="-122"/>
              <a:ea typeface="微软雅黑" panose="020B0503020204020204" pitchFamily="34" charset="-122"/>
            </a:endParaRPr>
          </a:p>
          <a:p>
            <a:pPr>
              <a:lnSpc>
                <a:spcPct val="150000"/>
              </a:lnSpc>
            </a:pPr>
            <a:r>
              <a:rPr lang="zh-CN" altLang="en-US" sz="1400">
                <a:latin typeface="微软雅黑" panose="020B0503020204020204" pitchFamily="34" charset="-122"/>
                <a:ea typeface="微软雅黑" panose="020B0503020204020204" pitchFamily="34" charset="-122"/>
              </a:rPr>
              <a:t>酒管系统：对接酒管系统获取客房入住信息</a:t>
            </a:r>
            <a:endParaRPr lang="zh-CN" altLang="en-US" sz="1400">
              <a:latin typeface="微软雅黑" panose="020B0503020204020204" pitchFamily="34" charset="-122"/>
              <a:ea typeface="微软雅黑" panose="020B0503020204020204" pitchFamily="34" charset="-122"/>
            </a:endParaRPr>
          </a:p>
          <a:p>
            <a:pPr>
              <a:lnSpc>
                <a:spcPct val="150000"/>
              </a:lnSpc>
            </a:pPr>
            <a:r>
              <a:rPr lang="zh-CN" altLang="en-US" sz="1400">
                <a:latin typeface="微软雅黑" panose="020B0503020204020204" pitchFamily="34" charset="-122"/>
                <a:ea typeface="微软雅黑" panose="020B0503020204020204" pitchFamily="34" charset="-122"/>
              </a:rPr>
              <a:t>算法：综合各种信息智能感知客人模式</a:t>
            </a:r>
            <a:endParaRPr lang="zh-CN" altLang="en-US" sz="1400">
              <a:latin typeface="微软雅黑" panose="020B0503020204020204" pitchFamily="34" charset="-122"/>
              <a:ea typeface="微软雅黑" panose="020B0503020204020204" pitchFamily="34" charset="-122"/>
            </a:endParaRPr>
          </a:p>
          <a:p>
            <a:pPr>
              <a:lnSpc>
                <a:spcPct val="150000"/>
              </a:lnSpc>
            </a:pPr>
            <a:r>
              <a:rPr lang="zh-CN" altLang="en-US" sz="1400">
                <a:latin typeface="微软雅黑" panose="020B0503020204020204" pitchFamily="34" charset="-122"/>
                <a:ea typeface="微软雅黑" panose="020B0503020204020204" pitchFamily="34" charset="-122"/>
              </a:rPr>
              <a:t>模式：入住、休闲、睡眠、离开、退房等</a:t>
            </a:r>
            <a:endParaRPr lang="zh-CN" altLang="en-US" sz="14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11"/>
          <p:cNvSpPr txBox="1"/>
          <p:nvPr/>
        </p:nvSpPr>
        <p:spPr>
          <a:xfrm>
            <a:off x="845294" y="61111"/>
            <a:ext cx="5836096" cy="52197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灯光控制</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5122" name="Rectangle 2"/>
          <p:cNvSpPr>
            <a:spLocks noGrp="1" noChangeArrowheads="1"/>
          </p:cNvSpPr>
          <p:nvPr/>
        </p:nvSpPr>
        <p:spPr>
          <a:xfrm>
            <a:off x="262255" y="260985"/>
            <a:ext cx="8229600" cy="7778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2">
                    <a:lumMod val="25000"/>
                  </a:schemeClr>
                </a:solidFill>
                <a:latin typeface="+mj-lt"/>
                <a:ea typeface="+mj-ea"/>
                <a:cs typeface="+mj-cs"/>
              </a:defRPr>
            </a:lvl1pPr>
          </a:lstStyle>
          <a:p>
            <a:endParaRPr lang="zh-CN" altLang="en-US" sz="2400" dirty="0">
              <a:solidFill>
                <a:schemeClr val="tx1"/>
              </a:solidFill>
              <a:latin typeface="微软雅黑" panose="020B0503020204020204" pitchFamily="34" charset="-122"/>
              <a:ea typeface="微软雅黑" panose="020B0503020204020204" pitchFamily="34" charset="-122"/>
            </a:endParaRPr>
          </a:p>
        </p:txBody>
      </p:sp>
      <p:pic>
        <p:nvPicPr>
          <p:cNvPr id="7" name="内容占位符 6" descr="C:\Users\lenovo\Desktop\微信图片_20211025200932.png微信图片_20211025200932"/>
          <p:cNvPicPr>
            <a:picLocks noGrp="1" noChangeAspect="1"/>
          </p:cNvPicPr>
          <p:nvPr/>
        </p:nvPicPr>
        <p:blipFill>
          <a:blip r:embed="rId1"/>
          <a:srcRect/>
          <a:stretch>
            <a:fillRect/>
          </a:stretch>
        </p:blipFill>
        <p:spPr>
          <a:xfrm>
            <a:off x="1486218" y="1125220"/>
            <a:ext cx="8107680" cy="1692910"/>
          </a:xfrm>
          <a:prstGeom prst="rect">
            <a:avLst/>
          </a:prstGeom>
        </p:spPr>
      </p:pic>
      <p:sp>
        <p:nvSpPr>
          <p:cNvPr id="2" name="Rounded Rectangle 43"/>
          <p:cNvSpPr/>
          <p:nvPr/>
        </p:nvSpPr>
        <p:spPr>
          <a:xfrm>
            <a:off x="1426572" y="3557003"/>
            <a:ext cx="1621557" cy="497835"/>
          </a:xfrm>
          <a:prstGeom prst="roundRect">
            <a:avLst>
              <a:gd name="adj" fmla="val 46832"/>
            </a:avLst>
          </a:prstGeom>
          <a:gradFill flip="none" rotWithShape="1">
            <a:gsLst>
              <a:gs pos="0">
                <a:schemeClr val="accent4"/>
              </a:gs>
              <a:gs pos="100000">
                <a:schemeClr val="accent6"/>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1673055" y="3621254"/>
            <a:ext cx="1580179" cy="369332"/>
          </a:xfrm>
          <a:prstGeom prst="rect">
            <a:avLst/>
          </a:prstGeom>
        </p:spPr>
        <p:txBody>
          <a:bodyPr wrap="square">
            <a:spAutoFit/>
            <a:scene3d>
              <a:camera prst="orthographicFront"/>
              <a:lightRig rig="threePt" dir="t"/>
            </a:scene3d>
            <a:sp3d contourW="12700"/>
          </a:bodyPr>
          <a:lstStyle/>
          <a:p>
            <a:r>
              <a:rPr lang="zh-CN" altLang="en-US">
                <a:latin typeface="微软雅黑" panose="020B0503020204020204" pitchFamily="34" charset="-122"/>
                <a:ea typeface="微软雅黑" panose="020B0503020204020204" pitchFamily="34" charset="-122"/>
              </a:rPr>
              <a:t>调光控制</a:t>
            </a: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1698290" y="4156712"/>
            <a:ext cx="3428156"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a:latin typeface="微软雅黑" panose="020B0503020204020204" pitchFamily="34" charset="-122"/>
                <a:ea typeface="微软雅黑" panose="020B0503020204020204" pitchFamily="34" charset="-122"/>
              </a:rPr>
              <a:t>调节床头阅读灯光亮度，提供更舒适的阅读体验感。</a:t>
            </a:r>
            <a:endParaRPr lang="zh-CN" altLang="en-US" sz="1400">
              <a:latin typeface="微软雅黑" panose="020B0503020204020204" pitchFamily="34" charset="-122"/>
              <a:ea typeface="微软雅黑" panose="020B0503020204020204" pitchFamily="34" charset="-122"/>
            </a:endParaRPr>
          </a:p>
        </p:txBody>
      </p:sp>
      <p:sp>
        <p:nvSpPr>
          <p:cNvPr id="5" name="Rounded Rectangle 43"/>
          <p:cNvSpPr/>
          <p:nvPr/>
        </p:nvSpPr>
        <p:spPr>
          <a:xfrm>
            <a:off x="1426572" y="4958779"/>
            <a:ext cx="1621557" cy="497835"/>
          </a:xfrm>
          <a:prstGeom prst="roundRect">
            <a:avLst>
              <a:gd name="adj" fmla="val 46832"/>
            </a:avLst>
          </a:prstGeom>
          <a:gradFill flip="none" rotWithShape="1">
            <a:gsLst>
              <a:gs pos="0">
                <a:schemeClr val="accent4"/>
              </a:gs>
              <a:gs pos="100000">
                <a:schemeClr val="accent6"/>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673055" y="5023030"/>
            <a:ext cx="1580179" cy="369332"/>
          </a:xfrm>
          <a:prstGeom prst="rect">
            <a:avLst/>
          </a:prstGeom>
        </p:spPr>
        <p:txBody>
          <a:bodyPr wrap="square">
            <a:spAutoFit/>
            <a:scene3d>
              <a:camera prst="orthographicFront"/>
              <a:lightRig rig="threePt" dir="t"/>
            </a:scene3d>
            <a:sp3d contourW="12700"/>
          </a:bodyPr>
          <a:lstStyle/>
          <a:p>
            <a:r>
              <a:rPr lang="zh-CN" altLang="en-US">
                <a:latin typeface="微软雅黑" panose="020B0503020204020204" pitchFamily="34" charset="-122"/>
                <a:ea typeface="微软雅黑" panose="020B0503020204020204" pitchFamily="34" charset="-122"/>
              </a:rPr>
              <a:t>语音控制</a:t>
            </a:r>
            <a:endParaRPr lang="zh-CN" altLang="en-US">
              <a:latin typeface="微软雅黑" panose="020B0503020204020204" pitchFamily="34" charset="-122"/>
              <a:ea typeface="微软雅黑" panose="020B0503020204020204" pitchFamily="34" charset="-122"/>
            </a:endParaRPr>
          </a:p>
        </p:txBody>
      </p:sp>
      <p:sp>
        <p:nvSpPr>
          <p:cNvPr id="17" name="矩形 16"/>
          <p:cNvSpPr/>
          <p:nvPr/>
        </p:nvSpPr>
        <p:spPr>
          <a:xfrm>
            <a:off x="1698290" y="5558488"/>
            <a:ext cx="3428156" cy="377026"/>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a:latin typeface="微软雅黑" panose="020B0503020204020204" pitchFamily="34" charset="-122"/>
                <a:ea typeface="微软雅黑" panose="020B0503020204020204" pitchFamily="34" charset="-122"/>
              </a:rPr>
              <a:t>通过语音控制灯光的开启与关闭</a:t>
            </a:r>
            <a:endParaRPr lang="zh-CN" altLang="en-US" sz="1400">
              <a:latin typeface="微软雅黑" panose="020B0503020204020204" pitchFamily="34" charset="-122"/>
              <a:ea typeface="微软雅黑" panose="020B0503020204020204" pitchFamily="34" charset="-122"/>
            </a:endParaRPr>
          </a:p>
        </p:txBody>
      </p:sp>
      <p:sp>
        <p:nvSpPr>
          <p:cNvPr id="18" name="Rounded Rectangle 43"/>
          <p:cNvSpPr/>
          <p:nvPr/>
        </p:nvSpPr>
        <p:spPr>
          <a:xfrm>
            <a:off x="6610077" y="3542166"/>
            <a:ext cx="1621557" cy="497835"/>
          </a:xfrm>
          <a:prstGeom prst="roundRect">
            <a:avLst>
              <a:gd name="adj" fmla="val 46832"/>
            </a:avLst>
          </a:prstGeom>
          <a:gradFill flip="none" rotWithShape="1">
            <a:gsLst>
              <a:gs pos="0">
                <a:schemeClr val="accent4"/>
              </a:gs>
              <a:gs pos="100000">
                <a:schemeClr val="accent6"/>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6856560" y="3606417"/>
            <a:ext cx="1580179" cy="369332"/>
          </a:xfrm>
          <a:prstGeom prst="rect">
            <a:avLst/>
          </a:prstGeom>
        </p:spPr>
        <p:txBody>
          <a:bodyPr wrap="square">
            <a:spAutoFit/>
            <a:scene3d>
              <a:camera prst="orthographicFront"/>
              <a:lightRig rig="threePt" dir="t"/>
            </a:scene3d>
            <a:sp3d contourW="12700"/>
          </a:bodyPr>
          <a:lstStyle/>
          <a:p>
            <a:r>
              <a:rPr lang="zh-CN" altLang="en-US">
                <a:latin typeface="微软雅黑" panose="020B0503020204020204" pitchFamily="34" charset="-122"/>
                <a:ea typeface="微软雅黑" panose="020B0503020204020204" pitchFamily="34" charset="-122"/>
                <a:sym typeface="+mn-ea"/>
              </a:rPr>
              <a:t>开关控制</a:t>
            </a:r>
            <a:endParaRPr lang="zh-CN" altLang="en-US" b="1">
              <a:latin typeface="微软雅黑" panose="020B0503020204020204" pitchFamily="34" charset="-122"/>
              <a:ea typeface="微软雅黑" panose="020B0503020204020204" pitchFamily="34" charset="-122"/>
              <a:sym typeface="+mn-ea"/>
            </a:endParaRPr>
          </a:p>
        </p:txBody>
      </p:sp>
      <p:sp>
        <p:nvSpPr>
          <p:cNvPr id="20" name="矩形 19"/>
          <p:cNvSpPr/>
          <p:nvPr/>
        </p:nvSpPr>
        <p:spPr>
          <a:xfrm>
            <a:off x="6881795" y="4141875"/>
            <a:ext cx="3428156" cy="737235"/>
          </a:xfrm>
          <a:prstGeom prst="rect">
            <a:avLst/>
          </a:prstGeom>
        </p:spPr>
        <p:txBody>
          <a:bodyPr wrap="square">
            <a:spAutoFit/>
            <a:scene3d>
              <a:camera prst="orthographicFront"/>
              <a:lightRig rig="threePt" dir="t"/>
            </a:scene3d>
            <a:sp3d contourW="12700"/>
          </a:bodyPr>
          <a:lstStyle/>
          <a:p>
            <a:pPr fontAlgn="auto">
              <a:lnSpc>
                <a:spcPct val="150000"/>
              </a:lnSpc>
            </a:pPr>
            <a:r>
              <a:rPr lang="zh-CN" altLang="en-US" sz="1400">
                <a:latin typeface="微软雅黑" panose="020B0503020204020204" pitchFamily="34" charset="-122"/>
                <a:ea typeface="微软雅黑" panose="020B0503020204020204" pitchFamily="34" charset="-122"/>
                <a:sym typeface="+mn-ea"/>
              </a:rPr>
              <a:t>对客房内灯光进行开关控制。</a:t>
            </a:r>
            <a:endParaRPr lang="zh-CN" altLang="en-US" sz="1400">
              <a:latin typeface="微软雅黑" panose="020B0503020204020204" pitchFamily="34" charset="-122"/>
              <a:ea typeface="微软雅黑" panose="020B0503020204020204" pitchFamily="34" charset="-122"/>
            </a:endParaRPr>
          </a:p>
          <a:p>
            <a:pPr fontAlgn="auto">
              <a:lnSpc>
                <a:spcPct val="150000"/>
              </a:lnSpc>
            </a:pPr>
            <a:r>
              <a:rPr lang="zh-CN" altLang="en-US" sz="1400">
                <a:latin typeface="微软雅黑" panose="020B0503020204020204" pitchFamily="34" charset="-122"/>
                <a:ea typeface="微软雅黑" panose="020B0503020204020204" pitchFamily="34" charset="-122"/>
                <a:sym typeface="+mn-ea"/>
              </a:rPr>
              <a:t>灯光场景联动</a:t>
            </a:r>
            <a:r>
              <a:rPr lang="zh-CN" altLang="en-US" sz="1400">
                <a:latin typeface="微软雅黑" panose="020B0503020204020204" pitchFamily="34" charset="-122"/>
                <a:ea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endParaRPr>
          </a:p>
        </p:txBody>
      </p:sp>
      <p:sp>
        <p:nvSpPr>
          <p:cNvPr id="21" name="Rounded Rectangle 43"/>
          <p:cNvSpPr/>
          <p:nvPr/>
        </p:nvSpPr>
        <p:spPr>
          <a:xfrm>
            <a:off x="6610077" y="4943942"/>
            <a:ext cx="1621557" cy="497835"/>
          </a:xfrm>
          <a:prstGeom prst="roundRect">
            <a:avLst>
              <a:gd name="adj" fmla="val 46832"/>
            </a:avLst>
          </a:prstGeom>
          <a:gradFill flip="none" rotWithShape="1">
            <a:gsLst>
              <a:gs pos="0">
                <a:schemeClr val="accent4"/>
              </a:gs>
              <a:gs pos="100000">
                <a:schemeClr val="accent6"/>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6681390" y="4995352"/>
            <a:ext cx="1580179" cy="369332"/>
          </a:xfrm>
          <a:prstGeom prst="rect">
            <a:avLst/>
          </a:prstGeom>
        </p:spPr>
        <p:txBody>
          <a:bodyPr wrap="square">
            <a:spAutoFit/>
            <a:scene3d>
              <a:camera prst="orthographicFront"/>
              <a:lightRig rig="threePt" dir="t"/>
            </a:scene3d>
            <a:sp3d contourW="12700"/>
          </a:bodyPr>
          <a:lstStyle/>
          <a:p>
            <a:r>
              <a:rPr lang="zh-CN" altLang="en-US">
                <a:latin typeface="微软雅黑" panose="020B0503020204020204" pitchFamily="34" charset="-122"/>
                <a:ea typeface="微软雅黑" panose="020B0503020204020204" pitchFamily="34" charset="-122"/>
                <a:sym typeface="+mn-ea"/>
              </a:rPr>
              <a:t>灯光场景联动</a:t>
            </a:r>
            <a:endParaRPr lang="zh-CN" altLang="en-US" b="1">
              <a:latin typeface="微软雅黑" panose="020B0503020204020204" pitchFamily="34" charset="-122"/>
              <a:ea typeface="微软雅黑" panose="020B0503020204020204" pitchFamily="34" charset="-122"/>
              <a:sym typeface="+mn-ea"/>
            </a:endParaRPr>
          </a:p>
        </p:txBody>
      </p:sp>
      <p:sp>
        <p:nvSpPr>
          <p:cNvPr id="23" name="矩形 22"/>
          <p:cNvSpPr/>
          <p:nvPr/>
        </p:nvSpPr>
        <p:spPr>
          <a:xfrm>
            <a:off x="6881795" y="5543651"/>
            <a:ext cx="3428156" cy="737235"/>
          </a:xfrm>
          <a:prstGeom prst="rect">
            <a:avLst/>
          </a:prstGeom>
        </p:spPr>
        <p:txBody>
          <a:bodyPr wrap="square">
            <a:spAutoFit/>
            <a:scene3d>
              <a:camera prst="orthographicFront"/>
              <a:lightRig rig="threePt" dir="t"/>
            </a:scene3d>
            <a:sp3d contourW="12700"/>
          </a:bodyPr>
          <a:lstStyle/>
          <a:p>
            <a:pPr fontAlgn="auto">
              <a:lnSpc>
                <a:spcPct val="150000"/>
              </a:lnSpc>
            </a:pPr>
            <a:r>
              <a:rPr lang="zh-CN" altLang="en-US" sz="1400">
                <a:latin typeface="微软雅黑" panose="020B0503020204020204" pitchFamily="34" charset="-122"/>
                <a:ea typeface="微软雅黑" panose="020B0503020204020204" pitchFamily="34" charset="-122"/>
                <a:sym typeface="+mn-ea"/>
              </a:rPr>
              <a:t>客房内灯光场景任意组合，丰富客户入住的体验感</a:t>
            </a:r>
            <a:endParaRPr lang="zh-CN" altLang="en-US" sz="140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11"/>
          <p:cNvSpPr txBox="1"/>
          <p:nvPr/>
        </p:nvSpPr>
        <p:spPr>
          <a:xfrm>
            <a:off x="802537" y="67381"/>
            <a:ext cx="5836096" cy="52197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电动窗帘控制</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5122" name="Rectangle 2"/>
          <p:cNvSpPr>
            <a:spLocks noGrp="1" noChangeArrowheads="1"/>
          </p:cNvSpPr>
          <p:nvPr/>
        </p:nvSpPr>
        <p:spPr>
          <a:xfrm>
            <a:off x="284480" y="274955"/>
            <a:ext cx="8229600" cy="7778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2">
                    <a:lumMod val="25000"/>
                  </a:schemeClr>
                </a:solidFill>
                <a:latin typeface="+mj-lt"/>
                <a:ea typeface="+mj-ea"/>
                <a:cs typeface="+mj-cs"/>
              </a:defRPr>
            </a:lvl1pPr>
          </a:lstStyle>
          <a:p>
            <a:endParaRPr lang="zh-CN" altLang="en-US" sz="2400" dirty="0">
              <a:solidFill>
                <a:schemeClr val="tx1"/>
              </a:solidFill>
              <a:latin typeface="微软雅黑" panose="020B0503020204020204" pitchFamily="34" charset="-122"/>
              <a:ea typeface="微软雅黑" panose="020B0503020204020204" pitchFamily="34" charset="-122"/>
            </a:endParaRPr>
          </a:p>
        </p:txBody>
      </p:sp>
      <p:pic>
        <p:nvPicPr>
          <p:cNvPr id="9" name="内容占位符 8" descr="C:\Users\lenovo\Desktop\image-removebg-preview.pngimage-removebg-preview"/>
          <p:cNvPicPr>
            <a:picLocks noGrp="1" noChangeAspect="1"/>
          </p:cNvPicPr>
          <p:nvPr>
            <p:ph sz="half" idx="2"/>
          </p:nvPr>
        </p:nvPicPr>
        <p:blipFill>
          <a:blip r:embed="rId1"/>
          <a:srcRect/>
          <a:stretch>
            <a:fillRect/>
          </a:stretch>
        </p:blipFill>
        <p:spPr>
          <a:xfrm>
            <a:off x="766541" y="1901799"/>
            <a:ext cx="4062095" cy="2707640"/>
          </a:xfrm>
          <a:prstGeom prst="rect">
            <a:avLst/>
          </a:prstGeom>
        </p:spPr>
      </p:pic>
      <p:grpSp>
        <p:nvGrpSpPr>
          <p:cNvPr id="13" name="组合 12"/>
          <p:cNvGrpSpPr/>
          <p:nvPr/>
        </p:nvGrpSpPr>
        <p:grpSpPr>
          <a:xfrm>
            <a:off x="5950966" y="1988959"/>
            <a:ext cx="5110329" cy="448928"/>
            <a:chOff x="5854922" y="1575246"/>
            <a:chExt cx="5110329" cy="448928"/>
          </a:xfrm>
        </p:grpSpPr>
        <p:sp>
          <p:nvSpPr>
            <p:cNvPr id="14" name="椭圆 13"/>
            <p:cNvSpPr/>
            <p:nvPr/>
          </p:nvSpPr>
          <p:spPr>
            <a:xfrm>
              <a:off x="5863855" y="1575246"/>
              <a:ext cx="448928" cy="448928"/>
            </a:xfrm>
            <a:prstGeom prst="ellipse">
              <a:avLst/>
            </a:prstGeom>
            <a:solidFill>
              <a:srgbClr val="8865A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5" name="文本框 14"/>
            <p:cNvSpPr txBox="1"/>
            <p:nvPr/>
          </p:nvSpPr>
          <p:spPr>
            <a:xfrm>
              <a:off x="5854922" y="1615044"/>
              <a:ext cx="466794"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01</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330649" y="1575246"/>
              <a:ext cx="4634602" cy="369332"/>
            </a:xfrm>
            <a:prstGeom prst="rect">
              <a:avLst/>
            </a:prstGeom>
            <a:noFill/>
          </p:spPr>
          <p:txBody>
            <a:bodyPr wrap="none" rtlCol="0">
              <a:spAutoFit/>
            </a:bodyP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窗帘面板控制电动窗帘/窗纱的开启与关闭。</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1" name="组合 10"/>
          <p:cNvGrpSpPr/>
          <p:nvPr/>
        </p:nvGrpSpPr>
        <p:grpSpPr>
          <a:xfrm>
            <a:off x="5959899" y="3030943"/>
            <a:ext cx="4596259" cy="1738004"/>
            <a:chOff x="5854922" y="1575246"/>
            <a:chExt cx="4596259" cy="1738004"/>
          </a:xfrm>
        </p:grpSpPr>
        <p:sp>
          <p:nvSpPr>
            <p:cNvPr id="12" name="椭圆 11"/>
            <p:cNvSpPr/>
            <p:nvPr/>
          </p:nvSpPr>
          <p:spPr>
            <a:xfrm>
              <a:off x="5863855" y="1575246"/>
              <a:ext cx="448928" cy="448928"/>
            </a:xfrm>
            <a:prstGeom prst="ellipse">
              <a:avLst/>
            </a:prstGeom>
            <a:solidFill>
              <a:srgbClr val="8865A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文本框 23"/>
            <p:cNvSpPr txBox="1"/>
            <p:nvPr/>
          </p:nvSpPr>
          <p:spPr>
            <a:xfrm>
              <a:off x="5854922" y="1615044"/>
              <a:ext cx="466794"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02</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330649" y="1575246"/>
              <a:ext cx="1107996" cy="369332"/>
            </a:xfrm>
            <a:prstGeom prst="rect">
              <a:avLst/>
            </a:prstGeom>
            <a:noFill/>
          </p:spPr>
          <p:txBody>
            <a:bodyPr wrap="none" rtlCol="0">
              <a:spAutoFit/>
            </a:bodyPr>
            <a:lstStyle/>
            <a:p>
              <a:r>
                <a:rPr lang="zh-CN" altLang="en-US" b="1">
                  <a:latin typeface="微软雅黑" panose="020B0503020204020204" pitchFamily="34" charset="-122"/>
                  <a:ea typeface="微软雅黑" panose="020B0503020204020204" pitchFamily="34" charset="-122"/>
                </a:rPr>
                <a:t>欢迎模式</a:t>
              </a:r>
              <a:endParaRPr lang="zh-CN" altLang="en-US" b="1">
                <a:latin typeface="微软雅黑" panose="020B0503020204020204" pitchFamily="34" charset="-122"/>
                <a:ea typeface="微软雅黑" panose="020B0503020204020204" pitchFamily="34" charset="-122"/>
              </a:endParaRPr>
            </a:p>
          </p:txBody>
        </p:sp>
        <p:sp>
          <p:nvSpPr>
            <p:cNvPr id="26" name="文本框 25"/>
            <p:cNvSpPr txBox="1"/>
            <p:nvPr/>
          </p:nvSpPr>
          <p:spPr>
            <a:xfrm>
              <a:off x="6330649" y="1929585"/>
              <a:ext cx="4120532" cy="1383665"/>
            </a:xfrm>
            <a:prstGeom prst="rect">
              <a:avLst/>
            </a:prstGeom>
            <a:noFill/>
          </p:spPr>
          <p:txBody>
            <a:bodyPr wrap="square" rtlCol="0">
              <a:spAutoFit/>
            </a:bodyPr>
            <a:lstStyle/>
            <a:p>
              <a:pPr fontAlgn="auto">
                <a:lnSpc>
                  <a:spcPct val="15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客人入住第一次进入客房启动欢迎模式。</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欢迎模式依据不同时段</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白天时段（8:00-18:00）:</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自动开启窗帘/窗纱。</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夜晚时段（18:00-8:00）：自动关毕窗帘/窗纱。</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7" name="组合 26"/>
          <p:cNvGrpSpPr/>
          <p:nvPr/>
        </p:nvGrpSpPr>
        <p:grpSpPr>
          <a:xfrm>
            <a:off x="5968832" y="5013506"/>
            <a:ext cx="4544807" cy="448928"/>
            <a:chOff x="5854922" y="1575246"/>
            <a:chExt cx="4544807" cy="448928"/>
          </a:xfrm>
        </p:grpSpPr>
        <p:sp>
          <p:nvSpPr>
            <p:cNvPr id="28" name="椭圆 27"/>
            <p:cNvSpPr/>
            <p:nvPr/>
          </p:nvSpPr>
          <p:spPr>
            <a:xfrm>
              <a:off x="5863855" y="1575246"/>
              <a:ext cx="448928" cy="448928"/>
            </a:xfrm>
            <a:prstGeom prst="ellipse">
              <a:avLst/>
            </a:prstGeom>
            <a:solidFill>
              <a:srgbClr val="8865A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9" name="文本框 28"/>
            <p:cNvSpPr txBox="1"/>
            <p:nvPr/>
          </p:nvSpPr>
          <p:spPr>
            <a:xfrm>
              <a:off x="5854922" y="1615044"/>
              <a:ext cx="466794"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03</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330649" y="1575246"/>
              <a:ext cx="4069080" cy="368300"/>
            </a:xfrm>
            <a:prstGeom prst="rect">
              <a:avLst/>
            </a:prstGeom>
            <a:noFill/>
          </p:spPr>
          <p:txBody>
            <a:bodyPr wrap="none" rtlCol="0">
              <a:spAutoFit/>
            </a:bodyPr>
            <a:lstStyle/>
            <a:p>
              <a:r>
                <a:rPr lang="zh-CN" altLang="en-US" b="1">
                  <a:latin typeface="微软雅黑" panose="020B0503020204020204" pitchFamily="34" charset="-122"/>
                  <a:ea typeface="微软雅黑" panose="020B0503020204020204" pitchFamily="34" charset="-122"/>
                </a:rPr>
                <a:t>场景联动控制窗帘窗纱的开启与关闭。</a:t>
              </a:r>
              <a:endParaRPr lang="zh-CN" altLang="en-US" b="1">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10"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11"/>
          <p:cNvSpPr txBox="1"/>
          <p:nvPr/>
        </p:nvSpPr>
        <p:spPr>
          <a:xfrm>
            <a:off x="766614" y="17724"/>
            <a:ext cx="5836096" cy="52197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sym typeface="+mn-ea"/>
              </a:rPr>
              <a:t>智能空调控制</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5122" name="Rectangle 2"/>
          <p:cNvSpPr>
            <a:spLocks noGrp="1" noChangeArrowheads="1"/>
          </p:cNvSpPr>
          <p:nvPr/>
        </p:nvSpPr>
        <p:spPr>
          <a:xfrm>
            <a:off x="284480" y="274955"/>
            <a:ext cx="8229600" cy="7778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2">
                    <a:lumMod val="25000"/>
                  </a:schemeClr>
                </a:solidFill>
                <a:latin typeface="+mj-lt"/>
                <a:ea typeface="+mj-ea"/>
                <a:cs typeface="+mj-cs"/>
              </a:defRPr>
            </a:lvl1pPr>
          </a:lstStyle>
          <a:p>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8" name="圆角矩形 11"/>
          <p:cNvSpPr/>
          <p:nvPr/>
        </p:nvSpPr>
        <p:spPr>
          <a:xfrm>
            <a:off x="5729748" y="1485424"/>
            <a:ext cx="3279775" cy="461962"/>
          </a:xfrm>
          <a:prstGeom prst="roundRect">
            <a:avLst>
              <a:gd name="adj" fmla="val 16667"/>
            </a:avLst>
          </a:prstGeom>
          <a:solidFill>
            <a:schemeClr val="accent6">
              <a:lumMod val="100000"/>
            </a:schemeClr>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stStyle>
          <a:p>
            <a:pPr marL="0" marR="0" lvl="0" indent="0" algn="ctr" defTabSz="914400" rtl="0" eaLnBrk="1" fontAlgn="base" latinLnBrk="0" hangingPunct="1">
              <a:lnSpc>
                <a:spcPct val="14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FF0000"/>
              </a:solidFill>
              <a:effectLst/>
              <a:uLnTx/>
              <a:uFillTx/>
              <a:cs typeface="+mn-ea"/>
              <a:sym typeface="+mn-lt"/>
            </a:endParaRPr>
          </a:p>
        </p:txBody>
      </p:sp>
      <p:sp>
        <p:nvSpPr>
          <p:cNvPr id="9" name="内容占位符 8"/>
          <p:cNvSpPr>
            <a:spLocks noGrp="1"/>
          </p:cNvSpPr>
          <p:nvPr>
            <p:ph sz="half" idx="2"/>
          </p:nvPr>
        </p:nvSpPr>
        <p:spPr>
          <a:xfrm>
            <a:off x="1288685" y="1947391"/>
            <a:ext cx="3427412" cy="3431059"/>
          </a:xfrm>
        </p:spPr>
        <p:txBody>
          <a:bodyPr>
            <a:noAutofit/>
          </a:bodyPr>
          <a:lstStyle/>
          <a:p>
            <a:pPr marL="0" indent="0" fontAlgn="auto">
              <a:lnSpc>
                <a:spcPts val="3700"/>
              </a:lnSpc>
              <a:spcBef>
                <a:spcPts val="0"/>
              </a:spcBef>
              <a:buNone/>
            </a:pPr>
            <a:r>
              <a:rPr lang="zh-CN" altLang="en-US" sz="1800">
                <a:latin typeface="微软雅黑" panose="020B0503020204020204" pitchFamily="34" charset="-122"/>
                <a:ea typeface="微软雅黑" panose="020B0503020204020204" pitchFamily="34" charset="-122"/>
              </a:rPr>
              <a:t>舒适模式</a:t>
            </a:r>
            <a:endParaRPr lang="zh-CN" altLang="en-US" sz="1800">
              <a:latin typeface="微软雅黑" panose="020B0503020204020204" pitchFamily="34" charset="-122"/>
              <a:ea typeface="微软雅黑" panose="020B0503020204020204" pitchFamily="34" charset="-122"/>
            </a:endParaRPr>
          </a:p>
          <a:p>
            <a:pPr marL="0" indent="0" fontAlgn="auto">
              <a:lnSpc>
                <a:spcPts val="3700"/>
              </a:lnSpc>
              <a:spcBef>
                <a:spcPts val="0"/>
              </a:spcBef>
              <a:buNone/>
            </a:pPr>
            <a:r>
              <a:rPr lang="zh-CN" altLang="en-US" sz="1800">
                <a:latin typeface="微软雅黑" panose="020B0503020204020204" pitchFamily="34" charset="-122"/>
                <a:ea typeface="微软雅黑" panose="020B0503020204020204" pitchFamily="34" charset="-122"/>
              </a:rPr>
              <a:t>出租有人模式</a:t>
            </a:r>
            <a:endParaRPr lang="zh-CN" altLang="en-US" sz="1800">
              <a:latin typeface="微软雅黑" panose="020B0503020204020204" pitchFamily="34" charset="-122"/>
              <a:ea typeface="微软雅黑" panose="020B0503020204020204" pitchFamily="34" charset="-122"/>
            </a:endParaRPr>
          </a:p>
          <a:p>
            <a:pPr marL="0" indent="0" fontAlgn="auto">
              <a:lnSpc>
                <a:spcPts val="3700"/>
              </a:lnSpc>
              <a:spcBef>
                <a:spcPts val="0"/>
              </a:spcBef>
              <a:buNone/>
            </a:pPr>
            <a:r>
              <a:rPr lang="zh-CN" altLang="en-US" sz="1800">
                <a:latin typeface="微软雅黑" panose="020B0503020204020204" pitchFamily="34" charset="-122"/>
                <a:ea typeface="微软雅黑" panose="020B0503020204020204" pitchFamily="34" charset="-122"/>
              </a:rPr>
              <a:t>出租无人模式</a:t>
            </a:r>
            <a:endParaRPr lang="zh-CN" altLang="en-US" sz="1800">
              <a:latin typeface="微软雅黑" panose="020B0503020204020204" pitchFamily="34" charset="-122"/>
              <a:ea typeface="微软雅黑" panose="020B0503020204020204" pitchFamily="34" charset="-122"/>
            </a:endParaRPr>
          </a:p>
          <a:p>
            <a:pPr marL="0" indent="0" fontAlgn="auto">
              <a:lnSpc>
                <a:spcPts val="3700"/>
              </a:lnSpc>
              <a:spcBef>
                <a:spcPts val="0"/>
              </a:spcBef>
              <a:buNone/>
            </a:pPr>
            <a:r>
              <a:rPr lang="zh-CN" altLang="en-US" sz="1800">
                <a:latin typeface="微软雅黑" panose="020B0503020204020204" pitchFamily="34" charset="-122"/>
                <a:ea typeface="微软雅黑" panose="020B0503020204020204" pitchFamily="34" charset="-122"/>
              </a:rPr>
              <a:t>夜晚模式</a:t>
            </a:r>
            <a:endParaRPr lang="zh-CN" altLang="en-US" sz="1800">
              <a:latin typeface="微软雅黑" panose="020B0503020204020204" pitchFamily="34" charset="-122"/>
              <a:ea typeface="微软雅黑" panose="020B0503020204020204" pitchFamily="34" charset="-122"/>
            </a:endParaRPr>
          </a:p>
          <a:p>
            <a:pPr marL="0" indent="0" fontAlgn="auto">
              <a:lnSpc>
                <a:spcPts val="3700"/>
              </a:lnSpc>
              <a:spcBef>
                <a:spcPts val="0"/>
              </a:spcBef>
              <a:buNone/>
            </a:pPr>
            <a:r>
              <a:rPr lang="zh-CN" altLang="en-US" sz="1800">
                <a:latin typeface="微软雅黑" panose="020B0503020204020204" pitchFamily="34" charset="-122"/>
                <a:ea typeface="微软雅黑" panose="020B0503020204020204" pitchFamily="34" charset="-122"/>
              </a:rPr>
              <a:t>待租模式</a:t>
            </a:r>
            <a:endParaRPr lang="zh-CN" altLang="en-US" sz="1800">
              <a:latin typeface="微软雅黑" panose="020B0503020204020204" pitchFamily="34" charset="-122"/>
              <a:ea typeface="微软雅黑" panose="020B0503020204020204" pitchFamily="34" charset="-122"/>
            </a:endParaRPr>
          </a:p>
          <a:p>
            <a:pPr marL="0" indent="0" fontAlgn="auto">
              <a:lnSpc>
                <a:spcPts val="3700"/>
              </a:lnSpc>
              <a:spcBef>
                <a:spcPts val="0"/>
              </a:spcBef>
              <a:buNone/>
            </a:pPr>
            <a:r>
              <a:rPr lang="zh-CN" altLang="en-US" sz="1800">
                <a:latin typeface="微软雅黑" panose="020B0503020204020204" pitchFamily="34" charset="-122"/>
                <a:ea typeface="微软雅黑" panose="020B0503020204020204" pitchFamily="34" charset="-122"/>
              </a:rPr>
              <a:t>房间温度异常报警功能</a:t>
            </a:r>
            <a:endParaRPr lang="en-US" altLang="zh-CN" sz="1800">
              <a:latin typeface="微软雅黑" panose="020B0503020204020204" pitchFamily="34" charset="-122"/>
              <a:ea typeface="微软雅黑" panose="020B0503020204020204" pitchFamily="34" charset="-122"/>
            </a:endParaRPr>
          </a:p>
          <a:p>
            <a:pPr marL="0" indent="0" fontAlgn="auto">
              <a:lnSpc>
                <a:spcPts val="3700"/>
              </a:lnSpc>
              <a:spcBef>
                <a:spcPts val="0"/>
              </a:spcBef>
              <a:buNone/>
            </a:pPr>
            <a:r>
              <a:rPr lang="zh-CN" altLang="en-US" sz="1800">
                <a:latin typeface="微软雅黑" panose="020B0503020204020204" pitchFamily="34" charset="-122"/>
                <a:ea typeface="微软雅黑" panose="020B0503020204020204" pitchFamily="34" charset="-122"/>
              </a:rPr>
              <a:t>空调运行数据统计分析</a:t>
            </a:r>
            <a:endParaRPr lang="zh-CN" altLang="en-US" sz="1800">
              <a:latin typeface="微软雅黑" panose="020B0503020204020204" pitchFamily="34" charset="-122"/>
              <a:ea typeface="微软雅黑" panose="020B0503020204020204" pitchFamily="34" charset="-122"/>
            </a:endParaRPr>
          </a:p>
        </p:txBody>
      </p:sp>
      <p:sp>
        <p:nvSpPr>
          <p:cNvPr id="10" name="内容占位符 5"/>
          <p:cNvSpPr>
            <a:spLocks noGrp="1"/>
          </p:cNvSpPr>
          <p:nvPr/>
        </p:nvSpPr>
        <p:spPr>
          <a:xfrm>
            <a:off x="5729748" y="1640959"/>
            <a:ext cx="5183505" cy="4364990"/>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5600" b="1">
                <a:latin typeface="微软雅黑" panose="020B0503020204020204" pitchFamily="34" charset="-122"/>
                <a:ea typeface="微软雅黑" panose="020B0503020204020204" pitchFamily="34" charset="-122"/>
              </a:rPr>
              <a:t>网络控制程序控制不同客房状态：</a:t>
            </a:r>
            <a:endParaRPr lang="en-US" altLang="zh-CN" sz="5600" b="1">
              <a:latin typeface="微软雅黑" panose="020B0503020204020204" pitchFamily="34" charset="-122"/>
              <a:ea typeface="微软雅黑" panose="020B0503020204020204" pitchFamily="34" charset="-122"/>
            </a:endParaRPr>
          </a:p>
          <a:p>
            <a:endParaRPr lang="zh-CN" altLang="en-US"/>
          </a:p>
          <a:p>
            <a:pPr>
              <a:lnSpc>
                <a:spcPct val="120000"/>
              </a:lnSpc>
            </a:pPr>
            <a:r>
              <a:rPr lang="zh-CN" altLang="en-US" sz="4800" b="1">
                <a:latin typeface="微软雅黑" panose="020B0503020204020204" pitchFamily="34" charset="-122"/>
                <a:ea typeface="微软雅黑" panose="020B0503020204020204" pitchFamily="34" charset="-122"/>
                <a:cs typeface="微软雅黑" panose="020B0503020204020204" pitchFamily="34" charset="-122"/>
              </a:rPr>
              <a:t>入住客房状态：</a:t>
            </a:r>
            <a:endParaRPr lang="zh-CN" altLang="en-US" sz="48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4800">
                <a:latin typeface="微软雅黑" panose="020B0503020204020204" pitchFamily="34" charset="-122"/>
                <a:ea typeface="微软雅黑" panose="020B0503020204020204" pitchFamily="34" charset="-122"/>
                <a:cs typeface="微软雅黑" panose="020B0503020204020204" pitchFamily="34" charset="-122"/>
              </a:rPr>
              <a:t>迎宾模式：客人在前台做好登记，相应的客房空调启动到高速，使客房迅速的升温或者降温，当客人到达房间感到房间舒适；</a:t>
            </a:r>
            <a:endParaRPr lang="zh-CN" altLang="en-US" sz="4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4800">
                <a:latin typeface="微软雅黑" panose="020B0503020204020204" pitchFamily="34" charset="-122"/>
                <a:ea typeface="微软雅黑" panose="020B0503020204020204" pitchFamily="34" charset="-122"/>
                <a:cs typeface="微软雅黑" panose="020B0503020204020204" pitchFamily="34" charset="-122"/>
              </a:rPr>
              <a:t>当在入住客房状态下，入住客人在房间内，客人可通过墙壁空调控制器选择控制空调温度和空调风机的运行状态。</a:t>
            </a:r>
            <a:endParaRPr lang="zh-CN" altLang="en-US" sz="4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4800">
                <a:latin typeface="微软雅黑" panose="020B0503020204020204" pitchFamily="34" charset="-122"/>
                <a:ea typeface="微软雅黑" panose="020B0503020204020204" pitchFamily="34" charset="-122"/>
                <a:cs typeface="微软雅黑" panose="020B0503020204020204" pitchFamily="34" charset="-122"/>
              </a:rPr>
              <a:t>夜晚睡眠模式：当客人入睡后，房间空调在客人设置的温度上增加2度或降低2度；</a:t>
            </a:r>
            <a:endParaRPr lang="zh-CN" altLang="en-US" sz="4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4800">
                <a:latin typeface="微软雅黑" panose="020B0503020204020204" pitchFamily="34" charset="-122"/>
                <a:ea typeface="微软雅黑" panose="020B0503020204020204" pitchFamily="34" charset="-122"/>
                <a:cs typeface="微软雅黑" panose="020B0503020204020204" pitchFamily="34" charset="-122"/>
              </a:rPr>
              <a:t>当在入住客房状态下，入住客人离开客房后。以客房空调控制器控制客房空调风机低速和空调电磁阀运行。由网络控制程序控制空客房空调舒适温度状态（空调开启或关闭、具体设定温度可在软件端设定）。</a:t>
            </a:r>
            <a:endParaRPr lang="zh-CN" altLang="en-US" sz="4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4800" b="1">
                <a:latin typeface="微软雅黑" panose="020B0503020204020204" pitchFamily="34" charset="-122"/>
                <a:ea typeface="微软雅黑" panose="020B0503020204020204" pitchFamily="34" charset="-122"/>
                <a:cs typeface="微软雅黑" panose="020B0503020204020204" pitchFamily="34" charset="-122"/>
              </a:rPr>
              <a:t>待租客房、退租客房状态:</a:t>
            </a:r>
            <a:endParaRPr lang="zh-CN" altLang="en-US" sz="48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4800">
                <a:latin typeface="微软雅黑" panose="020B0503020204020204" pitchFamily="34" charset="-122"/>
                <a:ea typeface="微软雅黑" panose="020B0503020204020204" pitchFamily="34" charset="-122"/>
                <a:cs typeface="微软雅黑" panose="020B0503020204020204" pitchFamily="34" charset="-122"/>
              </a:rPr>
              <a:t>控制空客房空调保持保养温度冬季18度，夏季26度（空调开启或关闭、具体设定温度可在软件端设定）。</a:t>
            </a:r>
            <a:endParaRPr lang="zh-CN" altLang="en-US" sz="4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4800" b="1">
                <a:latin typeface="微软雅黑" panose="020B0503020204020204" pitchFamily="34" charset="-122"/>
                <a:ea typeface="微软雅黑" panose="020B0503020204020204" pitchFamily="34" charset="-122"/>
                <a:cs typeface="微软雅黑" panose="020B0503020204020204" pitchFamily="34" charset="-122"/>
              </a:rPr>
              <a:t>空置客房状态:</a:t>
            </a:r>
            <a:endParaRPr lang="zh-CN" altLang="en-US" sz="48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4800">
                <a:latin typeface="微软雅黑" panose="020B0503020204020204" pitchFamily="34" charset="-122"/>
                <a:ea typeface="微软雅黑" panose="020B0503020204020204" pitchFamily="34" charset="-122"/>
                <a:cs typeface="微软雅黑" panose="020B0503020204020204" pitchFamily="34" charset="-122"/>
              </a:rPr>
              <a:t>由网络控制程序控制客房空调系统关闭。</a:t>
            </a:r>
            <a:endParaRPr lang="zh-CN" altLang="en-US" sz="48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椭圆 11"/>
          <p:cNvSpPr/>
          <p:nvPr/>
        </p:nvSpPr>
        <p:spPr>
          <a:xfrm>
            <a:off x="900014" y="2055341"/>
            <a:ext cx="388671" cy="38878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10" dirty="0">
                <a:solidFill>
                  <a:schemeClr val="bg2"/>
                </a:solidFill>
                <a:cs typeface="+mn-ea"/>
                <a:sym typeface="+mn-lt"/>
              </a:rPr>
              <a:t>1</a:t>
            </a:r>
            <a:endParaRPr lang="zh-CN" altLang="en-US" sz="2710" dirty="0">
              <a:solidFill>
                <a:schemeClr val="bg2"/>
              </a:solidFill>
              <a:cs typeface="+mn-ea"/>
              <a:sym typeface="+mn-lt"/>
            </a:endParaRPr>
          </a:p>
        </p:txBody>
      </p:sp>
      <p:sp>
        <p:nvSpPr>
          <p:cNvPr id="13" name="椭圆 12"/>
          <p:cNvSpPr/>
          <p:nvPr/>
        </p:nvSpPr>
        <p:spPr>
          <a:xfrm>
            <a:off x="900014" y="2532206"/>
            <a:ext cx="388671" cy="38878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10" dirty="0">
                <a:solidFill>
                  <a:schemeClr val="bg2"/>
                </a:solidFill>
                <a:cs typeface="+mn-ea"/>
                <a:sym typeface="+mn-lt"/>
              </a:rPr>
              <a:t>2</a:t>
            </a:r>
            <a:endParaRPr lang="zh-CN" altLang="en-US" sz="2710" dirty="0">
              <a:solidFill>
                <a:schemeClr val="bg2"/>
              </a:solidFill>
              <a:cs typeface="+mn-ea"/>
              <a:sym typeface="+mn-lt"/>
            </a:endParaRPr>
          </a:p>
        </p:txBody>
      </p:sp>
      <p:sp>
        <p:nvSpPr>
          <p:cNvPr id="14" name="椭圆 13"/>
          <p:cNvSpPr/>
          <p:nvPr/>
        </p:nvSpPr>
        <p:spPr>
          <a:xfrm>
            <a:off x="900014" y="3014387"/>
            <a:ext cx="388671" cy="38878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10" dirty="0">
                <a:solidFill>
                  <a:schemeClr val="bg2"/>
                </a:solidFill>
                <a:cs typeface="+mn-ea"/>
                <a:sym typeface="+mn-lt"/>
              </a:rPr>
              <a:t>3</a:t>
            </a:r>
            <a:endParaRPr lang="zh-CN" altLang="en-US" sz="2710" dirty="0">
              <a:solidFill>
                <a:schemeClr val="bg2"/>
              </a:solidFill>
              <a:cs typeface="+mn-ea"/>
              <a:sym typeface="+mn-lt"/>
            </a:endParaRPr>
          </a:p>
        </p:txBody>
      </p:sp>
      <p:sp>
        <p:nvSpPr>
          <p:cNvPr id="15" name="椭圆 14"/>
          <p:cNvSpPr/>
          <p:nvPr/>
        </p:nvSpPr>
        <p:spPr>
          <a:xfrm>
            <a:off x="900014" y="3492051"/>
            <a:ext cx="388671" cy="38878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10" dirty="0">
                <a:solidFill>
                  <a:schemeClr val="bg2"/>
                </a:solidFill>
                <a:cs typeface="+mn-ea"/>
                <a:sym typeface="+mn-lt"/>
              </a:rPr>
              <a:t>4</a:t>
            </a:r>
            <a:endParaRPr lang="zh-CN" altLang="en-US" sz="2710" dirty="0">
              <a:solidFill>
                <a:schemeClr val="bg2"/>
              </a:solidFill>
              <a:cs typeface="+mn-ea"/>
              <a:sym typeface="+mn-lt"/>
            </a:endParaRPr>
          </a:p>
        </p:txBody>
      </p:sp>
      <p:sp>
        <p:nvSpPr>
          <p:cNvPr id="24" name="椭圆 23"/>
          <p:cNvSpPr/>
          <p:nvPr/>
        </p:nvSpPr>
        <p:spPr>
          <a:xfrm>
            <a:off x="900014" y="3975690"/>
            <a:ext cx="388671" cy="38878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10" dirty="0">
                <a:solidFill>
                  <a:schemeClr val="bg2"/>
                </a:solidFill>
                <a:cs typeface="+mn-ea"/>
                <a:sym typeface="+mn-lt"/>
              </a:rPr>
              <a:t>5</a:t>
            </a:r>
            <a:endParaRPr lang="zh-CN" altLang="en-US" sz="2710" dirty="0">
              <a:solidFill>
                <a:schemeClr val="bg2"/>
              </a:solidFill>
              <a:cs typeface="+mn-ea"/>
              <a:sym typeface="+mn-lt"/>
            </a:endParaRPr>
          </a:p>
        </p:txBody>
      </p:sp>
      <p:sp>
        <p:nvSpPr>
          <p:cNvPr id="25" name="椭圆 24"/>
          <p:cNvSpPr/>
          <p:nvPr/>
        </p:nvSpPr>
        <p:spPr>
          <a:xfrm>
            <a:off x="900013" y="4431572"/>
            <a:ext cx="388671" cy="38878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10" dirty="0">
                <a:solidFill>
                  <a:schemeClr val="bg2"/>
                </a:solidFill>
                <a:cs typeface="+mn-ea"/>
                <a:sym typeface="+mn-lt"/>
              </a:rPr>
              <a:t>6</a:t>
            </a:r>
            <a:endParaRPr lang="zh-CN" altLang="en-US" sz="2710" dirty="0">
              <a:solidFill>
                <a:schemeClr val="bg2"/>
              </a:solidFill>
              <a:cs typeface="+mn-ea"/>
              <a:sym typeface="+mn-lt"/>
            </a:endParaRPr>
          </a:p>
        </p:txBody>
      </p:sp>
      <p:sp>
        <p:nvSpPr>
          <p:cNvPr id="26" name="椭圆 25"/>
          <p:cNvSpPr/>
          <p:nvPr/>
        </p:nvSpPr>
        <p:spPr>
          <a:xfrm>
            <a:off x="900013" y="4915211"/>
            <a:ext cx="388671" cy="38878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10" dirty="0">
                <a:solidFill>
                  <a:schemeClr val="bg2"/>
                </a:solidFill>
                <a:cs typeface="+mn-ea"/>
                <a:sym typeface="+mn-lt"/>
              </a:rPr>
              <a:t>7</a:t>
            </a:r>
            <a:endParaRPr lang="zh-CN" altLang="en-US" sz="2710" dirty="0">
              <a:solidFill>
                <a:schemeClr val="bg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53" presetClass="entr" presetSubtype="16"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linds(horizont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8" grpId="0" bldLvl="0" animBg="1"/>
      <p:bldP spid="12" grpId="0" bldLvl="0" animBg="1"/>
      <p:bldP spid="13" grpId="0" bldLvl="0" animBg="1"/>
      <p:bldP spid="14" grpId="0" bldLvl="0" animBg="1"/>
      <p:bldP spid="15" grpId="0" bldLvl="0" animBg="1"/>
      <p:bldP spid="24" grpId="0" bldLvl="0" animBg="1"/>
      <p:bldP spid="25" grpId="0" bldLvl="0" animBg="1"/>
      <p:bldP spid="26"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11"/>
          <p:cNvSpPr txBox="1"/>
          <p:nvPr/>
        </p:nvSpPr>
        <p:spPr>
          <a:xfrm>
            <a:off x="766614" y="17724"/>
            <a:ext cx="5836096" cy="52197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sym typeface="+mn-ea"/>
              </a:rPr>
              <a:t>房间节能控制</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5122" name="Rectangle 2"/>
          <p:cNvSpPr>
            <a:spLocks noGrp="1" noChangeArrowheads="1"/>
          </p:cNvSpPr>
          <p:nvPr/>
        </p:nvSpPr>
        <p:spPr>
          <a:xfrm>
            <a:off x="284480" y="274955"/>
            <a:ext cx="8229600" cy="7778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2">
                    <a:lumMod val="25000"/>
                  </a:schemeClr>
                </a:solidFill>
                <a:latin typeface="+mj-lt"/>
                <a:ea typeface="+mj-ea"/>
                <a:cs typeface="+mj-cs"/>
              </a:defRPr>
            </a:lvl1pPr>
          </a:lstStyle>
          <a:p>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3" name="文本占位符 2"/>
          <p:cNvSpPr>
            <a:spLocks noGrp="1"/>
          </p:cNvSpPr>
          <p:nvPr>
            <p:ph type="body" idx="1"/>
          </p:nvPr>
        </p:nvSpPr>
        <p:spPr>
          <a:xfrm>
            <a:off x="230505" y="1239030"/>
            <a:ext cx="9873615" cy="481616"/>
          </a:xfrm>
        </p:spPr>
        <p:txBody>
          <a:bodyPr>
            <a:normAutofit/>
          </a:bodyPr>
          <a:lstStyle/>
          <a:p>
            <a:r>
              <a:rPr lang="zh-CN" altLang="en-US" sz="1800">
                <a:latin typeface="微软雅黑" panose="020B0503020204020204" pitchFamily="34" charset="-122"/>
                <a:ea typeface="微软雅黑" panose="020B0503020204020204" pitchFamily="34" charset="-122"/>
              </a:rPr>
              <a:t>通过对时间、温度及人员的监测，运用智能算法实现设备联动，对房间进行节能控制。</a:t>
            </a:r>
            <a:endParaRPr lang="zh-CN" altLang="en-US" sz="1800">
              <a:latin typeface="微软雅黑" panose="020B0503020204020204" pitchFamily="34" charset="-122"/>
              <a:ea typeface="微软雅黑" panose="020B0503020204020204" pitchFamily="34" charset="-122"/>
            </a:endParaRPr>
          </a:p>
        </p:txBody>
      </p:sp>
      <p:pic>
        <p:nvPicPr>
          <p:cNvPr id="7" name="内容占位符 6" descr="C:\Users\lenovo\Desktop\图片2.png图片2"/>
          <p:cNvPicPr>
            <a:picLocks noGrp="1" noChangeAspect="1"/>
          </p:cNvPicPr>
          <p:nvPr/>
        </p:nvPicPr>
        <p:blipFill>
          <a:blip r:embed="rId1"/>
          <a:srcRect/>
          <a:stretch>
            <a:fillRect/>
          </a:stretch>
        </p:blipFill>
        <p:spPr>
          <a:xfrm>
            <a:off x="881698" y="1845310"/>
            <a:ext cx="10426065" cy="42043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9"/>
          <p:cNvGrpSpPr/>
          <p:nvPr/>
        </p:nvGrpSpPr>
        <p:grpSpPr bwMode="auto">
          <a:xfrm>
            <a:off x="5622925" y="801688"/>
            <a:ext cx="5407025" cy="4970462"/>
            <a:chOff x="3392215" y="1614026"/>
            <a:chExt cx="5407569" cy="4970110"/>
          </a:xfrm>
        </p:grpSpPr>
        <p:sp>
          <p:nvSpPr>
            <p:cNvPr id="6" name="Freeform 6"/>
            <p:cNvSpPr>
              <a:spLocks noEditPoints="1"/>
            </p:cNvSpPr>
            <p:nvPr/>
          </p:nvSpPr>
          <p:spPr bwMode="auto">
            <a:xfrm>
              <a:off x="6399243" y="4571329"/>
              <a:ext cx="363575" cy="366687"/>
            </a:xfrm>
            <a:custGeom>
              <a:avLst/>
              <a:gdLst>
                <a:gd name="T0" fmla="*/ 143 w 189"/>
                <a:gd name="T1" fmla="*/ 160 h 190"/>
                <a:gd name="T2" fmla="*/ 160 w 189"/>
                <a:gd name="T3" fmla="*/ 163 h 190"/>
                <a:gd name="T4" fmla="*/ 161 w 189"/>
                <a:gd name="T5" fmla="*/ 153 h 190"/>
                <a:gd name="T6" fmla="*/ 171 w 189"/>
                <a:gd name="T7" fmla="*/ 143 h 190"/>
                <a:gd name="T8" fmla="*/ 177 w 189"/>
                <a:gd name="T9" fmla="*/ 133 h 190"/>
                <a:gd name="T10" fmla="*/ 175 w 189"/>
                <a:gd name="T11" fmla="*/ 118 h 190"/>
                <a:gd name="T12" fmla="*/ 188 w 189"/>
                <a:gd name="T13" fmla="*/ 113 h 190"/>
                <a:gd name="T14" fmla="*/ 175 w 189"/>
                <a:gd name="T15" fmla="*/ 101 h 190"/>
                <a:gd name="T16" fmla="*/ 189 w 189"/>
                <a:gd name="T17" fmla="*/ 90 h 190"/>
                <a:gd name="T18" fmla="*/ 182 w 189"/>
                <a:gd name="T19" fmla="*/ 83 h 190"/>
                <a:gd name="T20" fmla="*/ 181 w 189"/>
                <a:gd name="T21" fmla="*/ 69 h 190"/>
                <a:gd name="T22" fmla="*/ 177 w 189"/>
                <a:gd name="T23" fmla="*/ 58 h 190"/>
                <a:gd name="T24" fmla="*/ 168 w 189"/>
                <a:gd name="T25" fmla="*/ 47 h 190"/>
                <a:gd name="T26" fmla="*/ 169 w 189"/>
                <a:gd name="T27" fmla="*/ 37 h 190"/>
                <a:gd name="T28" fmla="*/ 152 w 189"/>
                <a:gd name="T29" fmla="*/ 38 h 190"/>
                <a:gd name="T30" fmla="*/ 153 w 189"/>
                <a:gd name="T31" fmla="*/ 20 h 190"/>
                <a:gd name="T32" fmla="*/ 142 w 189"/>
                <a:gd name="T33" fmla="*/ 21 h 190"/>
                <a:gd name="T34" fmla="*/ 131 w 189"/>
                <a:gd name="T35" fmla="*/ 13 h 190"/>
                <a:gd name="T36" fmla="*/ 120 w 189"/>
                <a:gd name="T37" fmla="*/ 9 h 190"/>
                <a:gd name="T38" fmla="*/ 106 w 189"/>
                <a:gd name="T39" fmla="*/ 8 h 190"/>
                <a:gd name="T40" fmla="*/ 99 w 189"/>
                <a:gd name="T41" fmla="*/ 1 h 190"/>
                <a:gd name="T42" fmla="*/ 88 w 189"/>
                <a:gd name="T43" fmla="*/ 15 h 190"/>
                <a:gd name="T44" fmla="*/ 76 w 189"/>
                <a:gd name="T45" fmla="*/ 2 h 190"/>
                <a:gd name="T46" fmla="*/ 70 w 189"/>
                <a:gd name="T47" fmla="*/ 11 h 190"/>
                <a:gd name="T48" fmla="*/ 57 w 189"/>
                <a:gd name="T49" fmla="*/ 14 h 190"/>
                <a:gd name="T50" fmla="*/ 47 w 189"/>
                <a:gd name="T51" fmla="*/ 13 h 190"/>
                <a:gd name="T52" fmla="*/ 46 w 189"/>
                <a:gd name="T53" fmla="*/ 31 h 190"/>
                <a:gd name="T54" fmla="*/ 29 w 189"/>
                <a:gd name="T55" fmla="*/ 27 h 190"/>
                <a:gd name="T56" fmla="*/ 28 w 189"/>
                <a:gd name="T57" fmla="*/ 38 h 190"/>
                <a:gd name="T58" fmla="*/ 18 w 189"/>
                <a:gd name="T59" fmla="*/ 47 h 190"/>
                <a:gd name="T60" fmla="*/ 13 w 189"/>
                <a:gd name="T61" fmla="*/ 58 h 190"/>
                <a:gd name="T62" fmla="*/ 14 w 189"/>
                <a:gd name="T63" fmla="*/ 73 h 190"/>
                <a:gd name="T64" fmla="*/ 2 w 189"/>
                <a:gd name="T65" fmla="*/ 77 h 190"/>
                <a:gd name="T66" fmla="*/ 14 w 189"/>
                <a:gd name="T67" fmla="*/ 89 h 190"/>
                <a:gd name="T68" fmla="*/ 0 w 189"/>
                <a:gd name="T69" fmla="*/ 100 h 190"/>
                <a:gd name="T70" fmla="*/ 7 w 189"/>
                <a:gd name="T71" fmla="*/ 108 h 190"/>
                <a:gd name="T72" fmla="*/ 8 w 189"/>
                <a:gd name="T73" fmla="*/ 121 h 190"/>
                <a:gd name="T74" fmla="*/ 13 w 189"/>
                <a:gd name="T75" fmla="*/ 133 h 190"/>
                <a:gd name="T76" fmla="*/ 21 w 189"/>
                <a:gd name="T77" fmla="*/ 144 h 190"/>
                <a:gd name="T78" fmla="*/ 20 w 189"/>
                <a:gd name="T79" fmla="*/ 154 h 190"/>
                <a:gd name="T80" fmla="*/ 37 w 189"/>
                <a:gd name="T81" fmla="*/ 152 h 190"/>
                <a:gd name="T82" fmla="*/ 37 w 189"/>
                <a:gd name="T83" fmla="*/ 170 h 190"/>
                <a:gd name="T84" fmla="*/ 47 w 189"/>
                <a:gd name="T85" fmla="*/ 169 h 190"/>
                <a:gd name="T86" fmla="*/ 58 w 189"/>
                <a:gd name="T87" fmla="*/ 177 h 190"/>
                <a:gd name="T88" fmla="*/ 69 w 189"/>
                <a:gd name="T89" fmla="*/ 182 h 190"/>
                <a:gd name="T90" fmla="*/ 83 w 189"/>
                <a:gd name="T91" fmla="*/ 183 h 190"/>
                <a:gd name="T92" fmla="*/ 90 w 189"/>
                <a:gd name="T93" fmla="*/ 190 h 190"/>
                <a:gd name="T94" fmla="*/ 101 w 189"/>
                <a:gd name="T95" fmla="*/ 176 h 190"/>
                <a:gd name="T96" fmla="*/ 113 w 189"/>
                <a:gd name="T97" fmla="*/ 188 h 190"/>
                <a:gd name="T98" fmla="*/ 119 w 189"/>
                <a:gd name="T99" fmla="*/ 180 h 190"/>
                <a:gd name="T100" fmla="*/ 133 w 189"/>
                <a:gd name="T101" fmla="*/ 177 h 190"/>
                <a:gd name="T102" fmla="*/ 142 w 189"/>
                <a:gd name="T103" fmla="*/ 177 h 190"/>
                <a:gd name="T104" fmla="*/ 80 w 189"/>
                <a:gd name="T105" fmla="*/ 66 h 190"/>
                <a:gd name="T106" fmla="*/ 78 w 189"/>
                <a:gd name="T107" fmla="*/ 74 h 190"/>
                <a:gd name="T108" fmla="*/ 113 w 189"/>
                <a:gd name="T109" fmla="*/ 85 h 190"/>
                <a:gd name="T110" fmla="*/ 66 w 189"/>
                <a:gd name="T111" fmla="*/ 109 h 190"/>
                <a:gd name="T112" fmla="*/ 74 w 189"/>
                <a:gd name="T113" fmla="*/ 112 h 190"/>
                <a:gd name="T114" fmla="*/ 88 w 189"/>
                <a:gd name="T115" fmla="*/ 82 h 190"/>
                <a:gd name="T116" fmla="*/ 81 w 189"/>
                <a:gd name="T117" fmla="*/ 102 h 190"/>
                <a:gd name="T118" fmla="*/ 112 w 189"/>
                <a:gd name="T119" fmla="*/ 11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9" h="190">
                  <a:moveTo>
                    <a:pt x="143" y="171"/>
                  </a:moveTo>
                  <a:cubicBezTo>
                    <a:pt x="142" y="169"/>
                    <a:pt x="142" y="169"/>
                    <a:pt x="142" y="169"/>
                  </a:cubicBezTo>
                  <a:cubicBezTo>
                    <a:pt x="140" y="167"/>
                    <a:pt x="140" y="163"/>
                    <a:pt x="143" y="160"/>
                  </a:cubicBezTo>
                  <a:cubicBezTo>
                    <a:pt x="146" y="157"/>
                    <a:pt x="150" y="158"/>
                    <a:pt x="153" y="161"/>
                  </a:cubicBezTo>
                  <a:cubicBezTo>
                    <a:pt x="154" y="163"/>
                    <a:pt x="154" y="163"/>
                    <a:pt x="154" y="163"/>
                  </a:cubicBezTo>
                  <a:cubicBezTo>
                    <a:pt x="156" y="165"/>
                    <a:pt x="159" y="165"/>
                    <a:pt x="160" y="163"/>
                  </a:cubicBezTo>
                  <a:cubicBezTo>
                    <a:pt x="161" y="162"/>
                    <a:pt x="162" y="162"/>
                    <a:pt x="163" y="161"/>
                  </a:cubicBezTo>
                  <a:cubicBezTo>
                    <a:pt x="165" y="159"/>
                    <a:pt x="165" y="156"/>
                    <a:pt x="163" y="154"/>
                  </a:cubicBezTo>
                  <a:cubicBezTo>
                    <a:pt x="161" y="153"/>
                    <a:pt x="161" y="153"/>
                    <a:pt x="161" y="153"/>
                  </a:cubicBezTo>
                  <a:cubicBezTo>
                    <a:pt x="158" y="151"/>
                    <a:pt x="157" y="147"/>
                    <a:pt x="159" y="144"/>
                  </a:cubicBezTo>
                  <a:cubicBezTo>
                    <a:pt x="161" y="140"/>
                    <a:pt x="166" y="140"/>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4" y="132"/>
                    <a:pt x="174" y="132"/>
                    <a:pt x="174" y="132"/>
                  </a:cubicBezTo>
                  <a:cubicBezTo>
                    <a:pt x="171" y="130"/>
                    <a:pt x="169" y="127"/>
                    <a:pt x="171" y="123"/>
                  </a:cubicBezTo>
                  <a:cubicBezTo>
                    <a:pt x="169" y="120"/>
                    <a:pt x="172" y="116"/>
                    <a:pt x="175" y="118"/>
                  </a:cubicBezTo>
                  <a:cubicBezTo>
                    <a:pt x="181" y="120"/>
                    <a:pt x="181" y="120"/>
                    <a:pt x="181" y="120"/>
                  </a:cubicBezTo>
                  <a:cubicBezTo>
                    <a:pt x="183" y="121"/>
                    <a:pt x="186" y="119"/>
                    <a:pt x="187" y="117"/>
                  </a:cubicBezTo>
                  <a:cubicBezTo>
                    <a:pt x="187" y="116"/>
                    <a:pt x="187" y="114"/>
                    <a:pt x="188" y="113"/>
                  </a:cubicBezTo>
                  <a:cubicBezTo>
                    <a:pt x="188" y="111"/>
                    <a:pt x="186" y="108"/>
                    <a:pt x="184" y="108"/>
                  </a:cubicBezTo>
                  <a:cubicBezTo>
                    <a:pt x="181" y="108"/>
                    <a:pt x="181" y="108"/>
                    <a:pt x="181" y="108"/>
                  </a:cubicBezTo>
                  <a:cubicBezTo>
                    <a:pt x="178" y="108"/>
                    <a:pt x="175" y="104"/>
                    <a:pt x="175" y="101"/>
                  </a:cubicBezTo>
                  <a:cubicBezTo>
                    <a:pt x="176" y="97"/>
                    <a:pt x="179" y="94"/>
                    <a:pt x="183" y="94"/>
                  </a:cubicBezTo>
                  <a:cubicBezTo>
                    <a:pt x="185" y="94"/>
                    <a:pt x="185" y="94"/>
                    <a:pt x="185" y="94"/>
                  </a:cubicBezTo>
                  <a:cubicBezTo>
                    <a:pt x="187" y="95"/>
                    <a:pt x="189" y="93"/>
                    <a:pt x="189" y="90"/>
                  </a:cubicBezTo>
                  <a:cubicBezTo>
                    <a:pt x="189" y="89"/>
                    <a:pt x="189" y="87"/>
                    <a:pt x="189" y="86"/>
                  </a:cubicBezTo>
                  <a:cubicBezTo>
                    <a:pt x="189" y="84"/>
                    <a:pt x="186" y="82"/>
                    <a:pt x="184" y="82"/>
                  </a:cubicBezTo>
                  <a:cubicBezTo>
                    <a:pt x="182" y="83"/>
                    <a:pt x="182" y="83"/>
                    <a:pt x="182" y="83"/>
                  </a:cubicBezTo>
                  <a:cubicBezTo>
                    <a:pt x="178" y="84"/>
                    <a:pt x="174" y="81"/>
                    <a:pt x="173" y="78"/>
                  </a:cubicBezTo>
                  <a:cubicBezTo>
                    <a:pt x="173" y="74"/>
                    <a:pt x="175" y="70"/>
                    <a:pt x="179" y="70"/>
                  </a:cubicBezTo>
                  <a:cubicBezTo>
                    <a:pt x="181" y="69"/>
                    <a:pt x="181" y="69"/>
                    <a:pt x="181" y="69"/>
                  </a:cubicBezTo>
                  <a:cubicBezTo>
                    <a:pt x="183" y="69"/>
                    <a:pt x="185" y="66"/>
                    <a:pt x="184" y="64"/>
                  </a:cubicBezTo>
                  <a:cubicBezTo>
                    <a:pt x="183" y="62"/>
                    <a:pt x="183" y="61"/>
                    <a:pt x="182" y="60"/>
                  </a:cubicBezTo>
                  <a:cubicBezTo>
                    <a:pt x="182" y="58"/>
                    <a:pt x="179" y="57"/>
                    <a:pt x="177" y="58"/>
                  </a:cubicBezTo>
                  <a:cubicBezTo>
                    <a:pt x="175" y="59"/>
                    <a:pt x="175" y="59"/>
                    <a:pt x="175" y="59"/>
                  </a:cubicBezTo>
                  <a:cubicBezTo>
                    <a:pt x="171" y="61"/>
                    <a:pt x="167" y="59"/>
                    <a:pt x="165" y="56"/>
                  </a:cubicBezTo>
                  <a:cubicBezTo>
                    <a:pt x="164" y="53"/>
                    <a:pt x="165" y="49"/>
                    <a:pt x="168" y="47"/>
                  </a:cubicBezTo>
                  <a:cubicBezTo>
                    <a:pt x="170" y="46"/>
                    <a:pt x="170" y="46"/>
                    <a:pt x="170" y="46"/>
                  </a:cubicBezTo>
                  <a:cubicBezTo>
                    <a:pt x="172" y="45"/>
                    <a:pt x="173" y="42"/>
                    <a:pt x="171" y="40"/>
                  </a:cubicBezTo>
                  <a:cubicBezTo>
                    <a:pt x="171" y="39"/>
                    <a:pt x="170" y="38"/>
                    <a:pt x="169" y="37"/>
                  </a:cubicBezTo>
                  <a:cubicBezTo>
                    <a:pt x="167" y="35"/>
                    <a:pt x="165" y="34"/>
                    <a:pt x="163" y="36"/>
                  </a:cubicBezTo>
                  <a:cubicBezTo>
                    <a:pt x="161" y="38"/>
                    <a:pt x="161" y="38"/>
                    <a:pt x="161" y="38"/>
                  </a:cubicBezTo>
                  <a:cubicBezTo>
                    <a:pt x="159" y="40"/>
                    <a:pt x="155" y="40"/>
                    <a:pt x="152" y="38"/>
                  </a:cubicBezTo>
                  <a:cubicBezTo>
                    <a:pt x="149" y="36"/>
                    <a:pt x="149" y="31"/>
                    <a:pt x="152" y="28"/>
                  </a:cubicBezTo>
                  <a:cubicBezTo>
                    <a:pt x="153" y="27"/>
                    <a:pt x="153" y="27"/>
                    <a:pt x="153" y="27"/>
                  </a:cubicBezTo>
                  <a:cubicBezTo>
                    <a:pt x="155" y="25"/>
                    <a:pt x="155" y="22"/>
                    <a:pt x="153" y="20"/>
                  </a:cubicBezTo>
                  <a:cubicBezTo>
                    <a:pt x="152" y="20"/>
                    <a:pt x="151" y="19"/>
                    <a:pt x="150" y="18"/>
                  </a:cubicBezTo>
                  <a:cubicBezTo>
                    <a:pt x="147" y="17"/>
                    <a:pt x="145" y="17"/>
                    <a:pt x="143" y="19"/>
                  </a:cubicBezTo>
                  <a:cubicBezTo>
                    <a:pt x="142" y="21"/>
                    <a:pt x="142" y="21"/>
                    <a:pt x="142" y="21"/>
                  </a:cubicBezTo>
                  <a:cubicBezTo>
                    <a:pt x="140" y="25"/>
                    <a:pt x="136" y="26"/>
                    <a:pt x="133" y="24"/>
                  </a:cubicBezTo>
                  <a:cubicBezTo>
                    <a:pt x="130" y="22"/>
                    <a:pt x="128" y="18"/>
                    <a:pt x="130" y="15"/>
                  </a:cubicBezTo>
                  <a:cubicBezTo>
                    <a:pt x="131" y="13"/>
                    <a:pt x="131" y="13"/>
                    <a:pt x="131" y="13"/>
                  </a:cubicBezTo>
                  <a:cubicBezTo>
                    <a:pt x="133" y="11"/>
                    <a:pt x="132" y="8"/>
                    <a:pt x="129" y="7"/>
                  </a:cubicBezTo>
                  <a:cubicBezTo>
                    <a:pt x="128" y="7"/>
                    <a:pt x="127" y="6"/>
                    <a:pt x="126" y="6"/>
                  </a:cubicBezTo>
                  <a:cubicBezTo>
                    <a:pt x="123" y="5"/>
                    <a:pt x="121" y="6"/>
                    <a:pt x="120" y="9"/>
                  </a:cubicBezTo>
                  <a:cubicBezTo>
                    <a:pt x="119" y="11"/>
                    <a:pt x="119" y="11"/>
                    <a:pt x="119" y="11"/>
                  </a:cubicBezTo>
                  <a:cubicBezTo>
                    <a:pt x="119" y="15"/>
                    <a:pt x="115" y="17"/>
                    <a:pt x="111" y="16"/>
                  </a:cubicBezTo>
                  <a:cubicBezTo>
                    <a:pt x="108" y="15"/>
                    <a:pt x="105" y="12"/>
                    <a:pt x="106" y="8"/>
                  </a:cubicBezTo>
                  <a:cubicBezTo>
                    <a:pt x="107" y="6"/>
                    <a:pt x="107" y="6"/>
                    <a:pt x="107" y="6"/>
                  </a:cubicBezTo>
                  <a:cubicBezTo>
                    <a:pt x="107" y="4"/>
                    <a:pt x="105" y="1"/>
                    <a:pt x="103" y="1"/>
                  </a:cubicBezTo>
                  <a:cubicBezTo>
                    <a:pt x="102" y="1"/>
                    <a:pt x="100" y="1"/>
                    <a:pt x="99" y="1"/>
                  </a:cubicBezTo>
                  <a:cubicBezTo>
                    <a:pt x="97" y="0"/>
                    <a:pt x="94" y="3"/>
                    <a:pt x="95" y="5"/>
                  </a:cubicBezTo>
                  <a:cubicBezTo>
                    <a:pt x="95" y="7"/>
                    <a:pt x="95" y="7"/>
                    <a:pt x="95" y="7"/>
                  </a:cubicBezTo>
                  <a:cubicBezTo>
                    <a:pt x="95" y="11"/>
                    <a:pt x="92" y="14"/>
                    <a:pt x="88" y="15"/>
                  </a:cubicBezTo>
                  <a:cubicBezTo>
                    <a:pt x="85" y="15"/>
                    <a:pt x="81" y="12"/>
                    <a:pt x="81" y="8"/>
                  </a:cubicBezTo>
                  <a:cubicBezTo>
                    <a:pt x="81" y="6"/>
                    <a:pt x="81" y="6"/>
                    <a:pt x="81" y="6"/>
                  </a:cubicBezTo>
                  <a:cubicBezTo>
                    <a:pt x="81" y="4"/>
                    <a:pt x="78" y="2"/>
                    <a:pt x="76" y="2"/>
                  </a:cubicBezTo>
                  <a:cubicBezTo>
                    <a:pt x="75" y="3"/>
                    <a:pt x="73" y="3"/>
                    <a:pt x="72" y="3"/>
                  </a:cubicBezTo>
                  <a:cubicBezTo>
                    <a:pt x="70" y="4"/>
                    <a:pt x="68" y="6"/>
                    <a:pt x="69" y="9"/>
                  </a:cubicBezTo>
                  <a:cubicBezTo>
                    <a:pt x="70" y="11"/>
                    <a:pt x="70" y="11"/>
                    <a:pt x="70" y="11"/>
                  </a:cubicBezTo>
                  <a:cubicBezTo>
                    <a:pt x="71" y="14"/>
                    <a:pt x="69" y="18"/>
                    <a:pt x="66" y="20"/>
                  </a:cubicBezTo>
                  <a:cubicBezTo>
                    <a:pt x="62" y="21"/>
                    <a:pt x="58" y="19"/>
                    <a:pt x="57" y="15"/>
                  </a:cubicBezTo>
                  <a:cubicBezTo>
                    <a:pt x="57" y="14"/>
                    <a:pt x="57" y="14"/>
                    <a:pt x="57" y="14"/>
                  </a:cubicBezTo>
                  <a:cubicBezTo>
                    <a:pt x="56" y="11"/>
                    <a:pt x="53" y="10"/>
                    <a:pt x="51" y="11"/>
                  </a:cubicBezTo>
                  <a:cubicBezTo>
                    <a:pt x="51" y="11"/>
                    <a:pt x="51" y="11"/>
                    <a:pt x="51" y="11"/>
                  </a:cubicBezTo>
                  <a:cubicBezTo>
                    <a:pt x="49" y="12"/>
                    <a:pt x="48" y="13"/>
                    <a:pt x="47" y="13"/>
                  </a:cubicBezTo>
                  <a:cubicBezTo>
                    <a:pt x="45" y="14"/>
                    <a:pt x="44" y="17"/>
                    <a:pt x="46" y="19"/>
                  </a:cubicBezTo>
                  <a:cubicBezTo>
                    <a:pt x="47" y="21"/>
                    <a:pt x="47" y="21"/>
                    <a:pt x="47" y="21"/>
                  </a:cubicBezTo>
                  <a:cubicBezTo>
                    <a:pt x="49" y="24"/>
                    <a:pt x="49" y="29"/>
                    <a:pt x="46" y="31"/>
                  </a:cubicBezTo>
                  <a:cubicBezTo>
                    <a:pt x="43" y="33"/>
                    <a:pt x="38" y="32"/>
                    <a:pt x="36" y="29"/>
                  </a:cubicBezTo>
                  <a:cubicBezTo>
                    <a:pt x="35" y="28"/>
                    <a:pt x="35" y="28"/>
                    <a:pt x="35" y="28"/>
                  </a:cubicBezTo>
                  <a:cubicBezTo>
                    <a:pt x="34" y="26"/>
                    <a:pt x="31" y="25"/>
                    <a:pt x="29" y="27"/>
                  </a:cubicBezTo>
                  <a:cubicBezTo>
                    <a:pt x="28" y="28"/>
                    <a:pt x="27" y="29"/>
                    <a:pt x="26" y="30"/>
                  </a:cubicBezTo>
                  <a:cubicBezTo>
                    <a:pt x="24" y="32"/>
                    <a:pt x="24" y="35"/>
                    <a:pt x="26" y="36"/>
                  </a:cubicBezTo>
                  <a:cubicBezTo>
                    <a:pt x="28" y="38"/>
                    <a:pt x="28" y="38"/>
                    <a:pt x="28" y="38"/>
                  </a:cubicBezTo>
                  <a:cubicBezTo>
                    <a:pt x="31" y="40"/>
                    <a:pt x="32" y="44"/>
                    <a:pt x="29" y="47"/>
                  </a:cubicBezTo>
                  <a:cubicBezTo>
                    <a:pt x="27" y="50"/>
                    <a:pt x="23" y="51"/>
                    <a:pt x="20" y="48"/>
                  </a:cubicBezTo>
                  <a:cubicBezTo>
                    <a:pt x="18" y="47"/>
                    <a:pt x="18" y="47"/>
                    <a:pt x="18" y="47"/>
                  </a:cubicBezTo>
                  <a:cubicBezTo>
                    <a:pt x="16" y="46"/>
                    <a:pt x="13" y="46"/>
                    <a:pt x="12" y="48"/>
                  </a:cubicBezTo>
                  <a:cubicBezTo>
                    <a:pt x="12" y="50"/>
                    <a:pt x="11" y="51"/>
                    <a:pt x="10" y="52"/>
                  </a:cubicBezTo>
                  <a:cubicBezTo>
                    <a:pt x="9" y="54"/>
                    <a:pt x="10" y="57"/>
                    <a:pt x="13" y="58"/>
                  </a:cubicBezTo>
                  <a:cubicBezTo>
                    <a:pt x="15" y="59"/>
                    <a:pt x="15" y="59"/>
                    <a:pt x="15" y="59"/>
                  </a:cubicBezTo>
                  <a:cubicBezTo>
                    <a:pt x="18" y="60"/>
                    <a:pt x="20" y="64"/>
                    <a:pt x="19" y="67"/>
                  </a:cubicBezTo>
                  <a:cubicBezTo>
                    <a:pt x="20" y="71"/>
                    <a:pt x="17" y="74"/>
                    <a:pt x="14" y="73"/>
                  </a:cubicBezTo>
                  <a:cubicBezTo>
                    <a:pt x="8" y="71"/>
                    <a:pt x="8" y="71"/>
                    <a:pt x="8" y="71"/>
                  </a:cubicBezTo>
                  <a:cubicBezTo>
                    <a:pt x="6" y="70"/>
                    <a:pt x="3" y="71"/>
                    <a:pt x="2" y="74"/>
                  </a:cubicBezTo>
                  <a:cubicBezTo>
                    <a:pt x="2" y="75"/>
                    <a:pt x="2" y="76"/>
                    <a:pt x="2" y="77"/>
                  </a:cubicBezTo>
                  <a:cubicBezTo>
                    <a:pt x="1" y="80"/>
                    <a:pt x="3" y="82"/>
                    <a:pt x="5" y="82"/>
                  </a:cubicBezTo>
                  <a:cubicBezTo>
                    <a:pt x="7" y="83"/>
                    <a:pt x="7" y="83"/>
                    <a:pt x="7" y="83"/>
                  </a:cubicBezTo>
                  <a:cubicBezTo>
                    <a:pt x="11" y="83"/>
                    <a:pt x="14" y="85"/>
                    <a:pt x="14" y="89"/>
                  </a:cubicBezTo>
                  <a:cubicBezTo>
                    <a:pt x="14" y="93"/>
                    <a:pt x="11" y="96"/>
                    <a:pt x="6" y="96"/>
                  </a:cubicBezTo>
                  <a:cubicBezTo>
                    <a:pt x="5" y="96"/>
                    <a:pt x="5" y="96"/>
                    <a:pt x="5" y="96"/>
                  </a:cubicBezTo>
                  <a:cubicBezTo>
                    <a:pt x="2" y="96"/>
                    <a:pt x="0" y="98"/>
                    <a:pt x="0" y="100"/>
                  </a:cubicBezTo>
                  <a:cubicBezTo>
                    <a:pt x="0" y="102"/>
                    <a:pt x="0" y="103"/>
                    <a:pt x="0" y="104"/>
                  </a:cubicBezTo>
                  <a:cubicBezTo>
                    <a:pt x="0" y="107"/>
                    <a:pt x="3" y="108"/>
                    <a:pt x="5" y="108"/>
                  </a:cubicBezTo>
                  <a:cubicBezTo>
                    <a:pt x="7" y="108"/>
                    <a:pt x="7" y="108"/>
                    <a:pt x="7" y="108"/>
                  </a:cubicBezTo>
                  <a:cubicBezTo>
                    <a:pt x="11" y="107"/>
                    <a:pt x="14" y="109"/>
                    <a:pt x="15" y="112"/>
                  </a:cubicBezTo>
                  <a:cubicBezTo>
                    <a:pt x="17" y="116"/>
                    <a:pt x="14" y="120"/>
                    <a:pt x="10" y="121"/>
                  </a:cubicBezTo>
                  <a:cubicBezTo>
                    <a:pt x="8" y="121"/>
                    <a:pt x="8" y="121"/>
                    <a:pt x="8" y="121"/>
                  </a:cubicBezTo>
                  <a:cubicBezTo>
                    <a:pt x="6" y="122"/>
                    <a:pt x="4" y="124"/>
                    <a:pt x="5" y="127"/>
                  </a:cubicBezTo>
                  <a:cubicBezTo>
                    <a:pt x="6" y="128"/>
                    <a:pt x="6" y="129"/>
                    <a:pt x="7" y="130"/>
                  </a:cubicBezTo>
                  <a:cubicBezTo>
                    <a:pt x="8" y="133"/>
                    <a:pt x="10" y="134"/>
                    <a:pt x="13" y="133"/>
                  </a:cubicBezTo>
                  <a:cubicBezTo>
                    <a:pt x="15" y="132"/>
                    <a:pt x="15" y="132"/>
                    <a:pt x="15" y="132"/>
                  </a:cubicBezTo>
                  <a:cubicBezTo>
                    <a:pt x="18" y="130"/>
                    <a:pt x="22" y="131"/>
                    <a:pt x="24" y="134"/>
                  </a:cubicBezTo>
                  <a:cubicBezTo>
                    <a:pt x="26" y="138"/>
                    <a:pt x="24" y="142"/>
                    <a:pt x="21" y="144"/>
                  </a:cubicBezTo>
                  <a:cubicBezTo>
                    <a:pt x="19" y="144"/>
                    <a:pt x="19" y="144"/>
                    <a:pt x="19" y="144"/>
                  </a:cubicBezTo>
                  <a:cubicBezTo>
                    <a:pt x="17" y="146"/>
                    <a:pt x="16" y="149"/>
                    <a:pt x="18" y="151"/>
                  </a:cubicBezTo>
                  <a:cubicBezTo>
                    <a:pt x="19" y="152"/>
                    <a:pt x="19" y="153"/>
                    <a:pt x="20" y="154"/>
                  </a:cubicBezTo>
                  <a:cubicBezTo>
                    <a:pt x="22" y="156"/>
                    <a:pt x="25" y="156"/>
                    <a:pt x="26" y="154"/>
                  </a:cubicBezTo>
                  <a:cubicBezTo>
                    <a:pt x="28" y="153"/>
                    <a:pt x="28" y="153"/>
                    <a:pt x="28" y="153"/>
                  </a:cubicBezTo>
                  <a:cubicBezTo>
                    <a:pt x="30" y="150"/>
                    <a:pt x="34" y="150"/>
                    <a:pt x="37" y="152"/>
                  </a:cubicBezTo>
                  <a:cubicBezTo>
                    <a:pt x="40" y="155"/>
                    <a:pt x="40" y="159"/>
                    <a:pt x="38" y="162"/>
                  </a:cubicBezTo>
                  <a:cubicBezTo>
                    <a:pt x="36" y="164"/>
                    <a:pt x="36" y="164"/>
                    <a:pt x="36" y="164"/>
                  </a:cubicBezTo>
                  <a:cubicBezTo>
                    <a:pt x="34" y="165"/>
                    <a:pt x="34" y="169"/>
                    <a:pt x="37" y="170"/>
                  </a:cubicBezTo>
                  <a:cubicBezTo>
                    <a:pt x="38" y="171"/>
                    <a:pt x="39" y="172"/>
                    <a:pt x="40" y="172"/>
                  </a:cubicBezTo>
                  <a:cubicBezTo>
                    <a:pt x="42" y="174"/>
                    <a:pt x="45" y="173"/>
                    <a:pt x="46" y="171"/>
                  </a:cubicBezTo>
                  <a:cubicBezTo>
                    <a:pt x="47" y="169"/>
                    <a:pt x="47" y="169"/>
                    <a:pt x="47" y="169"/>
                  </a:cubicBezTo>
                  <a:cubicBezTo>
                    <a:pt x="48" y="166"/>
                    <a:pt x="52" y="165"/>
                    <a:pt x="55" y="166"/>
                  </a:cubicBezTo>
                  <a:cubicBezTo>
                    <a:pt x="59" y="167"/>
                    <a:pt x="61" y="172"/>
                    <a:pt x="59" y="176"/>
                  </a:cubicBezTo>
                  <a:cubicBezTo>
                    <a:pt x="58" y="177"/>
                    <a:pt x="58" y="177"/>
                    <a:pt x="58" y="177"/>
                  </a:cubicBezTo>
                  <a:cubicBezTo>
                    <a:pt x="57" y="180"/>
                    <a:pt x="58" y="182"/>
                    <a:pt x="60" y="183"/>
                  </a:cubicBezTo>
                  <a:cubicBezTo>
                    <a:pt x="61" y="184"/>
                    <a:pt x="62" y="184"/>
                    <a:pt x="64" y="185"/>
                  </a:cubicBezTo>
                  <a:cubicBezTo>
                    <a:pt x="66" y="186"/>
                    <a:pt x="69" y="184"/>
                    <a:pt x="69" y="182"/>
                  </a:cubicBezTo>
                  <a:cubicBezTo>
                    <a:pt x="70" y="180"/>
                    <a:pt x="70" y="180"/>
                    <a:pt x="70" y="180"/>
                  </a:cubicBezTo>
                  <a:cubicBezTo>
                    <a:pt x="70" y="176"/>
                    <a:pt x="73" y="174"/>
                    <a:pt x="77" y="174"/>
                  </a:cubicBezTo>
                  <a:cubicBezTo>
                    <a:pt x="81" y="174"/>
                    <a:pt x="84" y="179"/>
                    <a:pt x="83" y="183"/>
                  </a:cubicBezTo>
                  <a:cubicBezTo>
                    <a:pt x="82" y="184"/>
                    <a:pt x="82" y="184"/>
                    <a:pt x="82" y="184"/>
                  </a:cubicBezTo>
                  <a:cubicBezTo>
                    <a:pt x="82" y="187"/>
                    <a:pt x="84" y="189"/>
                    <a:pt x="86" y="190"/>
                  </a:cubicBezTo>
                  <a:cubicBezTo>
                    <a:pt x="87" y="190"/>
                    <a:pt x="89" y="190"/>
                    <a:pt x="90" y="190"/>
                  </a:cubicBezTo>
                  <a:cubicBezTo>
                    <a:pt x="93" y="190"/>
                    <a:pt x="95" y="188"/>
                    <a:pt x="94" y="185"/>
                  </a:cubicBezTo>
                  <a:cubicBezTo>
                    <a:pt x="94" y="183"/>
                    <a:pt x="94" y="183"/>
                    <a:pt x="94"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4" y="188"/>
                    <a:pt x="116" y="188"/>
                    <a:pt x="117" y="187"/>
                  </a:cubicBezTo>
                  <a:cubicBezTo>
                    <a:pt x="119" y="187"/>
                    <a:pt x="121" y="184"/>
                    <a:pt x="120" y="182"/>
                  </a:cubicBezTo>
                  <a:cubicBezTo>
                    <a:pt x="119" y="180"/>
                    <a:pt x="119" y="180"/>
                    <a:pt x="119" y="180"/>
                  </a:cubicBezTo>
                  <a:cubicBezTo>
                    <a:pt x="118" y="176"/>
                    <a:pt x="120" y="171"/>
                    <a:pt x="124" y="171"/>
                  </a:cubicBezTo>
                  <a:cubicBezTo>
                    <a:pt x="128" y="170"/>
                    <a:pt x="131" y="172"/>
                    <a:pt x="132" y="175"/>
                  </a:cubicBezTo>
                  <a:cubicBezTo>
                    <a:pt x="133" y="177"/>
                    <a:pt x="133" y="177"/>
                    <a:pt x="133" y="177"/>
                  </a:cubicBezTo>
                  <a:cubicBezTo>
                    <a:pt x="133" y="179"/>
                    <a:pt x="136" y="180"/>
                    <a:pt x="139" y="179"/>
                  </a:cubicBezTo>
                  <a:cubicBezTo>
                    <a:pt x="139" y="179"/>
                    <a:pt x="139" y="179"/>
                    <a:pt x="139" y="179"/>
                  </a:cubicBezTo>
                  <a:cubicBezTo>
                    <a:pt x="140" y="178"/>
                    <a:pt x="141" y="178"/>
                    <a:pt x="142" y="177"/>
                  </a:cubicBezTo>
                  <a:cubicBezTo>
                    <a:pt x="144" y="176"/>
                    <a:pt x="145" y="173"/>
                    <a:pt x="143" y="171"/>
                  </a:cubicBezTo>
                  <a:moveTo>
                    <a:pt x="78" y="74"/>
                  </a:moveTo>
                  <a:cubicBezTo>
                    <a:pt x="76" y="71"/>
                    <a:pt x="77" y="68"/>
                    <a:pt x="80" y="66"/>
                  </a:cubicBezTo>
                  <a:cubicBezTo>
                    <a:pt x="83" y="65"/>
                    <a:pt x="87" y="66"/>
                    <a:pt x="88" y="69"/>
                  </a:cubicBezTo>
                  <a:cubicBezTo>
                    <a:pt x="89" y="72"/>
                    <a:pt x="88" y="75"/>
                    <a:pt x="86" y="77"/>
                  </a:cubicBezTo>
                  <a:cubicBezTo>
                    <a:pt x="83" y="78"/>
                    <a:pt x="79" y="77"/>
                    <a:pt x="78" y="74"/>
                  </a:cubicBezTo>
                  <a:moveTo>
                    <a:pt x="123" y="80"/>
                  </a:moveTo>
                  <a:cubicBezTo>
                    <a:pt x="125" y="83"/>
                    <a:pt x="124" y="86"/>
                    <a:pt x="121" y="88"/>
                  </a:cubicBezTo>
                  <a:cubicBezTo>
                    <a:pt x="118" y="89"/>
                    <a:pt x="115" y="88"/>
                    <a:pt x="113" y="85"/>
                  </a:cubicBezTo>
                  <a:cubicBezTo>
                    <a:pt x="112" y="83"/>
                    <a:pt x="113" y="79"/>
                    <a:pt x="116" y="78"/>
                  </a:cubicBezTo>
                  <a:cubicBezTo>
                    <a:pt x="118" y="76"/>
                    <a:pt x="122" y="77"/>
                    <a:pt x="123" y="80"/>
                  </a:cubicBezTo>
                  <a:moveTo>
                    <a:pt x="66" y="109"/>
                  </a:moveTo>
                  <a:cubicBezTo>
                    <a:pt x="65" y="107"/>
                    <a:pt x="66" y="103"/>
                    <a:pt x="69" y="102"/>
                  </a:cubicBezTo>
                  <a:cubicBezTo>
                    <a:pt x="72" y="100"/>
                    <a:pt x="75" y="101"/>
                    <a:pt x="77" y="104"/>
                  </a:cubicBezTo>
                  <a:cubicBezTo>
                    <a:pt x="78" y="107"/>
                    <a:pt x="77" y="110"/>
                    <a:pt x="74" y="112"/>
                  </a:cubicBezTo>
                  <a:cubicBezTo>
                    <a:pt x="71" y="113"/>
                    <a:pt x="68" y="112"/>
                    <a:pt x="66" y="109"/>
                  </a:cubicBezTo>
                  <a:moveTo>
                    <a:pt x="81" y="102"/>
                  </a:moveTo>
                  <a:cubicBezTo>
                    <a:pt x="77" y="95"/>
                    <a:pt x="80" y="86"/>
                    <a:pt x="88" y="82"/>
                  </a:cubicBezTo>
                  <a:cubicBezTo>
                    <a:pt x="95" y="78"/>
                    <a:pt x="104" y="81"/>
                    <a:pt x="108" y="88"/>
                  </a:cubicBezTo>
                  <a:cubicBezTo>
                    <a:pt x="112" y="96"/>
                    <a:pt x="109" y="105"/>
                    <a:pt x="101" y="108"/>
                  </a:cubicBezTo>
                  <a:cubicBezTo>
                    <a:pt x="94" y="112"/>
                    <a:pt x="85" y="110"/>
                    <a:pt x="81" y="102"/>
                  </a:cubicBezTo>
                  <a:moveTo>
                    <a:pt x="102" y="121"/>
                  </a:moveTo>
                  <a:cubicBezTo>
                    <a:pt x="100" y="118"/>
                    <a:pt x="101" y="115"/>
                    <a:pt x="104" y="113"/>
                  </a:cubicBezTo>
                  <a:cubicBezTo>
                    <a:pt x="107" y="112"/>
                    <a:pt x="111" y="113"/>
                    <a:pt x="112" y="115"/>
                  </a:cubicBezTo>
                  <a:cubicBezTo>
                    <a:pt x="113" y="118"/>
                    <a:pt x="112" y="122"/>
                    <a:pt x="110" y="123"/>
                  </a:cubicBezTo>
                  <a:cubicBezTo>
                    <a:pt x="107" y="125"/>
                    <a:pt x="103" y="124"/>
                    <a:pt x="102" y="121"/>
                  </a:cubicBezTo>
                </a:path>
              </a:pathLst>
            </a:custGeom>
            <a:solidFill>
              <a:schemeClr val="tx2">
                <a:lumMod val="20000"/>
                <a:lumOff val="8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7" name="Freeform 7"/>
            <p:cNvSpPr>
              <a:spLocks noEditPoints="1"/>
            </p:cNvSpPr>
            <p:nvPr/>
          </p:nvSpPr>
          <p:spPr bwMode="auto">
            <a:xfrm>
              <a:off x="7743991" y="3566513"/>
              <a:ext cx="308006" cy="303191"/>
            </a:xfrm>
            <a:custGeom>
              <a:avLst/>
              <a:gdLst>
                <a:gd name="T0" fmla="*/ 61 w 160"/>
                <a:gd name="T1" fmla="*/ 100 h 158"/>
                <a:gd name="T2" fmla="*/ 79 w 160"/>
                <a:gd name="T3" fmla="*/ 51 h 158"/>
                <a:gd name="T4" fmla="*/ 101 w 160"/>
                <a:gd name="T5" fmla="*/ 98 h 158"/>
                <a:gd name="T6" fmla="*/ 82 w 160"/>
                <a:gd name="T7" fmla="*/ 0 h 158"/>
                <a:gd name="T8" fmla="*/ 67 w 160"/>
                <a:gd name="T9" fmla="*/ 0 h 158"/>
                <a:gd name="T10" fmla="*/ 56 w 160"/>
                <a:gd name="T11" fmla="*/ 19 h 158"/>
                <a:gd name="T12" fmla="*/ 49 w 160"/>
                <a:gd name="T13" fmla="*/ 25 h 158"/>
                <a:gd name="T14" fmla="*/ 38 w 160"/>
                <a:gd name="T15" fmla="*/ 21 h 158"/>
                <a:gd name="T16" fmla="*/ 28 w 160"/>
                <a:gd name="T17" fmla="*/ 18 h 158"/>
                <a:gd name="T18" fmla="*/ 15 w 160"/>
                <a:gd name="T19" fmla="*/ 31 h 158"/>
                <a:gd name="T20" fmla="*/ 22 w 160"/>
                <a:gd name="T21" fmla="*/ 54 h 158"/>
                <a:gd name="T22" fmla="*/ 18 w 160"/>
                <a:gd name="T23" fmla="*/ 63 h 158"/>
                <a:gd name="T24" fmla="*/ 0 w 160"/>
                <a:gd name="T25" fmla="*/ 76 h 158"/>
                <a:gd name="T26" fmla="*/ 5 w 160"/>
                <a:gd name="T27" fmla="*/ 96 h 158"/>
                <a:gd name="T28" fmla="*/ 24 w 160"/>
                <a:gd name="T29" fmla="*/ 103 h 158"/>
                <a:gd name="T30" fmla="*/ 20 w 160"/>
                <a:gd name="T31" fmla="*/ 127 h 158"/>
                <a:gd name="T32" fmla="*/ 33 w 160"/>
                <a:gd name="T33" fmla="*/ 143 h 158"/>
                <a:gd name="T34" fmla="*/ 40 w 160"/>
                <a:gd name="T35" fmla="*/ 144 h 158"/>
                <a:gd name="T36" fmla="*/ 58 w 160"/>
                <a:gd name="T37" fmla="*/ 136 h 158"/>
                <a:gd name="T38" fmla="*/ 64 w 160"/>
                <a:gd name="T39" fmla="*/ 139 h 158"/>
                <a:gd name="T40" fmla="*/ 74 w 160"/>
                <a:gd name="T41" fmla="*/ 157 h 158"/>
                <a:gd name="T42" fmla="*/ 78 w 160"/>
                <a:gd name="T43" fmla="*/ 158 h 158"/>
                <a:gd name="T44" fmla="*/ 98 w 160"/>
                <a:gd name="T45" fmla="*/ 154 h 158"/>
                <a:gd name="T46" fmla="*/ 108 w 160"/>
                <a:gd name="T47" fmla="*/ 133 h 158"/>
                <a:gd name="T48" fmla="*/ 111 w 160"/>
                <a:gd name="T49" fmla="*/ 133 h 158"/>
                <a:gd name="T50" fmla="*/ 130 w 160"/>
                <a:gd name="T51" fmla="*/ 139 h 158"/>
                <a:gd name="T52" fmla="*/ 135 w 160"/>
                <a:gd name="T53" fmla="*/ 138 h 158"/>
                <a:gd name="T54" fmla="*/ 146 w 160"/>
                <a:gd name="T55" fmla="*/ 120 h 158"/>
                <a:gd name="T56" fmla="*/ 138 w 160"/>
                <a:gd name="T57" fmla="*/ 99 h 158"/>
                <a:gd name="T58" fmla="*/ 157 w 160"/>
                <a:gd name="T59" fmla="*/ 88 h 158"/>
                <a:gd name="T60" fmla="*/ 158 w 160"/>
                <a:gd name="T61" fmla="*/ 67 h 158"/>
                <a:gd name="T62" fmla="*/ 138 w 160"/>
                <a:gd name="T63" fmla="*/ 56 h 158"/>
                <a:gd name="T64" fmla="*/ 134 w 160"/>
                <a:gd name="T65" fmla="*/ 46 h 158"/>
                <a:gd name="T66" fmla="*/ 139 w 160"/>
                <a:gd name="T67" fmla="*/ 31 h 158"/>
                <a:gd name="T68" fmla="*/ 127 w 160"/>
                <a:gd name="T69" fmla="*/ 15 h 158"/>
                <a:gd name="T70" fmla="*/ 119 w 160"/>
                <a:gd name="T71" fmla="*/ 14 h 158"/>
                <a:gd name="T72" fmla="*/ 101 w 160"/>
                <a:gd name="T73" fmla="*/ 22 h 158"/>
                <a:gd name="T74" fmla="*/ 95 w 160"/>
                <a:gd name="T75" fmla="*/ 19 h 158"/>
                <a:gd name="T76" fmla="*/ 82 w 160"/>
                <a:gd name="T7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58">
                  <a:moveTo>
                    <a:pt x="80" y="107"/>
                  </a:moveTo>
                  <a:cubicBezTo>
                    <a:pt x="73" y="107"/>
                    <a:pt x="67" y="105"/>
                    <a:pt x="61" y="100"/>
                  </a:cubicBezTo>
                  <a:cubicBezTo>
                    <a:pt x="49" y="89"/>
                    <a:pt x="48" y="71"/>
                    <a:pt x="58" y="60"/>
                  </a:cubicBezTo>
                  <a:cubicBezTo>
                    <a:pt x="64" y="54"/>
                    <a:pt x="71" y="51"/>
                    <a:pt x="79" y="51"/>
                  </a:cubicBezTo>
                  <a:cubicBezTo>
                    <a:pt x="86" y="51"/>
                    <a:pt x="93" y="53"/>
                    <a:pt x="98" y="58"/>
                  </a:cubicBezTo>
                  <a:cubicBezTo>
                    <a:pt x="110" y="68"/>
                    <a:pt x="111" y="87"/>
                    <a:pt x="101" y="98"/>
                  </a:cubicBezTo>
                  <a:cubicBezTo>
                    <a:pt x="96" y="104"/>
                    <a:pt x="88" y="107"/>
                    <a:pt x="80" y="107"/>
                  </a:cubicBezTo>
                  <a:moveTo>
                    <a:pt x="82" y="0"/>
                  </a:moveTo>
                  <a:cubicBezTo>
                    <a:pt x="81" y="0"/>
                    <a:pt x="81" y="0"/>
                    <a:pt x="81" y="0"/>
                  </a:cubicBezTo>
                  <a:cubicBezTo>
                    <a:pt x="76" y="0"/>
                    <a:pt x="72" y="0"/>
                    <a:pt x="67" y="0"/>
                  </a:cubicBezTo>
                  <a:cubicBezTo>
                    <a:pt x="64" y="0"/>
                    <a:pt x="62" y="2"/>
                    <a:pt x="61" y="4"/>
                  </a:cubicBezTo>
                  <a:cubicBezTo>
                    <a:pt x="60" y="9"/>
                    <a:pt x="58" y="14"/>
                    <a:pt x="56" y="19"/>
                  </a:cubicBezTo>
                  <a:cubicBezTo>
                    <a:pt x="56" y="22"/>
                    <a:pt x="54" y="23"/>
                    <a:pt x="51" y="24"/>
                  </a:cubicBezTo>
                  <a:cubicBezTo>
                    <a:pt x="51" y="25"/>
                    <a:pt x="50" y="25"/>
                    <a:pt x="49" y="25"/>
                  </a:cubicBezTo>
                  <a:cubicBezTo>
                    <a:pt x="49" y="25"/>
                    <a:pt x="49" y="25"/>
                    <a:pt x="48" y="25"/>
                  </a:cubicBezTo>
                  <a:cubicBezTo>
                    <a:pt x="45" y="23"/>
                    <a:pt x="41" y="22"/>
                    <a:pt x="38" y="21"/>
                  </a:cubicBezTo>
                  <a:cubicBezTo>
                    <a:pt x="35" y="20"/>
                    <a:pt x="32" y="19"/>
                    <a:pt x="30" y="19"/>
                  </a:cubicBezTo>
                  <a:cubicBezTo>
                    <a:pt x="29" y="18"/>
                    <a:pt x="29" y="18"/>
                    <a:pt x="28" y="18"/>
                  </a:cubicBezTo>
                  <a:cubicBezTo>
                    <a:pt x="27" y="18"/>
                    <a:pt x="26" y="19"/>
                    <a:pt x="25" y="20"/>
                  </a:cubicBezTo>
                  <a:cubicBezTo>
                    <a:pt x="22" y="24"/>
                    <a:pt x="19" y="28"/>
                    <a:pt x="15" y="31"/>
                  </a:cubicBezTo>
                  <a:cubicBezTo>
                    <a:pt x="13" y="33"/>
                    <a:pt x="13" y="36"/>
                    <a:pt x="14" y="39"/>
                  </a:cubicBezTo>
                  <a:cubicBezTo>
                    <a:pt x="17" y="44"/>
                    <a:pt x="19" y="49"/>
                    <a:pt x="22" y="54"/>
                  </a:cubicBezTo>
                  <a:cubicBezTo>
                    <a:pt x="22" y="55"/>
                    <a:pt x="23" y="56"/>
                    <a:pt x="23" y="56"/>
                  </a:cubicBezTo>
                  <a:cubicBezTo>
                    <a:pt x="22" y="58"/>
                    <a:pt x="21" y="61"/>
                    <a:pt x="18" y="63"/>
                  </a:cubicBezTo>
                  <a:cubicBezTo>
                    <a:pt x="13" y="65"/>
                    <a:pt x="8" y="68"/>
                    <a:pt x="3" y="70"/>
                  </a:cubicBezTo>
                  <a:cubicBezTo>
                    <a:pt x="1" y="71"/>
                    <a:pt x="0" y="73"/>
                    <a:pt x="0" y="76"/>
                  </a:cubicBezTo>
                  <a:cubicBezTo>
                    <a:pt x="1" y="81"/>
                    <a:pt x="1" y="86"/>
                    <a:pt x="1" y="90"/>
                  </a:cubicBezTo>
                  <a:cubicBezTo>
                    <a:pt x="1" y="93"/>
                    <a:pt x="2" y="95"/>
                    <a:pt x="5" y="96"/>
                  </a:cubicBezTo>
                  <a:cubicBezTo>
                    <a:pt x="11" y="98"/>
                    <a:pt x="16" y="100"/>
                    <a:pt x="22" y="102"/>
                  </a:cubicBezTo>
                  <a:cubicBezTo>
                    <a:pt x="23" y="102"/>
                    <a:pt x="23" y="102"/>
                    <a:pt x="24" y="103"/>
                  </a:cubicBezTo>
                  <a:cubicBezTo>
                    <a:pt x="25" y="105"/>
                    <a:pt x="27" y="108"/>
                    <a:pt x="25" y="111"/>
                  </a:cubicBezTo>
                  <a:cubicBezTo>
                    <a:pt x="23" y="116"/>
                    <a:pt x="22" y="122"/>
                    <a:pt x="20" y="127"/>
                  </a:cubicBezTo>
                  <a:cubicBezTo>
                    <a:pt x="20" y="129"/>
                    <a:pt x="20" y="131"/>
                    <a:pt x="22" y="133"/>
                  </a:cubicBezTo>
                  <a:cubicBezTo>
                    <a:pt x="26" y="136"/>
                    <a:pt x="30" y="139"/>
                    <a:pt x="33" y="143"/>
                  </a:cubicBezTo>
                  <a:cubicBezTo>
                    <a:pt x="35" y="144"/>
                    <a:pt x="36" y="145"/>
                    <a:pt x="37" y="145"/>
                  </a:cubicBezTo>
                  <a:cubicBezTo>
                    <a:pt x="38" y="145"/>
                    <a:pt x="39" y="144"/>
                    <a:pt x="40" y="144"/>
                  </a:cubicBezTo>
                  <a:cubicBezTo>
                    <a:pt x="45" y="142"/>
                    <a:pt x="49" y="140"/>
                    <a:pt x="53" y="137"/>
                  </a:cubicBezTo>
                  <a:cubicBezTo>
                    <a:pt x="55" y="137"/>
                    <a:pt x="57" y="136"/>
                    <a:pt x="58" y="136"/>
                  </a:cubicBezTo>
                  <a:cubicBezTo>
                    <a:pt x="59" y="136"/>
                    <a:pt x="61" y="136"/>
                    <a:pt x="62" y="137"/>
                  </a:cubicBezTo>
                  <a:cubicBezTo>
                    <a:pt x="63" y="137"/>
                    <a:pt x="64" y="138"/>
                    <a:pt x="64" y="139"/>
                  </a:cubicBezTo>
                  <a:cubicBezTo>
                    <a:pt x="66" y="144"/>
                    <a:pt x="69" y="148"/>
                    <a:pt x="71" y="153"/>
                  </a:cubicBezTo>
                  <a:cubicBezTo>
                    <a:pt x="72" y="154"/>
                    <a:pt x="73" y="156"/>
                    <a:pt x="74" y="157"/>
                  </a:cubicBezTo>
                  <a:cubicBezTo>
                    <a:pt x="75" y="158"/>
                    <a:pt x="77" y="158"/>
                    <a:pt x="78" y="158"/>
                  </a:cubicBezTo>
                  <a:cubicBezTo>
                    <a:pt x="78" y="158"/>
                    <a:pt x="78" y="158"/>
                    <a:pt x="78" y="158"/>
                  </a:cubicBezTo>
                  <a:cubicBezTo>
                    <a:pt x="83" y="158"/>
                    <a:pt x="88" y="158"/>
                    <a:pt x="93" y="158"/>
                  </a:cubicBezTo>
                  <a:cubicBezTo>
                    <a:pt x="96" y="158"/>
                    <a:pt x="97" y="156"/>
                    <a:pt x="98" y="154"/>
                  </a:cubicBezTo>
                  <a:cubicBezTo>
                    <a:pt x="100" y="149"/>
                    <a:pt x="102" y="144"/>
                    <a:pt x="103" y="139"/>
                  </a:cubicBezTo>
                  <a:cubicBezTo>
                    <a:pt x="104" y="136"/>
                    <a:pt x="105" y="134"/>
                    <a:pt x="108" y="133"/>
                  </a:cubicBezTo>
                  <a:cubicBezTo>
                    <a:pt x="109" y="133"/>
                    <a:pt x="110" y="133"/>
                    <a:pt x="110" y="133"/>
                  </a:cubicBezTo>
                  <a:cubicBezTo>
                    <a:pt x="111" y="133"/>
                    <a:pt x="111" y="133"/>
                    <a:pt x="111" y="133"/>
                  </a:cubicBezTo>
                  <a:cubicBezTo>
                    <a:pt x="115" y="135"/>
                    <a:pt x="118" y="136"/>
                    <a:pt x="122" y="137"/>
                  </a:cubicBezTo>
                  <a:cubicBezTo>
                    <a:pt x="125" y="138"/>
                    <a:pt x="127" y="139"/>
                    <a:pt x="130" y="139"/>
                  </a:cubicBezTo>
                  <a:cubicBezTo>
                    <a:pt x="131" y="139"/>
                    <a:pt x="131" y="140"/>
                    <a:pt x="131" y="140"/>
                  </a:cubicBezTo>
                  <a:cubicBezTo>
                    <a:pt x="133" y="140"/>
                    <a:pt x="134" y="139"/>
                    <a:pt x="135" y="138"/>
                  </a:cubicBezTo>
                  <a:cubicBezTo>
                    <a:pt x="138" y="134"/>
                    <a:pt x="141" y="130"/>
                    <a:pt x="144" y="127"/>
                  </a:cubicBezTo>
                  <a:cubicBezTo>
                    <a:pt x="147" y="125"/>
                    <a:pt x="147" y="122"/>
                    <a:pt x="146" y="120"/>
                  </a:cubicBezTo>
                  <a:cubicBezTo>
                    <a:pt x="143" y="115"/>
                    <a:pt x="141" y="110"/>
                    <a:pt x="138" y="105"/>
                  </a:cubicBezTo>
                  <a:cubicBezTo>
                    <a:pt x="137" y="103"/>
                    <a:pt x="137" y="101"/>
                    <a:pt x="138" y="99"/>
                  </a:cubicBezTo>
                  <a:cubicBezTo>
                    <a:pt x="138" y="97"/>
                    <a:pt x="139" y="96"/>
                    <a:pt x="141" y="95"/>
                  </a:cubicBezTo>
                  <a:cubicBezTo>
                    <a:pt x="146" y="93"/>
                    <a:pt x="151" y="90"/>
                    <a:pt x="157" y="88"/>
                  </a:cubicBezTo>
                  <a:cubicBezTo>
                    <a:pt x="159" y="86"/>
                    <a:pt x="160" y="85"/>
                    <a:pt x="159" y="82"/>
                  </a:cubicBezTo>
                  <a:cubicBezTo>
                    <a:pt x="159" y="77"/>
                    <a:pt x="159" y="72"/>
                    <a:pt x="158" y="67"/>
                  </a:cubicBezTo>
                  <a:cubicBezTo>
                    <a:pt x="158" y="65"/>
                    <a:pt x="157" y="63"/>
                    <a:pt x="155" y="62"/>
                  </a:cubicBezTo>
                  <a:cubicBezTo>
                    <a:pt x="149" y="60"/>
                    <a:pt x="144" y="58"/>
                    <a:pt x="138" y="56"/>
                  </a:cubicBezTo>
                  <a:cubicBezTo>
                    <a:pt x="136" y="56"/>
                    <a:pt x="136" y="55"/>
                    <a:pt x="135" y="54"/>
                  </a:cubicBezTo>
                  <a:cubicBezTo>
                    <a:pt x="133" y="51"/>
                    <a:pt x="133" y="49"/>
                    <a:pt x="134" y="46"/>
                  </a:cubicBezTo>
                  <a:cubicBezTo>
                    <a:pt x="135" y="45"/>
                    <a:pt x="135" y="44"/>
                    <a:pt x="136" y="43"/>
                  </a:cubicBezTo>
                  <a:cubicBezTo>
                    <a:pt x="137" y="39"/>
                    <a:pt x="138" y="35"/>
                    <a:pt x="139" y="31"/>
                  </a:cubicBezTo>
                  <a:cubicBezTo>
                    <a:pt x="140" y="29"/>
                    <a:pt x="139" y="27"/>
                    <a:pt x="137" y="25"/>
                  </a:cubicBezTo>
                  <a:cubicBezTo>
                    <a:pt x="133" y="22"/>
                    <a:pt x="130" y="19"/>
                    <a:pt x="127" y="15"/>
                  </a:cubicBezTo>
                  <a:cubicBezTo>
                    <a:pt x="125" y="14"/>
                    <a:pt x="124" y="13"/>
                    <a:pt x="122" y="13"/>
                  </a:cubicBezTo>
                  <a:cubicBezTo>
                    <a:pt x="121" y="13"/>
                    <a:pt x="120" y="14"/>
                    <a:pt x="119" y="14"/>
                  </a:cubicBezTo>
                  <a:cubicBezTo>
                    <a:pt x="115" y="16"/>
                    <a:pt x="110" y="18"/>
                    <a:pt x="106" y="21"/>
                  </a:cubicBezTo>
                  <a:cubicBezTo>
                    <a:pt x="104" y="21"/>
                    <a:pt x="103" y="22"/>
                    <a:pt x="101" y="22"/>
                  </a:cubicBezTo>
                  <a:cubicBezTo>
                    <a:pt x="100" y="22"/>
                    <a:pt x="99" y="22"/>
                    <a:pt x="98" y="21"/>
                  </a:cubicBezTo>
                  <a:cubicBezTo>
                    <a:pt x="97" y="21"/>
                    <a:pt x="96" y="20"/>
                    <a:pt x="95" y="19"/>
                  </a:cubicBezTo>
                  <a:cubicBezTo>
                    <a:pt x="93" y="13"/>
                    <a:pt x="90" y="8"/>
                    <a:pt x="87" y="3"/>
                  </a:cubicBezTo>
                  <a:cubicBezTo>
                    <a:pt x="86" y="0"/>
                    <a:pt x="84" y="0"/>
                    <a:pt x="82" y="0"/>
                  </a:cubicBezTo>
                </a:path>
              </a:pathLst>
            </a:custGeom>
            <a:solidFill>
              <a:schemeClr val="tx2">
                <a:lumMod val="40000"/>
                <a:lumOff val="6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8" name="Freeform 8"/>
            <p:cNvSpPr>
              <a:spLocks noEditPoints="1"/>
            </p:cNvSpPr>
            <p:nvPr/>
          </p:nvSpPr>
          <p:spPr bwMode="auto">
            <a:xfrm>
              <a:off x="8064698" y="3680805"/>
              <a:ext cx="139714" cy="141277"/>
            </a:xfrm>
            <a:custGeom>
              <a:avLst/>
              <a:gdLst>
                <a:gd name="T0" fmla="*/ 28 w 73"/>
                <a:gd name="T1" fmla="*/ 46 h 73"/>
                <a:gd name="T2" fmla="*/ 37 w 73"/>
                <a:gd name="T3" fmla="*/ 24 h 73"/>
                <a:gd name="T4" fmla="*/ 47 w 73"/>
                <a:gd name="T5" fmla="*/ 45 h 73"/>
                <a:gd name="T6" fmla="*/ 38 w 73"/>
                <a:gd name="T7" fmla="*/ 0 h 73"/>
                <a:gd name="T8" fmla="*/ 31 w 73"/>
                <a:gd name="T9" fmla="*/ 1 h 73"/>
                <a:gd name="T10" fmla="*/ 26 w 73"/>
                <a:gd name="T11" fmla="*/ 9 h 73"/>
                <a:gd name="T12" fmla="*/ 23 w 73"/>
                <a:gd name="T13" fmla="*/ 12 h 73"/>
                <a:gd name="T14" fmla="*/ 18 w 73"/>
                <a:gd name="T15" fmla="*/ 10 h 73"/>
                <a:gd name="T16" fmla="*/ 13 w 73"/>
                <a:gd name="T17" fmla="*/ 9 h 73"/>
                <a:gd name="T18" fmla="*/ 7 w 73"/>
                <a:gd name="T19" fmla="*/ 15 h 73"/>
                <a:gd name="T20" fmla="*/ 10 w 73"/>
                <a:gd name="T21" fmla="*/ 25 h 73"/>
                <a:gd name="T22" fmla="*/ 9 w 73"/>
                <a:gd name="T23" fmla="*/ 29 h 73"/>
                <a:gd name="T24" fmla="*/ 1 w 73"/>
                <a:gd name="T25" fmla="*/ 35 h 73"/>
                <a:gd name="T26" fmla="*/ 3 w 73"/>
                <a:gd name="T27" fmla="*/ 44 h 73"/>
                <a:gd name="T28" fmla="*/ 11 w 73"/>
                <a:gd name="T29" fmla="*/ 48 h 73"/>
                <a:gd name="T30" fmla="*/ 10 w 73"/>
                <a:gd name="T31" fmla="*/ 59 h 73"/>
                <a:gd name="T32" fmla="*/ 16 w 73"/>
                <a:gd name="T33" fmla="*/ 66 h 73"/>
                <a:gd name="T34" fmla="*/ 19 w 73"/>
                <a:gd name="T35" fmla="*/ 66 h 73"/>
                <a:gd name="T36" fmla="*/ 27 w 73"/>
                <a:gd name="T37" fmla="*/ 63 h 73"/>
                <a:gd name="T38" fmla="*/ 30 w 73"/>
                <a:gd name="T39" fmla="*/ 64 h 73"/>
                <a:gd name="T40" fmla="*/ 34 w 73"/>
                <a:gd name="T41" fmla="*/ 73 h 73"/>
                <a:gd name="T42" fmla="*/ 36 w 73"/>
                <a:gd name="T43" fmla="*/ 73 h 73"/>
                <a:gd name="T44" fmla="*/ 45 w 73"/>
                <a:gd name="T45" fmla="*/ 71 h 73"/>
                <a:gd name="T46" fmla="*/ 50 w 73"/>
                <a:gd name="T47" fmla="*/ 62 h 73"/>
                <a:gd name="T48" fmla="*/ 51 w 73"/>
                <a:gd name="T49" fmla="*/ 61 h 73"/>
                <a:gd name="T50" fmla="*/ 60 w 73"/>
                <a:gd name="T51" fmla="*/ 64 h 73"/>
                <a:gd name="T52" fmla="*/ 62 w 73"/>
                <a:gd name="T53" fmla="*/ 64 h 73"/>
                <a:gd name="T54" fmla="*/ 67 w 73"/>
                <a:gd name="T55" fmla="*/ 55 h 73"/>
                <a:gd name="T56" fmla="*/ 63 w 73"/>
                <a:gd name="T57" fmla="*/ 46 h 73"/>
                <a:gd name="T58" fmla="*/ 72 w 73"/>
                <a:gd name="T59" fmla="*/ 41 h 73"/>
                <a:gd name="T60" fmla="*/ 73 w 73"/>
                <a:gd name="T61" fmla="*/ 31 h 73"/>
                <a:gd name="T62" fmla="*/ 63 w 73"/>
                <a:gd name="T63" fmla="*/ 26 h 73"/>
                <a:gd name="T64" fmla="*/ 62 w 73"/>
                <a:gd name="T65" fmla="*/ 22 h 73"/>
                <a:gd name="T66" fmla="*/ 64 w 73"/>
                <a:gd name="T67" fmla="*/ 15 h 73"/>
                <a:gd name="T68" fmla="*/ 58 w 73"/>
                <a:gd name="T69" fmla="*/ 8 h 73"/>
                <a:gd name="T70" fmla="*/ 55 w 73"/>
                <a:gd name="T71" fmla="*/ 7 h 73"/>
                <a:gd name="T72" fmla="*/ 47 w 73"/>
                <a:gd name="T73" fmla="*/ 11 h 73"/>
                <a:gd name="T74" fmla="*/ 44 w 73"/>
                <a:gd name="T75" fmla="*/ 9 h 73"/>
                <a:gd name="T76" fmla="*/ 38 w 73"/>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73">
                  <a:moveTo>
                    <a:pt x="37" y="50"/>
                  </a:moveTo>
                  <a:cubicBezTo>
                    <a:pt x="34" y="50"/>
                    <a:pt x="31" y="49"/>
                    <a:pt x="28" y="46"/>
                  </a:cubicBezTo>
                  <a:cubicBezTo>
                    <a:pt x="23" y="41"/>
                    <a:pt x="22" y="33"/>
                    <a:pt x="27" y="28"/>
                  </a:cubicBezTo>
                  <a:cubicBezTo>
                    <a:pt x="30" y="25"/>
                    <a:pt x="33" y="24"/>
                    <a:pt x="37" y="24"/>
                  </a:cubicBezTo>
                  <a:cubicBezTo>
                    <a:pt x="40" y="24"/>
                    <a:pt x="43" y="25"/>
                    <a:pt x="45" y="27"/>
                  </a:cubicBezTo>
                  <a:cubicBezTo>
                    <a:pt x="51" y="32"/>
                    <a:pt x="51" y="40"/>
                    <a:pt x="47" y="45"/>
                  </a:cubicBezTo>
                  <a:cubicBezTo>
                    <a:pt x="44" y="48"/>
                    <a:pt x="41" y="50"/>
                    <a:pt x="37" y="50"/>
                  </a:cubicBezTo>
                  <a:moveTo>
                    <a:pt x="38" y="0"/>
                  </a:moveTo>
                  <a:cubicBezTo>
                    <a:pt x="38" y="0"/>
                    <a:pt x="37" y="0"/>
                    <a:pt x="37" y="0"/>
                  </a:cubicBezTo>
                  <a:cubicBezTo>
                    <a:pt x="35" y="1"/>
                    <a:pt x="33" y="1"/>
                    <a:pt x="31" y="1"/>
                  </a:cubicBezTo>
                  <a:cubicBezTo>
                    <a:pt x="30" y="1"/>
                    <a:pt x="29" y="1"/>
                    <a:pt x="28" y="3"/>
                  </a:cubicBezTo>
                  <a:cubicBezTo>
                    <a:pt x="28" y="5"/>
                    <a:pt x="27" y="7"/>
                    <a:pt x="26" y="9"/>
                  </a:cubicBezTo>
                  <a:cubicBezTo>
                    <a:pt x="26" y="10"/>
                    <a:pt x="25" y="11"/>
                    <a:pt x="24" y="12"/>
                  </a:cubicBezTo>
                  <a:cubicBezTo>
                    <a:pt x="24" y="12"/>
                    <a:pt x="23" y="12"/>
                    <a:pt x="23" y="12"/>
                  </a:cubicBezTo>
                  <a:cubicBezTo>
                    <a:pt x="23" y="12"/>
                    <a:pt x="23" y="12"/>
                    <a:pt x="22" y="12"/>
                  </a:cubicBezTo>
                  <a:cubicBezTo>
                    <a:pt x="21" y="11"/>
                    <a:pt x="19" y="11"/>
                    <a:pt x="18" y="10"/>
                  </a:cubicBezTo>
                  <a:cubicBezTo>
                    <a:pt x="16" y="10"/>
                    <a:pt x="15" y="9"/>
                    <a:pt x="14" y="9"/>
                  </a:cubicBezTo>
                  <a:cubicBezTo>
                    <a:pt x="14" y="9"/>
                    <a:pt x="14" y="9"/>
                    <a:pt x="13" y="9"/>
                  </a:cubicBezTo>
                  <a:cubicBezTo>
                    <a:pt x="13" y="9"/>
                    <a:pt x="12" y="9"/>
                    <a:pt x="12" y="10"/>
                  </a:cubicBezTo>
                  <a:cubicBezTo>
                    <a:pt x="10" y="12"/>
                    <a:pt x="9" y="13"/>
                    <a:pt x="7" y="15"/>
                  </a:cubicBezTo>
                  <a:cubicBezTo>
                    <a:pt x="6" y="16"/>
                    <a:pt x="6" y="17"/>
                    <a:pt x="7" y="18"/>
                  </a:cubicBezTo>
                  <a:cubicBezTo>
                    <a:pt x="8" y="21"/>
                    <a:pt x="9" y="23"/>
                    <a:pt x="10" y="25"/>
                  </a:cubicBezTo>
                  <a:cubicBezTo>
                    <a:pt x="11" y="26"/>
                    <a:pt x="11" y="26"/>
                    <a:pt x="11" y="26"/>
                  </a:cubicBezTo>
                  <a:cubicBezTo>
                    <a:pt x="10" y="27"/>
                    <a:pt x="10" y="29"/>
                    <a:pt x="9" y="29"/>
                  </a:cubicBezTo>
                  <a:cubicBezTo>
                    <a:pt x="6" y="30"/>
                    <a:pt x="4" y="31"/>
                    <a:pt x="2" y="33"/>
                  </a:cubicBezTo>
                  <a:cubicBezTo>
                    <a:pt x="1" y="33"/>
                    <a:pt x="0" y="34"/>
                    <a:pt x="1" y="35"/>
                  </a:cubicBezTo>
                  <a:cubicBezTo>
                    <a:pt x="1" y="38"/>
                    <a:pt x="1" y="40"/>
                    <a:pt x="1" y="42"/>
                  </a:cubicBezTo>
                  <a:cubicBezTo>
                    <a:pt x="1" y="43"/>
                    <a:pt x="2" y="44"/>
                    <a:pt x="3" y="44"/>
                  </a:cubicBezTo>
                  <a:cubicBezTo>
                    <a:pt x="5" y="45"/>
                    <a:pt x="8" y="46"/>
                    <a:pt x="11" y="47"/>
                  </a:cubicBezTo>
                  <a:cubicBezTo>
                    <a:pt x="11" y="48"/>
                    <a:pt x="11" y="48"/>
                    <a:pt x="11" y="48"/>
                  </a:cubicBezTo>
                  <a:cubicBezTo>
                    <a:pt x="12" y="49"/>
                    <a:pt x="13" y="50"/>
                    <a:pt x="12" y="51"/>
                  </a:cubicBezTo>
                  <a:cubicBezTo>
                    <a:pt x="11" y="54"/>
                    <a:pt x="11" y="56"/>
                    <a:pt x="10" y="59"/>
                  </a:cubicBezTo>
                  <a:cubicBezTo>
                    <a:pt x="9" y="60"/>
                    <a:pt x="10" y="61"/>
                    <a:pt x="11" y="61"/>
                  </a:cubicBezTo>
                  <a:cubicBezTo>
                    <a:pt x="12" y="63"/>
                    <a:pt x="14" y="64"/>
                    <a:pt x="16" y="66"/>
                  </a:cubicBezTo>
                  <a:cubicBezTo>
                    <a:pt x="16" y="66"/>
                    <a:pt x="17" y="67"/>
                    <a:pt x="18" y="67"/>
                  </a:cubicBezTo>
                  <a:cubicBezTo>
                    <a:pt x="18" y="67"/>
                    <a:pt x="18" y="67"/>
                    <a:pt x="19" y="66"/>
                  </a:cubicBezTo>
                  <a:cubicBezTo>
                    <a:pt x="21" y="65"/>
                    <a:pt x="23" y="64"/>
                    <a:pt x="25" y="63"/>
                  </a:cubicBezTo>
                  <a:cubicBezTo>
                    <a:pt x="26" y="63"/>
                    <a:pt x="26" y="63"/>
                    <a:pt x="27" y="63"/>
                  </a:cubicBezTo>
                  <a:cubicBezTo>
                    <a:pt x="28" y="63"/>
                    <a:pt x="28" y="63"/>
                    <a:pt x="29" y="63"/>
                  </a:cubicBezTo>
                  <a:cubicBezTo>
                    <a:pt x="29" y="63"/>
                    <a:pt x="29" y="64"/>
                    <a:pt x="30" y="64"/>
                  </a:cubicBezTo>
                  <a:cubicBezTo>
                    <a:pt x="31" y="66"/>
                    <a:pt x="32" y="68"/>
                    <a:pt x="33" y="70"/>
                  </a:cubicBezTo>
                  <a:cubicBezTo>
                    <a:pt x="33" y="71"/>
                    <a:pt x="34" y="72"/>
                    <a:pt x="34" y="73"/>
                  </a:cubicBezTo>
                  <a:cubicBezTo>
                    <a:pt x="35" y="73"/>
                    <a:pt x="35" y="73"/>
                    <a:pt x="36" y="73"/>
                  </a:cubicBezTo>
                  <a:cubicBezTo>
                    <a:pt x="36" y="73"/>
                    <a:pt x="36" y="73"/>
                    <a:pt x="36" y="73"/>
                  </a:cubicBezTo>
                  <a:cubicBezTo>
                    <a:pt x="38" y="73"/>
                    <a:pt x="40" y="73"/>
                    <a:pt x="43" y="73"/>
                  </a:cubicBezTo>
                  <a:cubicBezTo>
                    <a:pt x="44" y="73"/>
                    <a:pt x="45" y="72"/>
                    <a:pt x="45" y="71"/>
                  </a:cubicBezTo>
                  <a:cubicBezTo>
                    <a:pt x="46" y="69"/>
                    <a:pt x="47" y="66"/>
                    <a:pt x="48" y="64"/>
                  </a:cubicBezTo>
                  <a:cubicBezTo>
                    <a:pt x="48" y="63"/>
                    <a:pt x="49" y="62"/>
                    <a:pt x="50" y="62"/>
                  </a:cubicBezTo>
                  <a:cubicBezTo>
                    <a:pt x="50" y="61"/>
                    <a:pt x="50" y="61"/>
                    <a:pt x="51" y="61"/>
                  </a:cubicBezTo>
                  <a:cubicBezTo>
                    <a:pt x="51" y="61"/>
                    <a:pt x="51" y="61"/>
                    <a:pt x="51" y="61"/>
                  </a:cubicBezTo>
                  <a:cubicBezTo>
                    <a:pt x="53" y="62"/>
                    <a:pt x="54" y="63"/>
                    <a:pt x="56" y="63"/>
                  </a:cubicBezTo>
                  <a:cubicBezTo>
                    <a:pt x="57" y="64"/>
                    <a:pt x="59" y="64"/>
                    <a:pt x="60" y="64"/>
                  </a:cubicBezTo>
                  <a:cubicBezTo>
                    <a:pt x="60" y="64"/>
                    <a:pt x="60" y="64"/>
                    <a:pt x="60" y="64"/>
                  </a:cubicBezTo>
                  <a:cubicBezTo>
                    <a:pt x="61" y="64"/>
                    <a:pt x="61" y="64"/>
                    <a:pt x="62" y="64"/>
                  </a:cubicBezTo>
                  <a:cubicBezTo>
                    <a:pt x="63" y="62"/>
                    <a:pt x="65" y="60"/>
                    <a:pt x="66" y="58"/>
                  </a:cubicBezTo>
                  <a:cubicBezTo>
                    <a:pt x="67" y="57"/>
                    <a:pt x="68" y="56"/>
                    <a:pt x="67" y="55"/>
                  </a:cubicBezTo>
                  <a:cubicBezTo>
                    <a:pt x="66" y="53"/>
                    <a:pt x="65" y="51"/>
                    <a:pt x="64" y="49"/>
                  </a:cubicBezTo>
                  <a:cubicBezTo>
                    <a:pt x="63" y="48"/>
                    <a:pt x="63" y="47"/>
                    <a:pt x="63" y="46"/>
                  </a:cubicBezTo>
                  <a:cubicBezTo>
                    <a:pt x="64" y="45"/>
                    <a:pt x="64" y="45"/>
                    <a:pt x="65" y="44"/>
                  </a:cubicBezTo>
                  <a:cubicBezTo>
                    <a:pt x="67" y="43"/>
                    <a:pt x="70" y="42"/>
                    <a:pt x="72" y="41"/>
                  </a:cubicBezTo>
                  <a:cubicBezTo>
                    <a:pt x="73" y="40"/>
                    <a:pt x="73" y="39"/>
                    <a:pt x="73" y="38"/>
                  </a:cubicBezTo>
                  <a:cubicBezTo>
                    <a:pt x="73" y="36"/>
                    <a:pt x="73" y="34"/>
                    <a:pt x="73" y="31"/>
                  </a:cubicBezTo>
                  <a:cubicBezTo>
                    <a:pt x="73" y="30"/>
                    <a:pt x="72" y="29"/>
                    <a:pt x="71" y="29"/>
                  </a:cubicBezTo>
                  <a:cubicBezTo>
                    <a:pt x="69" y="28"/>
                    <a:pt x="66" y="27"/>
                    <a:pt x="63" y="26"/>
                  </a:cubicBezTo>
                  <a:cubicBezTo>
                    <a:pt x="63" y="26"/>
                    <a:pt x="62" y="26"/>
                    <a:pt x="62" y="25"/>
                  </a:cubicBezTo>
                  <a:cubicBezTo>
                    <a:pt x="61" y="24"/>
                    <a:pt x="61" y="23"/>
                    <a:pt x="62" y="22"/>
                  </a:cubicBezTo>
                  <a:cubicBezTo>
                    <a:pt x="62" y="21"/>
                    <a:pt x="62" y="21"/>
                    <a:pt x="62" y="20"/>
                  </a:cubicBezTo>
                  <a:cubicBezTo>
                    <a:pt x="63" y="18"/>
                    <a:pt x="63" y="17"/>
                    <a:pt x="64" y="15"/>
                  </a:cubicBezTo>
                  <a:cubicBezTo>
                    <a:pt x="64" y="14"/>
                    <a:pt x="64" y="13"/>
                    <a:pt x="63" y="12"/>
                  </a:cubicBezTo>
                  <a:cubicBezTo>
                    <a:pt x="61" y="11"/>
                    <a:pt x="60" y="9"/>
                    <a:pt x="58" y="8"/>
                  </a:cubicBezTo>
                  <a:cubicBezTo>
                    <a:pt x="58" y="7"/>
                    <a:pt x="57" y="7"/>
                    <a:pt x="56" y="7"/>
                  </a:cubicBezTo>
                  <a:cubicBezTo>
                    <a:pt x="56" y="7"/>
                    <a:pt x="55" y="7"/>
                    <a:pt x="55" y="7"/>
                  </a:cubicBezTo>
                  <a:cubicBezTo>
                    <a:pt x="53" y="8"/>
                    <a:pt x="51" y="9"/>
                    <a:pt x="49" y="10"/>
                  </a:cubicBezTo>
                  <a:cubicBezTo>
                    <a:pt x="48" y="10"/>
                    <a:pt x="47" y="11"/>
                    <a:pt x="47" y="11"/>
                  </a:cubicBezTo>
                  <a:cubicBezTo>
                    <a:pt x="46" y="11"/>
                    <a:pt x="46" y="11"/>
                    <a:pt x="45" y="10"/>
                  </a:cubicBezTo>
                  <a:cubicBezTo>
                    <a:pt x="45" y="10"/>
                    <a:pt x="44" y="10"/>
                    <a:pt x="44" y="9"/>
                  </a:cubicBezTo>
                  <a:cubicBezTo>
                    <a:pt x="43" y="7"/>
                    <a:pt x="41" y="4"/>
                    <a:pt x="40" y="2"/>
                  </a:cubicBezTo>
                  <a:cubicBezTo>
                    <a:pt x="40" y="1"/>
                    <a:pt x="39" y="0"/>
                    <a:pt x="38" y="0"/>
                  </a:cubicBezTo>
                </a:path>
              </a:pathLst>
            </a:custGeom>
            <a:solidFill>
              <a:schemeClr val="tx2">
                <a:lumMod val="40000"/>
                <a:lumOff val="6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9" name="Freeform 9"/>
            <p:cNvSpPr>
              <a:spLocks noEditPoints="1"/>
            </p:cNvSpPr>
            <p:nvPr/>
          </p:nvSpPr>
          <p:spPr bwMode="auto">
            <a:xfrm>
              <a:off x="4630590" y="5049133"/>
              <a:ext cx="309594" cy="304778"/>
            </a:xfrm>
            <a:custGeom>
              <a:avLst/>
              <a:gdLst>
                <a:gd name="T0" fmla="*/ 52 w 161"/>
                <a:gd name="T1" fmla="*/ 80 h 158"/>
                <a:gd name="T2" fmla="*/ 80 w 161"/>
                <a:gd name="T3" fmla="*/ 51 h 158"/>
                <a:gd name="T4" fmla="*/ 82 w 161"/>
                <a:gd name="T5" fmla="*/ 107 h 158"/>
                <a:gd name="T6" fmla="*/ 83 w 161"/>
                <a:gd name="T7" fmla="*/ 0 h 158"/>
                <a:gd name="T8" fmla="*/ 68 w 161"/>
                <a:gd name="T9" fmla="*/ 1 h 158"/>
                <a:gd name="T10" fmla="*/ 58 w 161"/>
                <a:gd name="T11" fmla="*/ 19 h 158"/>
                <a:gd name="T12" fmla="*/ 50 w 161"/>
                <a:gd name="T13" fmla="*/ 25 h 158"/>
                <a:gd name="T14" fmla="*/ 34 w 161"/>
                <a:gd name="T15" fmla="*/ 20 h 158"/>
                <a:gd name="T16" fmla="*/ 25 w 161"/>
                <a:gd name="T17" fmla="*/ 21 h 158"/>
                <a:gd name="T18" fmla="*/ 14 w 161"/>
                <a:gd name="T19" fmla="*/ 39 h 158"/>
                <a:gd name="T20" fmla="*/ 22 w 161"/>
                <a:gd name="T21" fmla="*/ 60 h 158"/>
                <a:gd name="T22" fmla="*/ 9 w 161"/>
                <a:gd name="T23" fmla="*/ 67 h 158"/>
                <a:gd name="T24" fmla="*/ 0 w 161"/>
                <a:gd name="T25" fmla="*/ 76 h 158"/>
                <a:gd name="T26" fmla="*/ 5 w 161"/>
                <a:gd name="T27" fmla="*/ 96 h 158"/>
                <a:gd name="T28" fmla="*/ 25 w 161"/>
                <a:gd name="T29" fmla="*/ 105 h 158"/>
                <a:gd name="T30" fmla="*/ 20 w 161"/>
                <a:gd name="T31" fmla="*/ 127 h 158"/>
                <a:gd name="T32" fmla="*/ 33 w 161"/>
                <a:gd name="T33" fmla="*/ 143 h 158"/>
                <a:gd name="T34" fmla="*/ 39 w 161"/>
                <a:gd name="T35" fmla="*/ 144 h 158"/>
                <a:gd name="T36" fmla="*/ 58 w 161"/>
                <a:gd name="T37" fmla="*/ 135 h 158"/>
                <a:gd name="T38" fmla="*/ 65 w 161"/>
                <a:gd name="T39" fmla="*/ 141 h 158"/>
                <a:gd name="T40" fmla="*/ 72 w 161"/>
                <a:gd name="T41" fmla="*/ 154 h 158"/>
                <a:gd name="T42" fmla="*/ 78 w 161"/>
                <a:gd name="T43" fmla="*/ 157 h 158"/>
                <a:gd name="T44" fmla="*/ 98 w 161"/>
                <a:gd name="T45" fmla="*/ 153 h 158"/>
                <a:gd name="T46" fmla="*/ 108 w 161"/>
                <a:gd name="T47" fmla="*/ 132 h 158"/>
                <a:gd name="T48" fmla="*/ 112 w 161"/>
                <a:gd name="T49" fmla="*/ 132 h 158"/>
                <a:gd name="T50" fmla="*/ 131 w 161"/>
                <a:gd name="T51" fmla="*/ 138 h 158"/>
                <a:gd name="T52" fmla="*/ 145 w 161"/>
                <a:gd name="T53" fmla="*/ 125 h 158"/>
                <a:gd name="T54" fmla="*/ 140 w 161"/>
                <a:gd name="T55" fmla="*/ 105 h 158"/>
                <a:gd name="T56" fmla="*/ 141 w 161"/>
                <a:gd name="T57" fmla="*/ 95 h 158"/>
                <a:gd name="T58" fmla="*/ 158 w 161"/>
                <a:gd name="T59" fmla="*/ 86 h 158"/>
                <a:gd name="T60" fmla="*/ 160 w 161"/>
                <a:gd name="T61" fmla="*/ 67 h 158"/>
                <a:gd name="T62" fmla="*/ 139 w 161"/>
                <a:gd name="T63" fmla="*/ 55 h 158"/>
                <a:gd name="T64" fmla="*/ 135 w 161"/>
                <a:gd name="T65" fmla="*/ 47 h 158"/>
                <a:gd name="T66" fmla="*/ 138 w 161"/>
                <a:gd name="T67" fmla="*/ 24 h 158"/>
                <a:gd name="T68" fmla="*/ 124 w 161"/>
                <a:gd name="T69" fmla="*/ 13 h 158"/>
                <a:gd name="T70" fmla="*/ 105 w 161"/>
                <a:gd name="T71" fmla="*/ 22 h 158"/>
                <a:gd name="T72" fmla="*/ 103 w 161"/>
                <a:gd name="T73" fmla="*/ 22 h 158"/>
                <a:gd name="T74" fmla="*/ 88 w 161"/>
                <a:gd name="T7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158">
                  <a:moveTo>
                    <a:pt x="80" y="107"/>
                  </a:moveTo>
                  <a:cubicBezTo>
                    <a:pt x="65" y="107"/>
                    <a:pt x="53" y="95"/>
                    <a:pt x="52" y="80"/>
                  </a:cubicBezTo>
                  <a:cubicBezTo>
                    <a:pt x="51" y="65"/>
                    <a:pt x="63" y="52"/>
                    <a:pt x="79" y="51"/>
                  </a:cubicBezTo>
                  <a:cubicBezTo>
                    <a:pt x="79" y="51"/>
                    <a:pt x="80" y="51"/>
                    <a:pt x="80" y="51"/>
                  </a:cubicBezTo>
                  <a:cubicBezTo>
                    <a:pt x="95" y="51"/>
                    <a:pt x="108" y="62"/>
                    <a:pt x="109" y="77"/>
                  </a:cubicBezTo>
                  <a:cubicBezTo>
                    <a:pt x="110" y="92"/>
                    <a:pt x="98" y="106"/>
                    <a:pt x="82" y="107"/>
                  </a:cubicBezTo>
                  <a:cubicBezTo>
                    <a:pt x="81" y="107"/>
                    <a:pt x="81" y="107"/>
                    <a:pt x="80" y="107"/>
                  </a:cubicBezTo>
                  <a:moveTo>
                    <a:pt x="83" y="0"/>
                  </a:moveTo>
                  <a:cubicBezTo>
                    <a:pt x="83" y="0"/>
                    <a:pt x="83" y="0"/>
                    <a:pt x="83" y="0"/>
                  </a:cubicBezTo>
                  <a:cubicBezTo>
                    <a:pt x="78" y="0"/>
                    <a:pt x="73" y="1"/>
                    <a:pt x="68" y="1"/>
                  </a:cubicBezTo>
                  <a:cubicBezTo>
                    <a:pt x="65" y="1"/>
                    <a:pt x="63" y="2"/>
                    <a:pt x="62" y="5"/>
                  </a:cubicBezTo>
                  <a:cubicBezTo>
                    <a:pt x="61" y="9"/>
                    <a:pt x="59" y="14"/>
                    <a:pt x="58" y="19"/>
                  </a:cubicBezTo>
                  <a:cubicBezTo>
                    <a:pt x="57" y="22"/>
                    <a:pt x="55" y="24"/>
                    <a:pt x="52" y="25"/>
                  </a:cubicBezTo>
                  <a:cubicBezTo>
                    <a:pt x="51" y="25"/>
                    <a:pt x="51" y="25"/>
                    <a:pt x="50" y="25"/>
                  </a:cubicBezTo>
                  <a:cubicBezTo>
                    <a:pt x="50" y="25"/>
                    <a:pt x="49" y="25"/>
                    <a:pt x="49" y="25"/>
                  </a:cubicBezTo>
                  <a:cubicBezTo>
                    <a:pt x="44" y="23"/>
                    <a:pt x="39" y="22"/>
                    <a:pt x="34" y="20"/>
                  </a:cubicBezTo>
                  <a:cubicBezTo>
                    <a:pt x="32" y="20"/>
                    <a:pt x="31" y="20"/>
                    <a:pt x="29" y="19"/>
                  </a:cubicBezTo>
                  <a:cubicBezTo>
                    <a:pt x="28" y="20"/>
                    <a:pt x="26" y="20"/>
                    <a:pt x="25" y="21"/>
                  </a:cubicBezTo>
                  <a:cubicBezTo>
                    <a:pt x="22" y="25"/>
                    <a:pt x="19" y="29"/>
                    <a:pt x="16" y="32"/>
                  </a:cubicBezTo>
                  <a:cubicBezTo>
                    <a:pt x="13" y="34"/>
                    <a:pt x="13" y="36"/>
                    <a:pt x="14" y="39"/>
                  </a:cubicBezTo>
                  <a:cubicBezTo>
                    <a:pt x="16" y="44"/>
                    <a:pt x="19" y="48"/>
                    <a:pt x="21" y="52"/>
                  </a:cubicBezTo>
                  <a:cubicBezTo>
                    <a:pt x="23" y="55"/>
                    <a:pt x="23" y="58"/>
                    <a:pt x="22" y="60"/>
                  </a:cubicBezTo>
                  <a:cubicBezTo>
                    <a:pt x="21" y="61"/>
                    <a:pt x="21" y="62"/>
                    <a:pt x="19" y="63"/>
                  </a:cubicBezTo>
                  <a:cubicBezTo>
                    <a:pt x="16" y="64"/>
                    <a:pt x="13" y="66"/>
                    <a:pt x="9" y="67"/>
                  </a:cubicBezTo>
                  <a:cubicBezTo>
                    <a:pt x="7" y="69"/>
                    <a:pt x="4" y="70"/>
                    <a:pt x="2" y="72"/>
                  </a:cubicBezTo>
                  <a:cubicBezTo>
                    <a:pt x="0" y="73"/>
                    <a:pt x="0" y="74"/>
                    <a:pt x="0" y="76"/>
                  </a:cubicBezTo>
                  <a:cubicBezTo>
                    <a:pt x="0" y="81"/>
                    <a:pt x="1" y="86"/>
                    <a:pt x="1" y="91"/>
                  </a:cubicBezTo>
                  <a:cubicBezTo>
                    <a:pt x="1" y="94"/>
                    <a:pt x="2" y="96"/>
                    <a:pt x="5" y="96"/>
                  </a:cubicBezTo>
                  <a:cubicBezTo>
                    <a:pt x="10" y="98"/>
                    <a:pt x="15" y="100"/>
                    <a:pt x="21" y="102"/>
                  </a:cubicBezTo>
                  <a:cubicBezTo>
                    <a:pt x="23" y="102"/>
                    <a:pt x="24" y="103"/>
                    <a:pt x="25" y="105"/>
                  </a:cubicBezTo>
                  <a:cubicBezTo>
                    <a:pt x="26" y="107"/>
                    <a:pt x="26" y="109"/>
                    <a:pt x="25" y="111"/>
                  </a:cubicBezTo>
                  <a:cubicBezTo>
                    <a:pt x="23" y="116"/>
                    <a:pt x="22" y="121"/>
                    <a:pt x="20" y="127"/>
                  </a:cubicBezTo>
                  <a:cubicBezTo>
                    <a:pt x="19" y="129"/>
                    <a:pt x="20" y="131"/>
                    <a:pt x="22" y="133"/>
                  </a:cubicBezTo>
                  <a:cubicBezTo>
                    <a:pt x="26" y="136"/>
                    <a:pt x="29" y="139"/>
                    <a:pt x="33" y="143"/>
                  </a:cubicBezTo>
                  <a:cubicBezTo>
                    <a:pt x="34" y="144"/>
                    <a:pt x="35" y="144"/>
                    <a:pt x="37" y="144"/>
                  </a:cubicBezTo>
                  <a:cubicBezTo>
                    <a:pt x="37" y="144"/>
                    <a:pt x="38" y="144"/>
                    <a:pt x="39" y="144"/>
                  </a:cubicBezTo>
                  <a:cubicBezTo>
                    <a:pt x="44" y="141"/>
                    <a:pt x="50" y="139"/>
                    <a:pt x="55" y="136"/>
                  </a:cubicBezTo>
                  <a:cubicBezTo>
                    <a:pt x="56" y="136"/>
                    <a:pt x="57" y="135"/>
                    <a:pt x="58" y="135"/>
                  </a:cubicBezTo>
                  <a:cubicBezTo>
                    <a:pt x="58" y="135"/>
                    <a:pt x="59" y="135"/>
                    <a:pt x="59" y="136"/>
                  </a:cubicBezTo>
                  <a:cubicBezTo>
                    <a:pt x="62" y="136"/>
                    <a:pt x="64" y="138"/>
                    <a:pt x="65" y="141"/>
                  </a:cubicBezTo>
                  <a:cubicBezTo>
                    <a:pt x="65" y="142"/>
                    <a:pt x="66" y="143"/>
                    <a:pt x="66" y="144"/>
                  </a:cubicBezTo>
                  <a:cubicBezTo>
                    <a:pt x="68" y="147"/>
                    <a:pt x="70" y="151"/>
                    <a:pt x="72" y="154"/>
                  </a:cubicBezTo>
                  <a:cubicBezTo>
                    <a:pt x="73" y="156"/>
                    <a:pt x="75" y="158"/>
                    <a:pt x="77" y="158"/>
                  </a:cubicBezTo>
                  <a:cubicBezTo>
                    <a:pt x="78" y="158"/>
                    <a:pt x="78" y="158"/>
                    <a:pt x="78" y="157"/>
                  </a:cubicBezTo>
                  <a:cubicBezTo>
                    <a:pt x="83" y="157"/>
                    <a:pt x="87" y="157"/>
                    <a:pt x="92" y="157"/>
                  </a:cubicBezTo>
                  <a:cubicBezTo>
                    <a:pt x="95" y="157"/>
                    <a:pt x="97" y="155"/>
                    <a:pt x="98" y="153"/>
                  </a:cubicBezTo>
                  <a:cubicBezTo>
                    <a:pt x="100" y="148"/>
                    <a:pt x="102" y="143"/>
                    <a:pt x="103" y="139"/>
                  </a:cubicBezTo>
                  <a:cubicBezTo>
                    <a:pt x="104" y="135"/>
                    <a:pt x="105" y="133"/>
                    <a:pt x="108" y="132"/>
                  </a:cubicBezTo>
                  <a:cubicBezTo>
                    <a:pt x="109" y="132"/>
                    <a:pt x="110" y="132"/>
                    <a:pt x="110" y="132"/>
                  </a:cubicBezTo>
                  <a:cubicBezTo>
                    <a:pt x="111" y="132"/>
                    <a:pt x="111" y="132"/>
                    <a:pt x="112" y="132"/>
                  </a:cubicBezTo>
                  <a:cubicBezTo>
                    <a:pt x="118" y="134"/>
                    <a:pt x="123" y="136"/>
                    <a:pt x="129" y="138"/>
                  </a:cubicBezTo>
                  <a:cubicBezTo>
                    <a:pt x="130" y="138"/>
                    <a:pt x="130" y="138"/>
                    <a:pt x="131" y="138"/>
                  </a:cubicBezTo>
                  <a:cubicBezTo>
                    <a:pt x="133" y="138"/>
                    <a:pt x="134" y="137"/>
                    <a:pt x="136" y="136"/>
                  </a:cubicBezTo>
                  <a:cubicBezTo>
                    <a:pt x="139" y="132"/>
                    <a:pt x="142" y="129"/>
                    <a:pt x="145" y="125"/>
                  </a:cubicBezTo>
                  <a:cubicBezTo>
                    <a:pt x="147" y="123"/>
                    <a:pt x="148" y="121"/>
                    <a:pt x="146" y="118"/>
                  </a:cubicBezTo>
                  <a:cubicBezTo>
                    <a:pt x="144" y="114"/>
                    <a:pt x="142" y="109"/>
                    <a:pt x="140" y="105"/>
                  </a:cubicBezTo>
                  <a:cubicBezTo>
                    <a:pt x="138" y="102"/>
                    <a:pt x="138" y="100"/>
                    <a:pt x="139" y="97"/>
                  </a:cubicBezTo>
                  <a:cubicBezTo>
                    <a:pt x="140" y="96"/>
                    <a:pt x="140" y="95"/>
                    <a:pt x="141" y="95"/>
                  </a:cubicBezTo>
                  <a:cubicBezTo>
                    <a:pt x="144" y="93"/>
                    <a:pt x="148" y="92"/>
                    <a:pt x="151" y="90"/>
                  </a:cubicBezTo>
                  <a:cubicBezTo>
                    <a:pt x="154" y="89"/>
                    <a:pt x="156" y="87"/>
                    <a:pt x="158" y="86"/>
                  </a:cubicBezTo>
                  <a:cubicBezTo>
                    <a:pt x="160" y="85"/>
                    <a:pt x="161" y="83"/>
                    <a:pt x="161" y="81"/>
                  </a:cubicBezTo>
                  <a:cubicBezTo>
                    <a:pt x="160" y="77"/>
                    <a:pt x="160" y="72"/>
                    <a:pt x="160" y="67"/>
                  </a:cubicBezTo>
                  <a:cubicBezTo>
                    <a:pt x="160" y="64"/>
                    <a:pt x="158" y="62"/>
                    <a:pt x="155" y="61"/>
                  </a:cubicBezTo>
                  <a:cubicBezTo>
                    <a:pt x="150" y="59"/>
                    <a:pt x="144" y="57"/>
                    <a:pt x="139" y="55"/>
                  </a:cubicBezTo>
                  <a:cubicBezTo>
                    <a:pt x="138" y="55"/>
                    <a:pt x="137" y="55"/>
                    <a:pt x="137" y="55"/>
                  </a:cubicBezTo>
                  <a:cubicBezTo>
                    <a:pt x="136" y="52"/>
                    <a:pt x="134" y="50"/>
                    <a:pt x="135" y="47"/>
                  </a:cubicBezTo>
                  <a:cubicBezTo>
                    <a:pt x="138" y="42"/>
                    <a:pt x="139" y="36"/>
                    <a:pt x="141" y="31"/>
                  </a:cubicBezTo>
                  <a:cubicBezTo>
                    <a:pt x="142" y="28"/>
                    <a:pt x="141" y="26"/>
                    <a:pt x="138" y="24"/>
                  </a:cubicBezTo>
                  <a:cubicBezTo>
                    <a:pt x="135" y="21"/>
                    <a:pt x="131" y="18"/>
                    <a:pt x="128" y="15"/>
                  </a:cubicBezTo>
                  <a:cubicBezTo>
                    <a:pt x="127" y="14"/>
                    <a:pt x="125" y="13"/>
                    <a:pt x="124" y="13"/>
                  </a:cubicBezTo>
                  <a:cubicBezTo>
                    <a:pt x="123" y="13"/>
                    <a:pt x="122" y="13"/>
                    <a:pt x="121" y="14"/>
                  </a:cubicBezTo>
                  <a:cubicBezTo>
                    <a:pt x="116" y="16"/>
                    <a:pt x="110" y="19"/>
                    <a:pt x="105" y="22"/>
                  </a:cubicBezTo>
                  <a:cubicBezTo>
                    <a:pt x="104" y="22"/>
                    <a:pt x="104" y="22"/>
                    <a:pt x="103" y="22"/>
                  </a:cubicBezTo>
                  <a:cubicBezTo>
                    <a:pt x="103" y="22"/>
                    <a:pt x="103" y="22"/>
                    <a:pt x="103" y="22"/>
                  </a:cubicBezTo>
                  <a:cubicBezTo>
                    <a:pt x="100" y="21"/>
                    <a:pt x="97" y="21"/>
                    <a:pt x="96" y="18"/>
                  </a:cubicBezTo>
                  <a:cubicBezTo>
                    <a:pt x="94" y="12"/>
                    <a:pt x="91" y="8"/>
                    <a:pt x="88" y="3"/>
                  </a:cubicBezTo>
                  <a:cubicBezTo>
                    <a:pt x="87" y="1"/>
                    <a:pt x="86" y="0"/>
                    <a:pt x="83" y="0"/>
                  </a:cubicBezTo>
                </a:path>
              </a:pathLst>
            </a:custGeom>
            <a:solidFill>
              <a:schemeClr val="tx2">
                <a:lumMod val="40000"/>
                <a:lumOff val="6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10" name="Freeform 10"/>
            <p:cNvSpPr>
              <a:spLocks noEditPoints="1"/>
            </p:cNvSpPr>
            <p:nvPr/>
          </p:nvSpPr>
          <p:spPr bwMode="auto">
            <a:xfrm>
              <a:off x="4522629" y="5274542"/>
              <a:ext cx="139714" cy="139690"/>
            </a:xfrm>
            <a:custGeom>
              <a:avLst/>
              <a:gdLst>
                <a:gd name="T0" fmla="*/ 24 w 73"/>
                <a:gd name="T1" fmla="*/ 37 h 72"/>
                <a:gd name="T2" fmla="*/ 37 w 73"/>
                <a:gd name="T3" fmla="*/ 23 h 72"/>
                <a:gd name="T4" fmla="*/ 37 w 73"/>
                <a:gd name="T5" fmla="*/ 49 h 72"/>
                <a:gd name="T6" fmla="*/ 38 w 73"/>
                <a:gd name="T7" fmla="*/ 0 h 72"/>
                <a:gd name="T8" fmla="*/ 31 w 73"/>
                <a:gd name="T9" fmla="*/ 1 h 72"/>
                <a:gd name="T10" fmla="*/ 26 w 73"/>
                <a:gd name="T11" fmla="*/ 9 h 72"/>
                <a:gd name="T12" fmla="*/ 23 w 73"/>
                <a:gd name="T13" fmla="*/ 12 h 72"/>
                <a:gd name="T14" fmla="*/ 16 w 73"/>
                <a:gd name="T15" fmla="*/ 10 h 72"/>
                <a:gd name="T16" fmla="*/ 12 w 73"/>
                <a:gd name="T17" fmla="*/ 10 h 72"/>
                <a:gd name="T18" fmla="*/ 7 w 73"/>
                <a:gd name="T19" fmla="*/ 18 h 72"/>
                <a:gd name="T20" fmla="*/ 10 w 73"/>
                <a:gd name="T21" fmla="*/ 28 h 72"/>
                <a:gd name="T22" fmla="*/ 4 w 73"/>
                <a:gd name="T23" fmla="*/ 31 h 72"/>
                <a:gd name="T24" fmla="*/ 0 w 73"/>
                <a:gd name="T25" fmla="*/ 35 h 72"/>
                <a:gd name="T26" fmla="*/ 2 w 73"/>
                <a:gd name="T27" fmla="*/ 44 h 72"/>
                <a:gd name="T28" fmla="*/ 11 w 73"/>
                <a:gd name="T29" fmla="*/ 48 h 72"/>
                <a:gd name="T30" fmla="*/ 9 w 73"/>
                <a:gd name="T31" fmla="*/ 58 h 72"/>
                <a:gd name="T32" fmla="*/ 15 w 73"/>
                <a:gd name="T33" fmla="*/ 65 h 72"/>
                <a:gd name="T34" fmla="*/ 18 w 73"/>
                <a:gd name="T35" fmla="*/ 66 h 72"/>
                <a:gd name="T36" fmla="*/ 26 w 73"/>
                <a:gd name="T37" fmla="*/ 62 h 72"/>
                <a:gd name="T38" fmla="*/ 30 w 73"/>
                <a:gd name="T39" fmla="*/ 64 h 72"/>
                <a:gd name="T40" fmla="*/ 33 w 73"/>
                <a:gd name="T41" fmla="*/ 71 h 72"/>
                <a:gd name="T42" fmla="*/ 36 w 73"/>
                <a:gd name="T43" fmla="*/ 72 h 72"/>
                <a:gd name="T44" fmla="*/ 45 w 73"/>
                <a:gd name="T45" fmla="*/ 70 h 72"/>
                <a:gd name="T46" fmla="*/ 50 w 73"/>
                <a:gd name="T47" fmla="*/ 61 h 72"/>
                <a:gd name="T48" fmla="*/ 51 w 73"/>
                <a:gd name="T49" fmla="*/ 61 h 72"/>
                <a:gd name="T50" fmla="*/ 60 w 73"/>
                <a:gd name="T51" fmla="*/ 63 h 72"/>
                <a:gd name="T52" fmla="*/ 66 w 73"/>
                <a:gd name="T53" fmla="*/ 58 h 72"/>
                <a:gd name="T54" fmla="*/ 64 w 73"/>
                <a:gd name="T55" fmla="*/ 48 h 72"/>
                <a:gd name="T56" fmla="*/ 65 w 73"/>
                <a:gd name="T57" fmla="*/ 44 h 72"/>
                <a:gd name="T58" fmla="*/ 72 w 73"/>
                <a:gd name="T59" fmla="*/ 40 h 72"/>
                <a:gd name="T60" fmla="*/ 73 w 73"/>
                <a:gd name="T61" fmla="*/ 31 h 72"/>
                <a:gd name="T62" fmla="*/ 63 w 73"/>
                <a:gd name="T63" fmla="*/ 25 h 72"/>
                <a:gd name="T64" fmla="*/ 62 w 73"/>
                <a:gd name="T65" fmla="*/ 22 h 72"/>
                <a:gd name="T66" fmla="*/ 63 w 73"/>
                <a:gd name="T67" fmla="*/ 11 h 72"/>
                <a:gd name="T68" fmla="*/ 57 w 73"/>
                <a:gd name="T69" fmla="*/ 6 h 72"/>
                <a:gd name="T70" fmla="*/ 48 w 73"/>
                <a:gd name="T71" fmla="*/ 10 h 72"/>
                <a:gd name="T72" fmla="*/ 44 w 73"/>
                <a:gd name="T73" fmla="*/ 8 h 72"/>
                <a:gd name="T74" fmla="*/ 38 w 73"/>
                <a:gd name="T7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 h="72">
                  <a:moveTo>
                    <a:pt x="37" y="49"/>
                  </a:moveTo>
                  <a:cubicBezTo>
                    <a:pt x="30" y="49"/>
                    <a:pt x="24" y="44"/>
                    <a:pt x="24" y="37"/>
                  </a:cubicBezTo>
                  <a:cubicBezTo>
                    <a:pt x="23" y="30"/>
                    <a:pt x="29" y="24"/>
                    <a:pt x="36" y="23"/>
                  </a:cubicBezTo>
                  <a:cubicBezTo>
                    <a:pt x="36" y="23"/>
                    <a:pt x="37" y="23"/>
                    <a:pt x="37" y="23"/>
                  </a:cubicBezTo>
                  <a:cubicBezTo>
                    <a:pt x="44" y="23"/>
                    <a:pt x="49" y="29"/>
                    <a:pt x="50" y="35"/>
                  </a:cubicBezTo>
                  <a:cubicBezTo>
                    <a:pt x="50" y="42"/>
                    <a:pt x="45" y="49"/>
                    <a:pt x="37" y="49"/>
                  </a:cubicBezTo>
                  <a:cubicBezTo>
                    <a:pt x="37" y="49"/>
                    <a:pt x="37" y="49"/>
                    <a:pt x="37" y="49"/>
                  </a:cubicBezTo>
                  <a:moveTo>
                    <a:pt x="38" y="0"/>
                  </a:moveTo>
                  <a:cubicBezTo>
                    <a:pt x="38" y="0"/>
                    <a:pt x="38" y="0"/>
                    <a:pt x="38" y="0"/>
                  </a:cubicBezTo>
                  <a:cubicBezTo>
                    <a:pt x="36" y="0"/>
                    <a:pt x="33" y="1"/>
                    <a:pt x="31" y="1"/>
                  </a:cubicBezTo>
                  <a:cubicBezTo>
                    <a:pt x="30" y="1"/>
                    <a:pt x="29" y="1"/>
                    <a:pt x="29" y="2"/>
                  </a:cubicBezTo>
                  <a:cubicBezTo>
                    <a:pt x="28" y="5"/>
                    <a:pt x="27" y="7"/>
                    <a:pt x="26" y="9"/>
                  </a:cubicBezTo>
                  <a:cubicBezTo>
                    <a:pt x="26" y="10"/>
                    <a:pt x="25" y="11"/>
                    <a:pt x="24" y="12"/>
                  </a:cubicBezTo>
                  <a:cubicBezTo>
                    <a:pt x="24" y="12"/>
                    <a:pt x="23" y="12"/>
                    <a:pt x="23" y="12"/>
                  </a:cubicBezTo>
                  <a:cubicBezTo>
                    <a:pt x="23" y="12"/>
                    <a:pt x="23" y="12"/>
                    <a:pt x="22" y="12"/>
                  </a:cubicBezTo>
                  <a:cubicBezTo>
                    <a:pt x="20" y="11"/>
                    <a:pt x="18" y="10"/>
                    <a:pt x="16" y="10"/>
                  </a:cubicBezTo>
                  <a:cubicBezTo>
                    <a:pt x="15" y="9"/>
                    <a:pt x="14" y="9"/>
                    <a:pt x="13" y="9"/>
                  </a:cubicBezTo>
                  <a:cubicBezTo>
                    <a:pt x="13" y="9"/>
                    <a:pt x="12" y="10"/>
                    <a:pt x="12" y="10"/>
                  </a:cubicBezTo>
                  <a:cubicBezTo>
                    <a:pt x="10" y="12"/>
                    <a:pt x="9" y="13"/>
                    <a:pt x="7" y="15"/>
                  </a:cubicBezTo>
                  <a:cubicBezTo>
                    <a:pt x="6" y="16"/>
                    <a:pt x="6" y="17"/>
                    <a:pt x="7" y="18"/>
                  </a:cubicBezTo>
                  <a:cubicBezTo>
                    <a:pt x="8" y="20"/>
                    <a:pt x="9" y="22"/>
                    <a:pt x="10" y="24"/>
                  </a:cubicBezTo>
                  <a:cubicBezTo>
                    <a:pt x="10" y="25"/>
                    <a:pt x="11" y="27"/>
                    <a:pt x="10" y="28"/>
                  </a:cubicBezTo>
                  <a:cubicBezTo>
                    <a:pt x="10" y="28"/>
                    <a:pt x="9" y="29"/>
                    <a:pt x="9" y="29"/>
                  </a:cubicBezTo>
                  <a:cubicBezTo>
                    <a:pt x="7" y="30"/>
                    <a:pt x="6" y="30"/>
                    <a:pt x="4" y="31"/>
                  </a:cubicBezTo>
                  <a:cubicBezTo>
                    <a:pt x="3" y="32"/>
                    <a:pt x="2" y="32"/>
                    <a:pt x="1" y="33"/>
                  </a:cubicBezTo>
                  <a:cubicBezTo>
                    <a:pt x="0" y="33"/>
                    <a:pt x="0" y="34"/>
                    <a:pt x="0" y="35"/>
                  </a:cubicBezTo>
                  <a:cubicBezTo>
                    <a:pt x="0" y="37"/>
                    <a:pt x="0" y="39"/>
                    <a:pt x="0" y="42"/>
                  </a:cubicBezTo>
                  <a:cubicBezTo>
                    <a:pt x="0" y="43"/>
                    <a:pt x="1" y="44"/>
                    <a:pt x="2" y="44"/>
                  </a:cubicBezTo>
                  <a:cubicBezTo>
                    <a:pt x="5" y="45"/>
                    <a:pt x="7" y="46"/>
                    <a:pt x="9" y="47"/>
                  </a:cubicBezTo>
                  <a:cubicBezTo>
                    <a:pt x="10" y="47"/>
                    <a:pt x="11" y="47"/>
                    <a:pt x="11" y="48"/>
                  </a:cubicBezTo>
                  <a:cubicBezTo>
                    <a:pt x="12" y="49"/>
                    <a:pt x="12" y="50"/>
                    <a:pt x="12" y="51"/>
                  </a:cubicBezTo>
                  <a:cubicBezTo>
                    <a:pt x="11" y="53"/>
                    <a:pt x="10" y="56"/>
                    <a:pt x="9" y="58"/>
                  </a:cubicBezTo>
                  <a:cubicBezTo>
                    <a:pt x="9" y="59"/>
                    <a:pt x="9" y="60"/>
                    <a:pt x="10" y="61"/>
                  </a:cubicBezTo>
                  <a:cubicBezTo>
                    <a:pt x="12" y="62"/>
                    <a:pt x="13" y="64"/>
                    <a:pt x="15" y="65"/>
                  </a:cubicBezTo>
                  <a:cubicBezTo>
                    <a:pt x="16" y="66"/>
                    <a:pt x="16" y="66"/>
                    <a:pt x="17" y="66"/>
                  </a:cubicBezTo>
                  <a:cubicBezTo>
                    <a:pt x="17" y="66"/>
                    <a:pt x="18" y="66"/>
                    <a:pt x="18" y="66"/>
                  </a:cubicBezTo>
                  <a:cubicBezTo>
                    <a:pt x="20" y="65"/>
                    <a:pt x="23" y="64"/>
                    <a:pt x="25" y="62"/>
                  </a:cubicBezTo>
                  <a:cubicBezTo>
                    <a:pt x="26" y="62"/>
                    <a:pt x="26" y="62"/>
                    <a:pt x="26" y="62"/>
                  </a:cubicBezTo>
                  <a:cubicBezTo>
                    <a:pt x="27" y="62"/>
                    <a:pt x="27" y="62"/>
                    <a:pt x="27" y="62"/>
                  </a:cubicBezTo>
                  <a:cubicBezTo>
                    <a:pt x="28" y="62"/>
                    <a:pt x="29" y="63"/>
                    <a:pt x="30" y="64"/>
                  </a:cubicBezTo>
                  <a:cubicBezTo>
                    <a:pt x="30" y="65"/>
                    <a:pt x="30" y="65"/>
                    <a:pt x="30" y="66"/>
                  </a:cubicBezTo>
                  <a:cubicBezTo>
                    <a:pt x="31" y="68"/>
                    <a:pt x="32" y="69"/>
                    <a:pt x="33" y="71"/>
                  </a:cubicBezTo>
                  <a:cubicBezTo>
                    <a:pt x="34" y="72"/>
                    <a:pt x="34" y="72"/>
                    <a:pt x="35" y="72"/>
                  </a:cubicBezTo>
                  <a:cubicBezTo>
                    <a:pt x="35" y="72"/>
                    <a:pt x="36" y="72"/>
                    <a:pt x="36" y="72"/>
                  </a:cubicBezTo>
                  <a:cubicBezTo>
                    <a:pt x="38" y="72"/>
                    <a:pt x="40" y="72"/>
                    <a:pt x="42" y="72"/>
                  </a:cubicBezTo>
                  <a:cubicBezTo>
                    <a:pt x="44" y="72"/>
                    <a:pt x="44" y="71"/>
                    <a:pt x="45" y="70"/>
                  </a:cubicBezTo>
                  <a:cubicBezTo>
                    <a:pt x="46" y="68"/>
                    <a:pt x="47" y="66"/>
                    <a:pt x="47" y="64"/>
                  </a:cubicBezTo>
                  <a:cubicBezTo>
                    <a:pt x="48" y="62"/>
                    <a:pt x="48" y="61"/>
                    <a:pt x="50" y="61"/>
                  </a:cubicBezTo>
                  <a:cubicBezTo>
                    <a:pt x="50" y="61"/>
                    <a:pt x="50" y="61"/>
                    <a:pt x="50" y="61"/>
                  </a:cubicBezTo>
                  <a:cubicBezTo>
                    <a:pt x="51" y="61"/>
                    <a:pt x="51" y="61"/>
                    <a:pt x="51" y="61"/>
                  </a:cubicBezTo>
                  <a:cubicBezTo>
                    <a:pt x="54" y="62"/>
                    <a:pt x="56" y="62"/>
                    <a:pt x="59" y="63"/>
                  </a:cubicBezTo>
                  <a:cubicBezTo>
                    <a:pt x="59" y="63"/>
                    <a:pt x="60" y="63"/>
                    <a:pt x="60" y="63"/>
                  </a:cubicBezTo>
                  <a:cubicBezTo>
                    <a:pt x="61" y="63"/>
                    <a:pt x="61" y="63"/>
                    <a:pt x="62" y="62"/>
                  </a:cubicBezTo>
                  <a:cubicBezTo>
                    <a:pt x="63" y="61"/>
                    <a:pt x="65" y="59"/>
                    <a:pt x="66" y="58"/>
                  </a:cubicBezTo>
                  <a:cubicBezTo>
                    <a:pt x="67" y="57"/>
                    <a:pt x="67" y="56"/>
                    <a:pt x="67" y="54"/>
                  </a:cubicBezTo>
                  <a:cubicBezTo>
                    <a:pt x="66" y="52"/>
                    <a:pt x="65" y="50"/>
                    <a:pt x="64" y="48"/>
                  </a:cubicBezTo>
                  <a:cubicBezTo>
                    <a:pt x="63" y="47"/>
                    <a:pt x="63" y="46"/>
                    <a:pt x="64" y="45"/>
                  </a:cubicBezTo>
                  <a:cubicBezTo>
                    <a:pt x="64" y="44"/>
                    <a:pt x="64" y="44"/>
                    <a:pt x="65" y="44"/>
                  </a:cubicBezTo>
                  <a:cubicBezTo>
                    <a:pt x="66" y="43"/>
                    <a:pt x="68" y="42"/>
                    <a:pt x="69" y="41"/>
                  </a:cubicBezTo>
                  <a:cubicBezTo>
                    <a:pt x="70" y="41"/>
                    <a:pt x="71" y="40"/>
                    <a:pt x="72" y="40"/>
                  </a:cubicBezTo>
                  <a:cubicBezTo>
                    <a:pt x="73" y="39"/>
                    <a:pt x="73" y="38"/>
                    <a:pt x="73" y="37"/>
                  </a:cubicBezTo>
                  <a:cubicBezTo>
                    <a:pt x="73" y="35"/>
                    <a:pt x="73" y="33"/>
                    <a:pt x="73" y="31"/>
                  </a:cubicBezTo>
                  <a:cubicBezTo>
                    <a:pt x="73" y="29"/>
                    <a:pt x="72" y="28"/>
                    <a:pt x="71" y="28"/>
                  </a:cubicBezTo>
                  <a:cubicBezTo>
                    <a:pt x="68" y="27"/>
                    <a:pt x="66" y="26"/>
                    <a:pt x="63" y="25"/>
                  </a:cubicBezTo>
                  <a:cubicBezTo>
                    <a:pt x="63" y="25"/>
                    <a:pt x="63" y="25"/>
                    <a:pt x="63" y="25"/>
                  </a:cubicBezTo>
                  <a:cubicBezTo>
                    <a:pt x="62" y="24"/>
                    <a:pt x="61" y="23"/>
                    <a:pt x="62" y="22"/>
                  </a:cubicBezTo>
                  <a:cubicBezTo>
                    <a:pt x="63" y="19"/>
                    <a:pt x="64" y="17"/>
                    <a:pt x="64" y="14"/>
                  </a:cubicBezTo>
                  <a:cubicBezTo>
                    <a:pt x="65" y="13"/>
                    <a:pt x="64" y="12"/>
                    <a:pt x="63" y="11"/>
                  </a:cubicBezTo>
                  <a:cubicBezTo>
                    <a:pt x="62" y="10"/>
                    <a:pt x="60" y="9"/>
                    <a:pt x="58" y="7"/>
                  </a:cubicBezTo>
                  <a:cubicBezTo>
                    <a:pt x="58" y="7"/>
                    <a:pt x="57" y="6"/>
                    <a:pt x="57" y="6"/>
                  </a:cubicBezTo>
                  <a:cubicBezTo>
                    <a:pt x="56" y="6"/>
                    <a:pt x="56" y="6"/>
                    <a:pt x="56" y="7"/>
                  </a:cubicBezTo>
                  <a:cubicBezTo>
                    <a:pt x="53" y="8"/>
                    <a:pt x="50" y="9"/>
                    <a:pt x="48" y="10"/>
                  </a:cubicBezTo>
                  <a:cubicBezTo>
                    <a:pt x="47" y="10"/>
                    <a:pt x="47" y="10"/>
                    <a:pt x="47" y="10"/>
                  </a:cubicBezTo>
                  <a:cubicBezTo>
                    <a:pt x="46" y="10"/>
                    <a:pt x="45" y="10"/>
                    <a:pt x="44" y="8"/>
                  </a:cubicBezTo>
                  <a:cubicBezTo>
                    <a:pt x="43" y="6"/>
                    <a:pt x="42" y="4"/>
                    <a:pt x="40" y="2"/>
                  </a:cubicBezTo>
                  <a:cubicBezTo>
                    <a:pt x="40" y="1"/>
                    <a:pt x="39" y="0"/>
                    <a:pt x="38" y="0"/>
                  </a:cubicBezTo>
                </a:path>
              </a:pathLst>
            </a:custGeom>
            <a:solidFill>
              <a:schemeClr val="tx2">
                <a:lumMod val="40000"/>
                <a:lumOff val="6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11" name="Freeform 11"/>
            <p:cNvSpPr>
              <a:spLocks noEditPoints="1"/>
            </p:cNvSpPr>
            <p:nvPr/>
          </p:nvSpPr>
          <p:spPr bwMode="auto">
            <a:xfrm>
              <a:off x="5172199" y="4253455"/>
              <a:ext cx="207733" cy="396729"/>
            </a:xfrm>
            <a:custGeom>
              <a:avLst/>
              <a:gdLst>
                <a:gd name="T0" fmla="*/ 2147483646 w 108"/>
                <a:gd name="T1" fmla="*/ 2147483646 h 206"/>
                <a:gd name="T2" fmla="*/ 2147483646 w 108"/>
                <a:gd name="T3" fmla="*/ 2147483646 h 206"/>
                <a:gd name="T4" fmla="*/ 2147483646 w 108"/>
                <a:gd name="T5" fmla="*/ 2147483646 h 206"/>
                <a:gd name="T6" fmla="*/ 2147483646 w 108"/>
                <a:gd name="T7" fmla="*/ 2147483646 h 206"/>
                <a:gd name="T8" fmla="*/ 2147483646 w 108"/>
                <a:gd name="T9" fmla="*/ 2147483646 h 206"/>
                <a:gd name="T10" fmla="*/ 2147483646 w 108"/>
                <a:gd name="T11" fmla="*/ 2147483646 h 206"/>
                <a:gd name="T12" fmla="*/ 2147483646 w 108"/>
                <a:gd name="T13" fmla="*/ 2147483646 h 206"/>
                <a:gd name="T14" fmla="*/ 2147483646 w 108"/>
                <a:gd name="T15" fmla="*/ 2147483646 h 206"/>
                <a:gd name="T16" fmla="*/ 2147483646 w 108"/>
                <a:gd name="T17" fmla="*/ 2147483646 h 206"/>
                <a:gd name="T18" fmla="*/ 2147483646 w 108"/>
                <a:gd name="T19" fmla="*/ 2147483646 h 206"/>
                <a:gd name="T20" fmla="*/ 2147483646 w 108"/>
                <a:gd name="T21" fmla="*/ 2147483646 h 206"/>
                <a:gd name="T22" fmla="*/ 2147483646 w 108"/>
                <a:gd name="T23" fmla="*/ 2147483646 h 206"/>
                <a:gd name="T24" fmla="*/ 2147483646 w 108"/>
                <a:gd name="T25" fmla="*/ 2147483646 h 206"/>
                <a:gd name="T26" fmla="*/ 2147483646 w 108"/>
                <a:gd name="T27" fmla="*/ 2147483646 h 206"/>
                <a:gd name="T28" fmla="*/ 2147483646 w 108"/>
                <a:gd name="T29" fmla="*/ 2147483646 h 206"/>
                <a:gd name="T30" fmla="*/ 2147483646 w 108"/>
                <a:gd name="T31" fmla="*/ 2147483646 h 206"/>
                <a:gd name="T32" fmla="*/ 2147483646 w 108"/>
                <a:gd name="T33" fmla="*/ 2147483646 h 206"/>
                <a:gd name="T34" fmla="*/ 2147483646 w 108"/>
                <a:gd name="T35" fmla="*/ 0 h 206"/>
                <a:gd name="T36" fmla="*/ 2147483646 w 108"/>
                <a:gd name="T37" fmla="*/ 0 h 206"/>
                <a:gd name="T38" fmla="*/ 0 w 108"/>
                <a:gd name="T39" fmla="*/ 2147483646 h 206"/>
                <a:gd name="T40" fmla="*/ 0 w 108"/>
                <a:gd name="T41" fmla="*/ 2147483646 h 206"/>
                <a:gd name="T42" fmla="*/ 2147483646 w 108"/>
                <a:gd name="T43" fmla="*/ 2147483646 h 206"/>
                <a:gd name="T44" fmla="*/ 2147483646 w 108"/>
                <a:gd name="T45" fmla="*/ 2147483646 h 206"/>
                <a:gd name="T46" fmla="*/ 2147483646 w 108"/>
                <a:gd name="T47" fmla="*/ 2147483646 h 206"/>
                <a:gd name="T48" fmla="*/ 2147483646 w 108"/>
                <a:gd name="T49" fmla="*/ 2147483646 h 206"/>
                <a:gd name="T50" fmla="*/ 2147483646 w 108"/>
                <a:gd name="T51" fmla="*/ 0 h 2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8" h="206">
                  <a:moveTo>
                    <a:pt x="54" y="199"/>
                  </a:moveTo>
                  <a:cubicBezTo>
                    <a:pt x="48" y="199"/>
                    <a:pt x="43" y="194"/>
                    <a:pt x="43" y="188"/>
                  </a:cubicBezTo>
                  <a:cubicBezTo>
                    <a:pt x="43" y="182"/>
                    <a:pt x="48" y="177"/>
                    <a:pt x="54" y="177"/>
                  </a:cubicBezTo>
                  <a:cubicBezTo>
                    <a:pt x="60" y="177"/>
                    <a:pt x="65" y="182"/>
                    <a:pt x="65" y="188"/>
                  </a:cubicBezTo>
                  <a:cubicBezTo>
                    <a:pt x="65" y="194"/>
                    <a:pt x="60" y="199"/>
                    <a:pt x="54" y="199"/>
                  </a:cubicBezTo>
                  <a:moveTo>
                    <a:pt x="12" y="167"/>
                  </a:moveTo>
                  <a:cubicBezTo>
                    <a:pt x="12" y="40"/>
                    <a:pt x="12" y="40"/>
                    <a:pt x="12" y="40"/>
                  </a:cubicBezTo>
                  <a:cubicBezTo>
                    <a:pt x="96" y="40"/>
                    <a:pt x="96" y="40"/>
                    <a:pt x="96" y="40"/>
                  </a:cubicBezTo>
                  <a:cubicBezTo>
                    <a:pt x="96" y="167"/>
                    <a:pt x="96" y="167"/>
                    <a:pt x="96" y="167"/>
                  </a:cubicBezTo>
                  <a:cubicBezTo>
                    <a:pt x="12" y="167"/>
                    <a:pt x="12" y="167"/>
                    <a:pt x="12" y="167"/>
                  </a:cubicBezTo>
                  <a:moveTo>
                    <a:pt x="41" y="25"/>
                  </a:moveTo>
                  <a:cubicBezTo>
                    <a:pt x="39" y="25"/>
                    <a:pt x="37" y="23"/>
                    <a:pt x="37" y="21"/>
                  </a:cubicBezTo>
                  <a:cubicBezTo>
                    <a:pt x="37" y="19"/>
                    <a:pt x="39" y="17"/>
                    <a:pt x="41" y="17"/>
                  </a:cubicBezTo>
                  <a:cubicBezTo>
                    <a:pt x="68" y="17"/>
                    <a:pt x="68" y="17"/>
                    <a:pt x="68" y="17"/>
                  </a:cubicBezTo>
                  <a:cubicBezTo>
                    <a:pt x="70" y="17"/>
                    <a:pt x="72" y="19"/>
                    <a:pt x="72" y="21"/>
                  </a:cubicBezTo>
                  <a:cubicBezTo>
                    <a:pt x="72" y="23"/>
                    <a:pt x="70" y="25"/>
                    <a:pt x="68" y="25"/>
                  </a:cubicBezTo>
                  <a:cubicBezTo>
                    <a:pt x="41" y="25"/>
                    <a:pt x="41" y="25"/>
                    <a:pt x="41" y="25"/>
                  </a:cubicBezTo>
                  <a:moveTo>
                    <a:pt x="94" y="0"/>
                  </a:moveTo>
                  <a:cubicBezTo>
                    <a:pt x="14" y="0"/>
                    <a:pt x="14" y="0"/>
                    <a:pt x="14" y="0"/>
                  </a:cubicBezTo>
                  <a:cubicBezTo>
                    <a:pt x="6" y="0"/>
                    <a:pt x="0" y="7"/>
                    <a:pt x="0" y="15"/>
                  </a:cubicBezTo>
                  <a:cubicBezTo>
                    <a:pt x="0" y="192"/>
                    <a:pt x="0" y="192"/>
                    <a:pt x="0" y="192"/>
                  </a:cubicBezTo>
                  <a:cubicBezTo>
                    <a:pt x="0" y="200"/>
                    <a:pt x="6" y="206"/>
                    <a:pt x="14" y="206"/>
                  </a:cubicBezTo>
                  <a:cubicBezTo>
                    <a:pt x="94" y="206"/>
                    <a:pt x="94" y="206"/>
                    <a:pt x="94" y="206"/>
                  </a:cubicBezTo>
                  <a:cubicBezTo>
                    <a:pt x="102" y="206"/>
                    <a:pt x="108" y="200"/>
                    <a:pt x="108" y="192"/>
                  </a:cubicBezTo>
                  <a:cubicBezTo>
                    <a:pt x="108" y="15"/>
                    <a:pt x="108" y="15"/>
                    <a:pt x="108" y="15"/>
                  </a:cubicBezTo>
                  <a:cubicBezTo>
                    <a:pt x="108" y="7"/>
                    <a:pt x="102" y="0"/>
                    <a:pt x="94" y="0"/>
                  </a:cubicBezTo>
                </a:path>
              </a:pathLst>
            </a:custGeom>
            <a:solidFill>
              <a:srgbClr val="3185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12"/>
            <p:cNvSpPr>
              <a:spLocks noEditPoints="1"/>
            </p:cNvSpPr>
            <p:nvPr/>
          </p:nvSpPr>
          <p:spPr bwMode="auto">
            <a:xfrm>
              <a:off x="7098819" y="4062829"/>
              <a:ext cx="250094" cy="238689"/>
            </a:xfrm>
            <a:custGeom>
              <a:avLst/>
              <a:gdLst>
                <a:gd name="T0" fmla="*/ 2147483646 w 130"/>
                <a:gd name="T1" fmla="*/ 2147483646 h 124"/>
                <a:gd name="T2" fmla="*/ 2147483646 w 130"/>
                <a:gd name="T3" fmla="*/ 2147483646 h 124"/>
                <a:gd name="T4" fmla="*/ 2147483646 w 130"/>
                <a:gd name="T5" fmla="*/ 2147483646 h 124"/>
                <a:gd name="T6" fmla="*/ 2147483646 w 130"/>
                <a:gd name="T7" fmla="*/ 2147483646 h 124"/>
                <a:gd name="T8" fmla="*/ 2147483646 w 130"/>
                <a:gd name="T9" fmla="*/ 2147483646 h 124"/>
                <a:gd name="T10" fmla="*/ 2147483646 w 130"/>
                <a:gd name="T11" fmla="*/ 0 h 124"/>
                <a:gd name="T12" fmla="*/ 2147483646 w 130"/>
                <a:gd name="T13" fmla="*/ 2147483646 h 124"/>
                <a:gd name="T14" fmla="*/ 2147483646 w 130"/>
                <a:gd name="T15" fmla="*/ 2147483646 h 124"/>
                <a:gd name="T16" fmla="*/ 2147483646 w 130"/>
                <a:gd name="T17" fmla="*/ 2147483646 h 124"/>
                <a:gd name="T18" fmla="*/ 2147483646 w 130"/>
                <a:gd name="T19" fmla="*/ 2147483646 h 124"/>
                <a:gd name="T20" fmla="*/ 2147483646 w 130"/>
                <a:gd name="T21" fmla="*/ 2147483646 h 124"/>
                <a:gd name="T22" fmla="*/ 2147483646 w 130"/>
                <a:gd name="T23" fmla="*/ 2147483646 h 124"/>
                <a:gd name="T24" fmla="*/ 2147483646 w 130"/>
                <a:gd name="T25" fmla="*/ 2147483646 h 124"/>
                <a:gd name="T26" fmla="*/ 2147483646 w 130"/>
                <a:gd name="T27" fmla="*/ 2147483646 h 124"/>
                <a:gd name="T28" fmla="*/ 2147483646 w 130"/>
                <a:gd name="T29" fmla="*/ 2147483646 h 124"/>
                <a:gd name="T30" fmla="*/ 2147483646 w 130"/>
                <a:gd name="T31" fmla="*/ 2147483646 h 124"/>
                <a:gd name="T32" fmla="*/ 2147483646 w 130"/>
                <a:gd name="T33" fmla="*/ 0 h 1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0" h="124">
                  <a:moveTo>
                    <a:pt x="86" y="74"/>
                  </a:moveTo>
                  <a:cubicBezTo>
                    <a:pt x="69" y="74"/>
                    <a:pt x="55" y="61"/>
                    <a:pt x="55" y="44"/>
                  </a:cubicBezTo>
                  <a:cubicBezTo>
                    <a:pt x="55" y="27"/>
                    <a:pt x="69" y="13"/>
                    <a:pt x="86" y="13"/>
                  </a:cubicBezTo>
                  <a:cubicBezTo>
                    <a:pt x="103" y="13"/>
                    <a:pt x="116" y="27"/>
                    <a:pt x="116" y="44"/>
                  </a:cubicBezTo>
                  <a:cubicBezTo>
                    <a:pt x="116" y="61"/>
                    <a:pt x="103" y="74"/>
                    <a:pt x="86" y="74"/>
                  </a:cubicBezTo>
                  <a:moveTo>
                    <a:pt x="86" y="0"/>
                  </a:moveTo>
                  <a:cubicBezTo>
                    <a:pt x="62" y="0"/>
                    <a:pt x="42" y="19"/>
                    <a:pt x="42" y="44"/>
                  </a:cubicBezTo>
                  <a:cubicBezTo>
                    <a:pt x="42" y="50"/>
                    <a:pt x="43" y="56"/>
                    <a:pt x="46" y="62"/>
                  </a:cubicBezTo>
                  <a:cubicBezTo>
                    <a:pt x="3" y="104"/>
                    <a:pt x="3" y="104"/>
                    <a:pt x="3" y="104"/>
                  </a:cubicBezTo>
                  <a:cubicBezTo>
                    <a:pt x="0" y="108"/>
                    <a:pt x="0" y="113"/>
                    <a:pt x="3" y="116"/>
                  </a:cubicBezTo>
                  <a:cubicBezTo>
                    <a:pt x="8" y="121"/>
                    <a:pt x="8" y="121"/>
                    <a:pt x="8" y="121"/>
                  </a:cubicBezTo>
                  <a:cubicBezTo>
                    <a:pt x="10" y="123"/>
                    <a:pt x="12" y="124"/>
                    <a:pt x="14" y="124"/>
                  </a:cubicBezTo>
                  <a:cubicBezTo>
                    <a:pt x="16" y="124"/>
                    <a:pt x="19" y="123"/>
                    <a:pt x="20" y="121"/>
                  </a:cubicBezTo>
                  <a:cubicBezTo>
                    <a:pt x="61" y="80"/>
                    <a:pt x="61" y="80"/>
                    <a:pt x="61" y="80"/>
                  </a:cubicBezTo>
                  <a:cubicBezTo>
                    <a:pt x="68" y="85"/>
                    <a:pt x="77" y="88"/>
                    <a:pt x="86" y="88"/>
                  </a:cubicBezTo>
                  <a:cubicBezTo>
                    <a:pt x="110" y="88"/>
                    <a:pt x="130" y="68"/>
                    <a:pt x="130" y="44"/>
                  </a:cubicBezTo>
                  <a:cubicBezTo>
                    <a:pt x="130" y="19"/>
                    <a:pt x="110" y="0"/>
                    <a:pt x="86" y="0"/>
                  </a:cubicBezTo>
                </a:path>
              </a:pathLst>
            </a:custGeom>
            <a:solidFill>
              <a:srgbClr val="3185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13"/>
            <p:cNvSpPr/>
            <p:nvPr/>
          </p:nvSpPr>
          <p:spPr bwMode="auto">
            <a:xfrm>
              <a:off x="5272399" y="5561764"/>
              <a:ext cx="53766" cy="59469"/>
            </a:xfrm>
            <a:custGeom>
              <a:avLst/>
              <a:gdLst>
                <a:gd name="T0" fmla="*/ 2147483646 w 28"/>
                <a:gd name="T1" fmla="*/ 0 h 31"/>
                <a:gd name="T2" fmla="*/ 0 w 28"/>
                <a:gd name="T3" fmla="*/ 2147483646 h 31"/>
                <a:gd name="T4" fmla="*/ 2147483646 w 28"/>
                <a:gd name="T5" fmla="*/ 2147483646 h 31"/>
                <a:gd name="T6" fmla="*/ 2147483646 w 28"/>
                <a:gd name="T7" fmla="*/ 2147483646 h 31"/>
                <a:gd name="T8" fmla="*/ 2147483646 w 28"/>
                <a:gd name="T9" fmla="*/ 2147483646 h 31"/>
                <a:gd name="T10" fmla="*/ 2147483646 w 28"/>
                <a:gd name="T11" fmla="*/ 2147483646 h 31"/>
                <a:gd name="T12" fmla="*/ 2147483646 w 28"/>
                <a:gd name="T13" fmla="*/ 0 h 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 h="31">
                  <a:moveTo>
                    <a:pt x="1" y="0"/>
                  </a:moveTo>
                  <a:cubicBezTo>
                    <a:pt x="0" y="8"/>
                    <a:pt x="0" y="8"/>
                    <a:pt x="0" y="8"/>
                  </a:cubicBezTo>
                  <a:cubicBezTo>
                    <a:pt x="21" y="31"/>
                    <a:pt x="21" y="31"/>
                    <a:pt x="21" y="31"/>
                  </a:cubicBezTo>
                  <a:cubicBezTo>
                    <a:pt x="21" y="31"/>
                    <a:pt x="21" y="31"/>
                    <a:pt x="21" y="31"/>
                  </a:cubicBezTo>
                  <a:cubicBezTo>
                    <a:pt x="21" y="26"/>
                    <a:pt x="24" y="23"/>
                    <a:pt x="28" y="21"/>
                  </a:cubicBezTo>
                  <a:cubicBezTo>
                    <a:pt x="9" y="1"/>
                    <a:pt x="9" y="1"/>
                    <a:pt x="9" y="1"/>
                  </a:cubicBezTo>
                  <a:cubicBezTo>
                    <a:pt x="1" y="0"/>
                    <a:pt x="1" y="0"/>
                    <a:pt x="1" y="0"/>
                  </a:cubicBezTo>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4"/>
            <p:cNvSpPr/>
            <p:nvPr/>
          </p:nvSpPr>
          <p:spPr bwMode="auto">
            <a:xfrm>
              <a:off x="5347346" y="5586203"/>
              <a:ext cx="70874" cy="40732"/>
            </a:xfrm>
            <a:custGeom>
              <a:avLst/>
              <a:gdLst>
                <a:gd name="T0" fmla="*/ 2147483646 w 37"/>
                <a:gd name="T1" fmla="*/ 0 h 21"/>
                <a:gd name="T2" fmla="*/ 0 w 37"/>
                <a:gd name="T3" fmla="*/ 2147483646 h 21"/>
                <a:gd name="T4" fmla="*/ 2147483646 w 37"/>
                <a:gd name="T5" fmla="*/ 2147483646 h 21"/>
                <a:gd name="T6" fmla="*/ 2147483646 w 37"/>
                <a:gd name="T7" fmla="*/ 2147483646 h 21"/>
                <a:gd name="T8" fmla="*/ 2147483646 w 37"/>
                <a:gd name="T9" fmla="*/ 2147483646 h 21"/>
                <a:gd name="T10" fmla="*/ 2147483646 w 37"/>
                <a:gd name="T11" fmla="*/ 2147483646 h 21"/>
                <a:gd name="T12" fmla="*/ 2147483646 w 37"/>
                <a:gd name="T13" fmla="*/ 0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 h="21">
                  <a:moveTo>
                    <a:pt x="30" y="0"/>
                  </a:moveTo>
                  <a:cubicBezTo>
                    <a:pt x="0" y="10"/>
                    <a:pt x="0" y="10"/>
                    <a:pt x="0" y="10"/>
                  </a:cubicBezTo>
                  <a:cubicBezTo>
                    <a:pt x="2" y="12"/>
                    <a:pt x="3" y="15"/>
                    <a:pt x="3" y="18"/>
                  </a:cubicBezTo>
                  <a:cubicBezTo>
                    <a:pt x="3" y="19"/>
                    <a:pt x="3" y="20"/>
                    <a:pt x="3" y="21"/>
                  </a:cubicBezTo>
                  <a:cubicBezTo>
                    <a:pt x="34" y="10"/>
                    <a:pt x="34" y="10"/>
                    <a:pt x="34" y="10"/>
                  </a:cubicBezTo>
                  <a:cubicBezTo>
                    <a:pt x="37" y="3"/>
                    <a:pt x="37" y="3"/>
                    <a:pt x="37" y="3"/>
                  </a:cubicBezTo>
                  <a:cubicBezTo>
                    <a:pt x="30" y="0"/>
                    <a:pt x="30" y="0"/>
                    <a:pt x="30" y="0"/>
                  </a:cubicBezTo>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5"/>
            <p:cNvSpPr>
              <a:spLocks noEditPoints="1"/>
            </p:cNvSpPr>
            <p:nvPr/>
          </p:nvSpPr>
          <p:spPr bwMode="auto">
            <a:xfrm>
              <a:off x="5189307" y="5486818"/>
              <a:ext cx="286753" cy="267202"/>
            </a:xfrm>
            <a:custGeom>
              <a:avLst/>
              <a:gdLst>
                <a:gd name="T0" fmla="*/ 2147483646 w 149"/>
                <a:gd name="T1" fmla="*/ 2147483646 h 139"/>
                <a:gd name="T2" fmla="*/ 2147483646 w 149"/>
                <a:gd name="T3" fmla="*/ 2147483646 h 139"/>
                <a:gd name="T4" fmla="*/ 2147483646 w 149"/>
                <a:gd name="T5" fmla="*/ 2147483646 h 139"/>
                <a:gd name="T6" fmla="*/ 2147483646 w 149"/>
                <a:gd name="T7" fmla="*/ 2147483646 h 139"/>
                <a:gd name="T8" fmla="*/ 2147483646 w 149"/>
                <a:gd name="T9" fmla="*/ 2147483646 h 139"/>
                <a:gd name="T10" fmla="*/ 2147483646 w 149"/>
                <a:gd name="T11" fmla="*/ 2147483646 h 139"/>
                <a:gd name="T12" fmla="*/ 2147483646 w 149"/>
                <a:gd name="T13" fmla="*/ 2147483646 h 139"/>
                <a:gd name="T14" fmla="*/ 2147483646 w 149"/>
                <a:gd name="T15" fmla="*/ 2147483646 h 139"/>
                <a:gd name="T16" fmla="*/ 2147483646 w 149"/>
                <a:gd name="T17" fmla="*/ 2147483646 h 139"/>
                <a:gd name="T18" fmla="*/ 2147483646 w 149"/>
                <a:gd name="T19" fmla="*/ 2147483646 h 139"/>
                <a:gd name="T20" fmla="*/ 2147483646 w 149"/>
                <a:gd name="T21" fmla="*/ 2147483646 h 139"/>
                <a:gd name="T22" fmla="*/ 2147483646 w 149"/>
                <a:gd name="T23" fmla="*/ 2147483646 h 139"/>
                <a:gd name="T24" fmla="*/ 2147483646 w 149"/>
                <a:gd name="T25" fmla="*/ 2147483646 h 139"/>
                <a:gd name="T26" fmla="*/ 2147483646 w 149"/>
                <a:gd name="T27" fmla="*/ 2147483646 h 139"/>
                <a:gd name="T28" fmla="*/ 2147483646 w 149"/>
                <a:gd name="T29" fmla="*/ 2147483646 h 139"/>
                <a:gd name="T30" fmla="*/ 2147483646 w 149"/>
                <a:gd name="T31" fmla="*/ 2147483646 h 139"/>
                <a:gd name="T32" fmla="*/ 2147483646 w 149"/>
                <a:gd name="T33" fmla="*/ 2147483646 h 139"/>
                <a:gd name="T34" fmla="*/ 2147483646 w 149"/>
                <a:gd name="T35" fmla="*/ 2147483646 h 139"/>
                <a:gd name="T36" fmla="*/ 2147483646 w 149"/>
                <a:gd name="T37" fmla="*/ 2147483646 h 139"/>
                <a:gd name="T38" fmla="*/ 2147483646 w 149"/>
                <a:gd name="T39" fmla="*/ 2147483646 h 139"/>
                <a:gd name="T40" fmla="*/ 2147483646 w 149"/>
                <a:gd name="T41" fmla="*/ 2147483646 h 139"/>
                <a:gd name="T42" fmla="*/ 2147483646 w 149"/>
                <a:gd name="T43" fmla="*/ 0 h 139"/>
                <a:gd name="T44" fmla="*/ 0 w 149"/>
                <a:gd name="T45" fmla="*/ 2147483646 h 139"/>
                <a:gd name="T46" fmla="*/ 2147483646 w 149"/>
                <a:gd name="T47" fmla="*/ 2147483646 h 139"/>
                <a:gd name="T48" fmla="*/ 2147483646 w 149"/>
                <a:gd name="T49" fmla="*/ 2147483646 h 139"/>
                <a:gd name="T50" fmla="*/ 2147483646 w 149"/>
                <a:gd name="T51" fmla="*/ 0 h 1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49" h="139">
                  <a:moveTo>
                    <a:pt x="70" y="15"/>
                  </a:moveTo>
                  <a:cubicBezTo>
                    <a:pt x="70" y="6"/>
                    <a:pt x="70" y="6"/>
                    <a:pt x="70" y="6"/>
                  </a:cubicBezTo>
                  <a:cubicBezTo>
                    <a:pt x="70" y="4"/>
                    <a:pt x="72" y="2"/>
                    <a:pt x="75" y="2"/>
                  </a:cubicBezTo>
                  <a:cubicBezTo>
                    <a:pt x="77" y="2"/>
                    <a:pt x="79" y="4"/>
                    <a:pt x="79" y="6"/>
                  </a:cubicBezTo>
                  <a:cubicBezTo>
                    <a:pt x="79" y="15"/>
                    <a:pt x="79" y="15"/>
                    <a:pt x="79" y="15"/>
                  </a:cubicBezTo>
                  <a:cubicBezTo>
                    <a:pt x="108" y="17"/>
                    <a:pt x="131" y="39"/>
                    <a:pt x="133" y="66"/>
                  </a:cubicBezTo>
                  <a:cubicBezTo>
                    <a:pt x="142" y="66"/>
                    <a:pt x="142" y="66"/>
                    <a:pt x="142" y="66"/>
                  </a:cubicBezTo>
                  <a:cubicBezTo>
                    <a:pt x="145" y="66"/>
                    <a:pt x="147" y="67"/>
                    <a:pt x="147" y="70"/>
                  </a:cubicBezTo>
                  <a:cubicBezTo>
                    <a:pt x="147" y="72"/>
                    <a:pt x="145" y="74"/>
                    <a:pt x="142" y="74"/>
                  </a:cubicBezTo>
                  <a:cubicBezTo>
                    <a:pt x="133" y="74"/>
                    <a:pt x="133" y="74"/>
                    <a:pt x="133" y="74"/>
                  </a:cubicBezTo>
                  <a:cubicBezTo>
                    <a:pt x="131" y="101"/>
                    <a:pt x="108" y="122"/>
                    <a:pt x="79" y="124"/>
                  </a:cubicBezTo>
                  <a:cubicBezTo>
                    <a:pt x="79" y="133"/>
                    <a:pt x="79" y="133"/>
                    <a:pt x="79" y="133"/>
                  </a:cubicBezTo>
                  <a:cubicBezTo>
                    <a:pt x="79" y="135"/>
                    <a:pt x="77" y="137"/>
                    <a:pt x="75" y="137"/>
                  </a:cubicBezTo>
                  <a:cubicBezTo>
                    <a:pt x="72" y="137"/>
                    <a:pt x="70" y="135"/>
                    <a:pt x="70" y="133"/>
                  </a:cubicBezTo>
                  <a:cubicBezTo>
                    <a:pt x="70" y="124"/>
                    <a:pt x="70" y="124"/>
                    <a:pt x="70" y="124"/>
                  </a:cubicBezTo>
                  <a:cubicBezTo>
                    <a:pt x="41" y="122"/>
                    <a:pt x="18" y="101"/>
                    <a:pt x="16" y="74"/>
                  </a:cubicBezTo>
                  <a:cubicBezTo>
                    <a:pt x="7" y="74"/>
                    <a:pt x="7" y="74"/>
                    <a:pt x="7" y="74"/>
                  </a:cubicBezTo>
                  <a:cubicBezTo>
                    <a:pt x="4" y="74"/>
                    <a:pt x="2" y="72"/>
                    <a:pt x="2" y="70"/>
                  </a:cubicBezTo>
                  <a:cubicBezTo>
                    <a:pt x="2" y="67"/>
                    <a:pt x="4" y="66"/>
                    <a:pt x="7" y="66"/>
                  </a:cubicBezTo>
                  <a:cubicBezTo>
                    <a:pt x="16" y="66"/>
                    <a:pt x="16" y="66"/>
                    <a:pt x="16" y="66"/>
                  </a:cubicBezTo>
                  <a:cubicBezTo>
                    <a:pt x="18" y="39"/>
                    <a:pt x="41" y="17"/>
                    <a:pt x="70" y="15"/>
                  </a:cubicBezTo>
                  <a:moveTo>
                    <a:pt x="75" y="0"/>
                  </a:moveTo>
                  <a:cubicBezTo>
                    <a:pt x="34" y="0"/>
                    <a:pt x="0" y="31"/>
                    <a:pt x="0" y="70"/>
                  </a:cubicBezTo>
                  <a:cubicBezTo>
                    <a:pt x="0" y="108"/>
                    <a:pt x="34" y="139"/>
                    <a:pt x="75" y="139"/>
                  </a:cubicBezTo>
                  <a:cubicBezTo>
                    <a:pt x="116" y="139"/>
                    <a:pt x="149" y="108"/>
                    <a:pt x="149" y="70"/>
                  </a:cubicBezTo>
                  <a:cubicBezTo>
                    <a:pt x="149" y="31"/>
                    <a:pt x="116" y="0"/>
                    <a:pt x="75" y="0"/>
                  </a:cubicBezTo>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6"/>
            <p:cNvSpPr/>
            <p:nvPr/>
          </p:nvSpPr>
          <p:spPr bwMode="auto">
            <a:xfrm>
              <a:off x="5312317" y="5601681"/>
              <a:ext cx="40732" cy="39102"/>
            </a:xfrm>
            <a:custGeom>
              <a:avLst/>
              <a:gdLst>
                <a:gd name="T0" fmla="*/ 2147483646 w 21"/>
                <a:gd name="T1" fmla="*/ 0 h 20"/>
                <a:gd name="T2" fmla="*/ 2147483646 w 21"/>
                <a:gd name="T3" fmla="*/ 0 h 20"/>
                <a:gd name="T4" fmla="*/ 0 w 21"/>
                <a:gd name="T5" fmla="*/ 2147483646 h 20"/>
                <a:gd name="T6" fmla="*/ 0 w 21"/>
                <a:gd name="T7" fmla="*/ 2147483646 h 20"/>
                <a:gd name="T8" fmla="*/ 2147483646 w 21"/>
                <a:gd name="T9" fmla="*/ 2147483646 h 20"/>
                <a:gd name="T10" fmla="*/ 2147483646 w 21"/>
                <a:gd name="T11" fmla="*/ 2147483646 h 20"/>
                <a:gd name="T12" fmla="*/ 2147483646 w 21"/>
                <a:gd name="T13" fmla="*/ 2147483646 h 20"/>
                <a:gd name="T14" fmla="*/ 2147483646 w 21"/>
                <a:gd name="T15" fmla="*/ 2147483646 h 20"/>
                <a:gd name="T16" fmla="*/ 2147483646 w 21"/>
                <a:gd name="T17" fmla="*/ 0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 h="20">
                  <a:moveTo>
                    <a:pt x="11" y="0"/>
                  </a:moveTo>
                  <a:cubicBezTo>
                    <a:pt x="9" y="0"/>
                    <a:pt x="8" y="0"/>
                    <a:pt x="7" y="0"/>
                  </a:cubicBezTo>
                  <a:cubicBezTo>
                    <a:pt x="3" y="2"/>
                    <a:pt x="0" y="5"/>
                    <a:pt x="0" y="10"/>
                  </a:cubicBezTo>
                  <a:cubicBezTo>
                    <a:pt x="0" y="10"/>
                    <a:pt x="0" y="10"/>
                    <a:pt x="0" y="10"/>
                  </a:cubicBezTo>
                  <a:cubicBezTo>
                    <a:pt x="0" y="15"/>
                    <a:pt x="5" y="20"/>
                    <a:pt x="11" y="20"/>
                  </a:cubicBezTo>
                  <a:cubicBezTo>
                    <a:pt x="15" y="20"/>
                    <a:pt x="19" y="17"/>
                    <a:pt x="21" y="13"/>
                  </a:cubicBezTo>
                  <a:cubicBezTo>
                    <a:pt x="21" y="12"/>
                    <a:pt x="21" y="11"/>
                    <a:pt x="21" y="10"/>
                  </a:cubicBezTo>
                  <a:cubicBezTo>
                    <a:pt x="21" y="7"/>
                    <a:pt x="20" y="4"/>
                    <a:pt x="18" y="2"/>
                  </a:cubicBezTo>
                  <a:cubicBezTo>
                    <a:pt x="16" y="1"/>
                    <a:pt x="13" y="0"/>
                    <a:pt x="11" y="0"/>
                  </a:cubicBezTo>
                </a:path>
              </a:pathLst>
            </a:custGeom>
            <a:solidFill>
              <a:srgbClr val="35CB7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5323721" y="5698623"/>
              <a:ext cx="17922" cy="51322"/>
            </a:xfrm>
            <a:custGeom>
              <a:avLst/>
              <a:gdLst>
                <a:gd name="T0" fmla="*/ 2147483646 w 9"/>
                <a:gd name="T1" fmla="*/ 0 h 27"/>
                <a:gd name="T2" fmla="*/ 0 w 9"/>
                <a:gd name="T3" fmla="*/ 2147483646 h 27"/>
                <a:gd name="T4" fmla="*/ 0 w 9"/>
                <a:gd name="T5" fmla="*/ 2147483646 h 27"/>
                <a:gd name="T6" fmla="*/ 0 w 9"/>
                <a:gd name="T7" fmla="*/ 2147483646 h 27"/>
                <a:gd name="T8" fmla="*/ 2147483646 w 9"/>
                <a:gd name="T9" fmla="*/ 2147483646 h 27"/>
                <a:gd name="T10" fmla="*/ 2147483646 w 9"/>
                <a:gd name="T11" fmla="*/ 2147483646 h 27"/>
                <a:gd name="T12" fmla="*/ 2147483646 w 9"/>
                <a:gd name="T13" fmla="*/ 2147483646 h 27"/>
                <a:gd name="T14" fmla="*/ 2147483646 w 9"/>
                <a:gd name="T15" fmla="*/ 2147483646 h 27"/>
                <a:gd name="T16" fmla="*/ 2147483646 w 9"/>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 h="27">
                  <a:moveTo>
                    <a:pt x="5" y="0"/>
                  </a:moveTo>
                  <a:cubicBezTo>
                    <a:pt x="2" y="0"/>
                    <a:pt x="0" y="1"/>
                    <a:pt x="0" y="4"/>
                  </a:cubicBezTo>
                  <a:cubicBezTo>
                    <a:pt x="0" y="14"/>
                    <a:pt x="0" y="14"/>
                    <a:pt x="0" y="14"/>
                  </a:cubicBezTo>
                  <a:cubicBezTo>
                    <a:pt x="0" y="23"/>
                    <a:pt x="0" y="23"/>
                    <a:pt x="0" y="23"/>
                  </a:cubicBezTo>
                  <a:cubicBezTo>
                    <a:pt x="0" y="25"/>
                    <a:pt x="2" y="27"/>
                    <a:pt x="5" y="27"/>
                  </a:cubicBezTo>
                  <a:cubicBezTo>
                    <a:pt x="7" y="27"/>
                    <a:pt x="9" y="25"/>
                    <a:pt x="9" y="23"/>
                  </a:cubicBezTo>
                  <a:cubicBezTo>
                    <a:pt x="9" y="14"/>
                    <a:pt x="9" y="14"/>
                    <a:pt x="9" y="14"/>
                  </a:cubicBezTo>
                  <a:cubicBezTo>
                    <a:pt x="9" y="4"/>
                    <a:pt x="9" y="4"/>
                    <a:pt x="9" y="4"/>
                  </a:cubicBezTo>
                  <a:cubicBezTo>
                    <a:pt x="9" y="1"/>
                    <a:pt x="7" y="0"/>
                    <a:pt x="5" y="0"/>
                  </a:cubicBezTo>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5323721" y="5490076"/>
              <a:ext cx="17922" cy="53766"/>
            </a:xfrm>
            <a:custGeom>
              <a:avLst/>
              <a:gdLst>
                <a:gd name="T0" fmla="*/ 2147483646 w 9"/>
                <a:gd name="T1" fmla="*/ 0 h 28"/>
                <a:gd name="T2" fmla="*/ 0 w 9"/>
                <a:gd name="T3" fmla="*/ 2147483646 h 28"/>
                <a:gd name="T4" fmla="*/ 0 w 9"/>
                <a:gd name="T5" fmla="*/ 2147483646 h 28"/>
                <a:gd name="T6" fmla="*/ 0 w 9"/>
                <a:gd name="T7" fmla="*/ 2147483646 h 28"/>
                <a:gd name="T8" fmla="*/ 2147483646 w 9"/>
                <a:gd name="T9" fmla="*/ 2147483646 h 28"/>
                <a:gd name="T10" fmla="*/ 2147483646 w 9"/>
                <a:gd name="T11" fmla="*/ 2147483646 h 28"/>
                <a:gd name="T12" fmla="*/ 2147483646 w 9"/>
                <a:gd name="T13" fmla="*/ 2147483646 h 28"/>
                <a:gd name="T14" fmla="*/ 2147483646 w 9"/>
                <a:gd name="T15" fmla="*/ 2147483646 h 28"/>
                <a:gd name="T16" fmla="*/ 2147483646 w 9"/>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 h="28">
                  <a:moveTo>
                    <a:pt x="5" y="0"/>
                  </a:moveTo>
                  <a:cubicBezTo>
                    <a:pt x="2" y="0"/>
                    <a:pt x="0" y="2"/>
                    <a:pt x="0" y="4"/>
                  </a:cubicBezTo>
                  <a:cubicBezTo>
                    <a:pt x="0" y="13"/>
                    <a:pt x="0" y="13"/>
                    <a:pt x="0" y="13"/>
                  </a:cubicBezTo>
                  <a:cubicBezTo>
                    <a:pt x="0" y="24"/>
                    <a:pt x="0" y="24"/>
                    <a:pt x="0" y="24"/>
                  </a:cubicBezTo>
                  <a:cubicBezTo>
                    <a:pt x="0" y="26"/>
                    <a:pt x="2" y="28"/>
                    <a:pt x="5" y="28"/>
                  </a:cubicBezTo>
                  <a:cubicBezTo>
                    <a:pt x="7" y="28"/>
                    <a:pt x="9" y="26"/>
                    <a:pt x="9" y="24"/>
                  </a:cubicBezTo>
                  <a:cubicBezTo>
                    <a:pt x="9" y="13"/>
                    <a:pt x="9" y="13"/>
                    <a:pt x="9" y="13"/>
                  </a:cubicBezTo>
                  <a:cubicBezTo>
                    <a:pt x="9" y="4"/>
                    <a:pt x="9" y="4"/>
                    <a:pt x="9" y="4"/>
                  </a:cubicBezTo>
                  <a:cubicBezTo>
                    <a:pt x="9" y="2"/>
                    <a:pt x="7" y="0"/>
                    <a:pt x="5" y="0"/>
                  </a:cubicBezTo>
                </a:path>
              </a:pathLst>
            </a:custGeom>
            <a:solidFill>
              <a:srgbClr val="35CB7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9"/>
            <p:cNvSpPr/>
            <p:nvPr/>
          </p:nvSpPr>
          <p:spPr bwMode="auto">
            <a:xfrm>
              <a:off x="5414961" y="5613901"/>
              <a:ext cx="57025" cy="15479"/>
            </a:xfrm>
            <a:custGeom>
              <a:avLst/>
              <a:gdLst>
                <a:gd name="T0" fmla="*/ 2147483646 w 30"/>
                <a:gd name="T1" fmla="*/ 0 h 8"/>
                <a:gd name="T2" fmla="*/ 2147483646 w 30"/>
                <a:gd name="T3" fmla="*/ 0 h 8"/>
                <a:gd name="T4" fmla="*/ 2147483646 w 30"/>
                <a:gd name="T5" fmla="*/ 0 h 8"/>
                <a:gd name="T6" fmla="*/ 0 w 30"/>
                <a:gd name="T7" fmla="*/ 2147483646 h 8"/>
                <a:gd name="T8" fmla="*/ 2147483646 w 30"/>
                <a:gd name="T9" fmla="*/ 2147483646 h 8"/>
                <a:gd name="T10" fmla="*/ 2147483646 w 30"/>
                <a:gd name="T11" fmla="*/ 2147483646 h 8"/>
                <a:gd name="T12" fmla="*/ 2147483646 w 30"/>
                <a:gd name="T13" fmla="*/ 2147483646 h 8"/>
                <a:gd name="T14" fmla="*/ 2147483646 w 30"/>
                <a:gd name="T15" fmla="*/ 2147483646 h 8"/>
                <a:gd name="T16" fmla="*/ 2147483646 w 3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8">
                  <a:moveTo>
                    <a:pt x="25" y="0"/>
                  </a:moveTo>
                  <a:cubicBezTo>
                    <a:pt x="16" y="0"/>
                    <a:pt x="16" y="0"/>
                    <a:pt x="16" y="0"/>
                  </a:cubicBezTo>
                  <a:cubicBezTo>
                    <a:pt x="5" y="0"/>
                    <a:pt x="5" y="0"/>
                    <a:pt x="5" y="0"/>
                  </a:cubicBezTo>
                  <a:cubicBezTo>
                    <a:pt x="2" y="0"/>
                    <a:pt x="0" y="1"/>
                    <a:pt x="0" y="4"/>
                  </a:cubicBezTo>
                  <a:cubicBezTo>
                    <a:pt x="0" y="6"/>
                    <a:pt x="2" y="8"/>
                    <a:pt x="5" y="8"/>
                  </a:cubicBezTo>
                  <a:cubicBezTo>
                    <a:pt x="16" y="8"/>
                    <a:pt x="16" y="8"/>
                    <a:pt x="16" y="8"/>
                  </a:cubicBezTo>
                  <a:cubicBezTo>
                    <a:pt x="25" y="8"/>
                    <a:pt x="25" y="8"/>
                    <a:pt x="25" y="8"/>
                  </a:cubicBezTo>
                  <a:cubicBezTo>
                    <a:pt x="28" y="8"/>
                    <a:pt x="30" y="6"/>
                    <a:pt x="30" y="4"/>
                  </a:cubicBezTo>
                  <a:cubicBezTo>
                    <a:pt x="30" y="1"/>
                    <a:pt x="28" y="0"/>
                    <a:pt x="25" y="0"/>
                  </a:cubicBezTo>
                </a:path>
              </a:pathLst>
            </a:custGeom>
            <a:solidFill>
              <a:srgbClr val="35CB7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20"/>
            <p:cNvSpPr/>
            <p:nvPr/>
          </p:nvSpPr>
          <p:spPr bwMode="auto">
            <a:xfrm>
              <a:off x="5193379" y="5613901"/>
              <a:ext cx="57025" cy="15479"/>
            </a:xfrm>
            <a:custGeom>
              <a:avLst/>
              <a:gdLst>
                <a:gd name="T0" fmla="*/ 2147483646 w 30"/>
                <a:gd name="T1" fmla="*/ 0 h 8"/>
                <a:gd name="T2" fmla="*/ 2147483646 w 30"/>
                <a:gd name="T3" fmla="*/ 0 h 8"/>
                <a:gd name="T4" fmla="*/ 2147483646 w 30"/>
                <a:gd name="T5" fmla="*/ 0 h 8"/>
                <a:gd name="T6" fmla="*/ 0 w 30"/>
                <a:gd name="T7" fmla="*/ 2147483646 h 8"/>
                <a:gd name="T8" fmla="*/ 2147483646 w 30"/>
                <a:gd name="T9" fmla="*/ 2147483646 h 8"/>
                <a:gd name="T10" fmla="*/ 2147483646 w 30"/>
                <a:gd name="T11" fmla="*/ 2147483646 h 8"/>
                <a:gd name="T12" fmla="*/ 2147483646 w 30"/>
                <a:gd name="T13" fmla="*/ 2147483646 h 8"/>
                <a:gd name="T14" fmla="*/ 2147483646 w 30"/>
                <a:gd name="T15" fmla="*/ 2147483646 h 8"/>
                <a:gd name="T16" fmla="*/ 2147483646 w 3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8">
                  <a:moveTo>
                    <a:pt x="25" y="0"/>
                  </a:moveTo>
                  <a:cubicBezTo>
                    <a:pt x="14" y="0"/>
                    <a:pt x="14" y="0"/>
                    <a:pt x="14" y="0"/>
                  </a:cubicBezTo>
                  <a:cubicBezTo>
                    <a:pt x="5" y="0"/>
                    <a:pt x="5" y="0"/>
                    <a:pt x="5" y="0"/>
                  </a:cubicBezTo>
                  <a:cubicBezTo>
                    <a:pt x="2" y="0"/>
                    <a:pt x="0" y="1"/>
                    <a:pt x="0" y="4"/>
                  </a:cubicBezTo>
                  <a:cubicBezTo>
                    <a:pt x="0" y="6"/>
                    <a:pt x="2" y="8"/>
                    <a:pt x="5" y="8"/>
                  </a:cubicBezTo>
                  <a:cubicBezTo>
                    <a:pt x="14" y="8"/>
                    <a:pt x="14" y="8"/>
                    <a:pt x="14" y="8"/>
                  </a:cubicBezTo>
                  <a:cubicBezTo>
                    <a:pt x="25" y="8"/>
                    <a:pt x="25" y="8"/>
                    <a:pt x="25" y="8"/>
                  </a:cubicBezTo>
                  <a:cubicBezTo>
                    <a:pt x="28" y="8"/>
                    <a:pt x="30" y="6"/>
                    <a:pt x="30" y="4"/>
                  </a:cubicBezTo>
                  <a:cubicBezTo>
                    <a:pt x="30" y="1"/>
                    <a:pt x="28" y="0"/>
                    <a:pt x="25" y="0"/>
                  </a:cubicBezTo>
                </a:path>
              </a:pathLst>
            </a:custGeom>
            <a:solidFill>
              <a:srgbClr val="35CB7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22"/>
            <p:cNvSpPr>
              <a:spLocks noEditPoints="1"/>
            </p:cNvSpPr>
            <p:nvPr/>
          </p:nvSpPr>
          <p:spPr bwMode="auto">
            <a:xfrm>
              <a:off x="6782740" y="2134580"/>
              <a:ext cx="269645" cy="391026"/>
            </a:xfrm>
            <a:custGeom>
              <a:avLst/>
              <a:gdLst>
                <a:gd name="T0" fmla="*/ 2147483646 w 140"/>
                <a:gd name="T1" fmla="*/ 2147483646 h 203"/>
                <a:gd name="T2" fmla="*/ 2147483646 w 140"/>
                <a:gd name="T3" fmla="*/ 2147483646 h 203"/>
                <a:gd name="T4" fmla="*/ 2147483646 w 140"/>
                <a:gd name="T5" fmla="*/ 2147483646 h 203"/>
                <a:gd name="T6" fmla="*/ 2147483646 w 140"/>
                <a:gd name="T7" fmla="*/ 2147483646 h 203"/>
                <a:gd name="T8" fmla="*/ 2147483646 w 140"/>
                <a:gd name="T9" fmla="*/ 2147483646 h 203"/>
                <a:gd name="T10" fmla="*/ 2147483646 w 140"/>
                <a:gd name="T11" fmla="*/ 2147483646 h 203"/>
                <a:gd name="T12" fmla="*/ 2147483646 w 140"/>
                <a:gd name="T13" fmla="*/ 0 h 203"/>
                <a:gd name="T14" fmla="*/ 2147483646 w 140"/>
                <a:gd name="T15" fmla="*/ 0 h 203"/>
                <a:gd name="T16" fmla="*/ 2147483646 w 140"/>
                <a:gd name="T17" fmla="*/ 2147483646 h 203"/>
                <a:gd name="T18" fmla="*/ 2147483646 w 140"/>
                <a:gd name="T19" fmla="*/ 2147483646 h 203"/>
                <a:gd name="T20" fmla="*/ 2147483646 w 140"/>
                <a:gd name="T21" fmla="*/ 2147483646 h 203"/>
                <a:gd name="T22" fmla="*/ 2147483646 w 140"/>
                <a:gd name="T23" fmla="*/ 2147483646 h 203"/>
                <a:gd name="T24" fmla="*/ 2147483646 w 140"/>
                <a:gd name="T25" fmla="*/ 2147483646 h 203"/>
                <a:gd name="T26" fmla="*/ 2147483646 w 140"/>
                <a:gd name="T27" fmla="*/ 2147483646 h 203"/>
                <a:gd name="T28" fmla="*/ 2147483646 w 140"/>
                <a:gd name="T29" fmla="*/ 2147483646 h 203"/>
                <a:gd name="T30" fmla="*/ 2147483646 w 140"/>
                <a:gd name="T31" fmla="*/ 2147483646 h 203"/>
                <a:gd name="T32" fmla="*/ 2147483646 w 140"/>
                <a:gd name="T33" fmla="*/ 2147483646 h 203"/>
                <a:gd name="T34" fmla="*/ 2147483646 w 140"/>
                <a:gd name="T35" fmla="*/ 2147483646 h 203"/>
                <a:gd name="T36" fmla="*/ 2147483646 w 140"/>
                <a:gd name="T37" fmla="*/ 2147483646 h 203"/>
                <a:gd name="T38" fmla="*/ 2147483646 w 140"/>
                <a:gd name="T39" fmla="*/ 2147483646 h 203"/>
                <a:gd name="T40" fmla="*/ 2147483646 w 140"/>
                <a:gd name="T41" fmla="*/ 2147483646 h 203"/>
                <a:gd name="T42" fmla="*/ 2147483646 w 140"/>
                <a:gd name="T43" fmla="*/ 2147483646 h 203"/>
                <a:gd name="T44" fmla="*/ 2147483646 w 140"/>
                <a:gd name="T45" fmla="*/ 2147483646 h 203"/>
                <a:gd name="T46" fmla="*/ 2147483646 w 140"/>
                <a:gd name="T47" fmla="*/ 2147483646 h 203"/>
                <a:gd name="T48" fmla="*/ 2147483646 w 140"/>
                <a:gd name="T49" fmla="*/ 2147483646 h 203"/>
                <a:gd name="T50" fmla="*/ 2147483646 w 140"/>
                <a:gd name="T51" fmla="*/ 2147483646 h 203"/>
                <a:gd name="T52" fmla="*/ 2147483646 w 140"/>
                <a:gd name="T53" fmla="*/ 2147483646 h 203"/>
                <a:gd name="T54" fmla="*/ 2147483646 w 140"/>
                <a:gd name="T55" fmla="*/ 2147483646 h 203"/>
                <a:gd name="T56" fmla="*/ 2147483646 w 140"/>
                <a:gd name="T57" fmla="*/ 2147483646 h 203"/>
                <a:gd name="T58" fmla="*/ 2147483646 w 140"/>
                <a:gd name="T59" fmla="*/ 2147483646 h 203"/>
                <a:gd name="T60" fmla="*/ 2147483646 w 140"/>
                <a:gd name="T61" fmla="*/ 2147483646 h 203"/>
                <a:gd name="T62" fmla="*/ 2147483646 w 140"/>
                <a:gd name="T63" fmla="*/ 2147483646 h 203"/>
                <a:gd name="T64" fmla="*/ 2147483646 w 140"/>
                <a:gd name="T65" fmla="*/ 2147483646 h 203"/>
                <a:gd name="T66" fmla="*/ 2147483646 w 140"/>
                <a:gd name="T67" fmla="*/ 2147483646 h 20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0" h="203">
                  <a:moveTo>
                    <a:pt x="56" y="203"/>
                  </a:moveTo>
                  <a:cubicBezTo>
                    <a:pt x="53" y="202"/>
                    <a:pt x="49" y="201"/>
                    <a:pt x="45" y="199"/>
                  </a:cubicBezTo>
                  <a:cubicBezTo>
                    <a:pt x="41" y="196"/>
                    <a:pt x="38" y="192"/>
                    <a:pt x="37" y="187"/>
                  </a:cubicBezTo>
                  <a:cubicBezTo>
                    <a:pt x="36" y="186"/>
                    <a:pt x="35" y="185"/>
                    <a:pt x="34" y="184"/>
                  </a:cubicBezTo>
                  <a:cubicBezTo>
                    <a:pt x="26" y="180"/>
                    <a:pt x="22" y="170"/>
                    <a:pt x="25" y="161"/>
                  </a:cubicBezTo>
                  <a:cubicBezTo>
                    <a:pt x="26" y="160"/>
                    <a:pt x="25" y="159"/>
                    <a:pt x="25" y="158"/>
                  </a:cubicBezTo>
                  <a:cubicBezTo>
                    <a:pt x="24" y="154"/>
                    <a:pt x="23" y="149"/>
                    <a:pt x="25" y="145"/>
                  </a:cubicBezTo>
                  <a:cubicBezTo>
                    <a:pt x="25" y="144"/>
                    <a:pt x="25" y="143"/>
                    <a:pt x="25" y="142"/>
                  </a:cubicBezTo>
                  <a:cubicBezTo>
                    <a:pt x="24" y="139"/>
                    <a:pt x="23" y="135"/>
                    <a:pt x="23" y="132"/>
                  </a:cubicBezTo>
                  <a:cubicBezTo>
                    <a:pt x="22" y="125"/>
                    <a:pt x="19" y="118"/>
                    <a:pt x="16" y="112"/>
                  </a:cubicBezTo>
                  <a:cubicBezTo>
                    <a:pt x="13" y="106"/>
                    <a:pt x="9" y="100"/>
                    <a:pt x="6" y="93"/>
                  </a:cubicBezTo>
                  <a:cubicBezTo>
                    <a:pt x="1" y="82"/>
                    <a:pt x="0" y="69"/>
                    <a:pt x="3" y="57"/>
                  </a:cubicBezTo>
                  <a:cubicBezTo>
                    <a:pt x="7" y="33"/>
                    <a:pt x="21" y="16"/>
                    <a:pt x="43" y="5"/>
                  </a:cubicBezTo>
                  <a:cubicBezTo>
                    <a:pt x="50" y="2"/>
                    <a:pt x="57" y="1"/>
                    <a:pt x="64" y="0"/>
                  </a:cubicBezTo>
                  <a:cubicBezTo>
                    <a:pt x="65" y="0"/>
                    <a:pt x="65" y="0"/>
                    <a:pt x="66" y="0"/>
                  </a:cubicBezTo>
                  <a:cubicBezTo>
                    <a:pt x="69" y="0"/>
                    <a:pt x="71" y="0"/>
                    <a:pt x="74" y="0"/>
                  </a:cubicBezTo>
                  <a:cubicBezTo>
                    <a:pt x="78" y="1"/>
                    <a:pt x="83" y="1"/>
                    <a:pt x="88" y="2"/>
                  </a:cubicBezTo>
                  <a:cubicBezTo>
                    <a:pt x="99" y="5"/>
                    <a:pt x="110" y="11"/>
                    <a:pt x="118" y="20"/>
                  </a:cubicBezTo>
                  <a:cubicBezTo>
                    <a:pt x="127" y="29"/>
                    <a:pt x="133" y="40"/>
                    <a:pt x="136" y="52"/>
                  </a:cubicBezTo>
                  <a:cubicBezTo>
                    <a:pt x="140" y="69"/>
                    <a:pt x="138" y="86"/>
                    <a:pt x="130" y="101"/>
                  </a:cubicBezTo>
                  <a:cubicBezTo>
                    <a:pt x="127" y="106"/>
                    <a:pt x="125" y="111"/>
                    <a:pt x="122" y="116"/>
                  </a:cubicBezTo>
                  <a:cubicBezTo>
                    <a:pt x="119" y="122"/>
                    <a:pt x="117" y="129"/>
                    <a:pt x="116" y="136"/>
                  </a:cubicBezTo>
                  <a:cubicBezTo>
                    <a:pt x="116" y="137"/>
                    <a:pt x="116" y="138"/>
                    <a:pt x="116" y="139"/>
                  </a:cubicBezTo>
                  <a:cubicBezTo>
                    <a:pt x="115" y="141"/>
                    <a:pt x="115" y="146"/>
                    <a:pt x="116" y="148"/>
                  </a:cubicBezTo>
                  <a:cubicBezTo>
                    <a:pt x="116" y="152"/>
                    <a:pt x="116" y="155"/>
                    <a:pt x="114" y="158"/>
                  </a:cubicBezTo>
                  <a:cubicBezTo>
                    <a:pt x="114" y="159"/>
                    <a:pt x="114" y="160"/>
                    <a:pt x="114" y="161"/>
                  </a:cubicBezTo>
                  <a:cubicBezTo>
                    <a:pt x="118" y="170"/>
                    <a:pt x="114" y="180"/>
                    <a:pt x="105" y="184"/>
                  </a:cubicBezTo>
                  <a:cubicBezTo>
                    <a:pt x="105" y="185"/>
                    <a:pt x="104" y="185"/>
                    <a:pt x="104" y="186"/>
                  </a:cubicBezTo>
                  <a:cubicBezTo>
                    <a:pt x="100" y="196"/>
                    <a:pt x="94" y="201"/>
                    <a:pt x="84" y="203"/>
                  </a:cubicBezTo>
                  <a:cubicBezTo>
                    <a:pt x="83" y="203"/>
                    <a:pt x="83" y="203"/>
                    <a:pt x="83" y="203"/>
                  </a:cubicBezTo>
                  <a:cubicBezTo>
                    <a:pt x="74" y="203"/>
                    <a:pt x="65" y="203"/>
                    <a:pt x="56" y="203"/>
                  </a:cubicBezTo>
                  <a:moveTo>
                    <a:pt x="70" y="140"/>
                  </a:moveTo>
                  <a:cubicBezTo>
                    <a:pt x="79" y="140"/>
                    <a:pt x="88" y="140"/>
                    <a:pt x="98" y="140"/>
                  </a:cubicBezTo>
                  <a:cubicBezTo>
                    <a:pt x="101" y="140"/>
                    <a:pt x="103" y="138"/>
                    <a:pt x="104" y="135"/>
                  </a:cubicBezTo>
                  <a:cubicBezTo>
                    <a:pt x="104" y="135"/>
                    <a:pt x="104" y="134"/>
                    <a:pt x="104" y="133"/>
                  </a:cubicBezTo>
                  <a:cubicBezTo>
                    <a:pt x="105" y="127"/>
                    <a:pt x="106" y="121"/>
                    <a:pt x="108" y="116"/>
                  </a:cubicBezTo>
                  <a:cubicBezTo>
                    <a:pt x="111" y="109"/>
                    <a:pt x="114" y="103"/>
                    <a:pt x="118" y="97"/>
                  </a:cubicBezTo>
                  <a:cubicBezTo>
                    <a:pt x="124" y="85"/>
                    <a:pt x="127" y="72"/>
                    <a:pt x="125" y="59"/>
                  </a:cubicBezTo>
                  <a:cubicBezTo>
                    <a:pt x="122" y="43"/>
                    <a:pt x="114" y="30"/>
                    <a:pt x="101" y="22"/>
                  </a:cubicBezTo>
                  <a:cubicBezTo>
                    <a:pt x="81" y="9"/>
                    <a:pt x="61" y="9"/>
                    <a:pt x="41" y="21"/>
                  </a:cubicBezTo>
                  <a:cubicBezTo>
                    <a:pt x="21" y="33"/>
                    <a:pt x="11" y="56"/>
                    <a:pt x="15" y="79"/>
                  </a:cubicBezTo>
                  <a:cubicBezTo>
                    <a:pt x="17" y="87"/>
                    <a:pt x="20" y="94"/>
                    <a:pt x="24" y="101"/>
                  </a:cubicBezTo>
                  <a:cubicBezTo>
                    <a:pt x="31" y="112"/>
                    <a:pt x="35" y="122"/>
                    <a:pt x="36" y="135"/>
                  </a:cubicBezTo>
                  <a:cubicBezTo>
                    <a:pt x="36" y="139"/>
                    <a:pt x="38" y="140"/>
                    <a:pt x="42" y="140"/>
                  </a:cubicBezTo>
                  <a:cubicBezTo>
                    <a:pt x="52" y="140"/>
                    <a:pt x="61" y="140"/>
                    <a:pt x="70" y="140"/>
                  </a:cubicBezTo>
                  <a:moveTo>
                    <a:pt x="70" y="157"/>
                  </a:moveTo>
                  <a:cubicBezTo>
                    <a:pt x="79" y="157"/>
                    <a:pt x="88" y="157"/>
                    <a:pt x="97" y="157"/>
                  </a:cubicBezTo>
                  <a:cubicBezTo>
                    <a:pt x="100" y="157"/>
                    <a:pt x="102" y="156"/>
                    <a:pt x="103" y="153"/>
                  </a:cubicBezTo>
                  <a:cubicBezTo>
                    <a:pt x="104" y="150"/>
                    <a:pt x="102" y="146"/>
                    <a:pt x="97" y="146"/>
                  </a:cubicBezTo>
                  <a:cubicBezTo>
                    <a:pt x="84" y="146"/>
                    <a:pt x="71" y="146"/>
                    <a:pt x="59" y="146"/>
                  </a:cubicBezTo>
                  <a:cubicBezTo>
                    <a:pt x="53" y="146"/>
                    <a:pt x="48" y="146"/>
                    <a:pt x="43" y="146"/>
                  </a:cubicBezTo>
                  <a:cubicBezTo>
                    <a:pt x="40" y="146"/>
                    <a:pt x="38" y="147"/>
                    <a:pt x="37" y="149"/>
                  </a:cubicBezTo>
                  <a:cubicBezTo>
                    <a:pt x="35" y="153"/>
                    <a:pt x="38" y="157"/>
                    <a:pt x="43" y="157"/>
                  </a:cubicBezTo>
                  <a:cubicBezTo>
                    <a:pt x="49" y="157"/>
                    <a:pt x="55" y="157"/>
                    <a:pt x="61" y="157"/>
                  </a:cubicBezTo>
                  <a:cubicBezTo>
                    <a:pt x="64" y="157"/>
                    <a:pt x="67" y="157"/>
                    <a:pt x="70" y="157"/>
                  </a:cubicBezTo>
                  <a:moveTo>
                    <a:pt x="70" y="162"/>
                  </a:moveTo>
                  <a:cubicBezTo>
                    <a:pt x="61" y="162"/>
                    <a:pt x="52" y="162"/>
                    <a:pt x="43" y="162"/>
                  </a:cubicBezTo>
                  <a:cubicBezTo>
                    <a:pt x="40" y="162"/>
                    <a:pt x="38" y="163"/>
                    <a:pt x="37" y="166"/>
                  </a:cubicBezTo>
                  <a:cubicBezTo>
                    <a:pt x="35" y="170"/>
                    <a:pt x="38" y="173"/>
                    <a:pt x="43" y="173"/>
                  </a:cubicBezTo>
                  <a:cubicBezTo>
                    <a:pt x="56" y="173"/>
                    <a:pt x="69" y="173"/>
                    <a:pt x="82" y="173"/>
                  </a:cubicBezTo>
                  <a:cubicBezTo>
                    <a:pt x="87" y="173"/>
                    <a:pt x="92" y="173"/>
                    <a:pt x="97" y="173"/>
                  </a:cubicBezTo>
                  <a:cubicBezTo>
                    <a:pt x="100" y="173"/>
                    <a:pt x="102" y="172"/>
                    <a:pt x="103" y="170"/>
                  </a:cubicBezTo>
                  <a:cubicBezTo>
                    <a:pt x="104" y="166"/>
                    <a:pt x="102" y="162"/>
                    <a:pt x="97" y="162"/>
                  </a:cubicBezTo>
                  <a:cubicBezTo>
                    <a:pt x="88" y="162"/>
                    <a:pt x="79" y="162"/>
                    <a:pt x="70" y="162"/>
                  </a:cubicBezTo>
                  <a:moveTo>
                    <a:pt x="92" y="179"/>
                  </a:moveTo>
                  <a:cubicBezTo>
                    <a:pt x="77" y="179"/>
                    <a:pt x="62" y="179"/>
                    <a:pt x="48" y="179"/>
                  </a:cubicBezTo>
                  <a:cubicBezTo>
                    <a:pt x="48" y="185"/>
                    <a:pt x="52" y="190"/>
                    <a:pt x="58" y="190"/>
                  </a:cubicBezTo>
                  <a:cubicBezTo>
                    <a:pt x="66" y="190"/>
                    <a:pt x="74" y="190"/>
                    <a:pt x="82" y="190"/>
                  </a:cubicBezTo>
                  <a:cubicBezTo>
                    <a:pt x="88" y="190"/>
                    <a:pt x="92" y="185"/>
                    <a:pt x="92" y="179"/>
                  </a:cubicBezTo>
                </a:path>
              </a:pathLst>
            </a:custGeom>
            <a:solidFill>
              <a:srgbClr val="8E8E8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24"/>
            <p:cNvSpPr>
              <a:spLocks noEditPoints="1"/>
            </p:cNvSpPr>
            <p:nvPr/>
          </p:nvSpPr>
          <p:spPr bwMode="auto">
            <a:xfrm>
              <a:off x="3392215" y="5774568"/>
              <a:ext cx="269902" cy="392085"/>
            </a:xfrm>
            <a:custGeom>
              <a:avLst/>
              <a:gdLst>
                <a:gd name="T0" fmla="*/ 45 w 140"/>
                <a:gd name="T1" fmla="*/ 199 h 203"/>
                <a:gd name="T2" fmla="*/ 34 w 140"/>
                <a:gd name="T3" fmla="*/ 185 h 203"/>
                <a:gd name="T4" fmla="*/ 25 w 140"/>
                <a:gd name="T5" fmla="*/ 159 h 203"/>
                <a:gd name="T6" fmla="*/ 25 w 140"/>
                <a:gd name="T7" fmla="*/ 142 h 203"/>
                <a:gd name="T8" fmla="*/ 16 w 140"/>
                <a:gd name="T9" fmla="*/ 112 h 203"/>
                <a:gd name="T10" fmla="*/ 2 w 140"/>
                <a:gd name="T11" fmla="*/ 57 h 203"/>
                <a:gd name="T12" fmla="*/ 64 w 140"/>
                <a:gd name="T13" fmla="*/ 1 h 203"/>
                <a:gd name="T14" fmla="*/ 74 w 140"/>
                <a:gd name="T15" fmla="*/ 0 h 203"/>
                <a:gd name="T16" fmla="*/ 118 w 140"/>
                <a:gd name="T17" fmla="*/ 20 h 203"/>
                <a:gd name="T18" fmla="*/ 130 w 140"/>
                <a:gd name="T19" fmla="*/ 102 h 203"/>
                <a:gd name="T20" fmla="*/ 116 w 140"/>
                <a:gd name="T21" fmla="*/ 137 h 203"/>
                <a:gd name="T22" fmla="*/ 115 w 140"/>
                <a:gd name="T23" fmla="*/ 148 h 203"/>
                <a:gd name="T24" fmla="*/ 114 w 140"/>
                <a:gd name="T25" fmla="*/ 161 h 203"/>
                <a:gd name="T26" fmla="*/ 103 w 140"/>
                <a:gd name="T27" fmla="*/ 186 h 203"/>
                <a:gd name="T28" fmla="*/ 83 w 140"/>
                <a:gd name="T29" fmla="*/ 203 h 203"/>
                <a:gd name="T30" fmla="*/ 70 w 140"/>
                <a:gd name="T31" fmla="*/ 141 h 203"/>
                <a:gd name="T32" fmla="*/ 103 w 140"/>
                <a:gd name="T33" fmla="*/ 136 h 203"/>
                <a:gd name="T34" fmla="*/ 108 w 140"/>
                <a:gd name="T35" fmla="*/ 116 h 203"/>
                <a:gd name="T36" fmla="*/ 124 w 140"/>
                <a:gd name="T37" fmla="*/ 60 h 203"/>
                <a:gd name="T38" fmla="*/ 40 w 140"/>
                <a:gd name="T39" fmla="*/ 21 h 203"/>
                <a:gd name="T40" fmla="*/ 24 w 140"/>
                <a:gd name="T41" fmla="*/ 102 h 203"/>
                <a:gd name="T42" fmla="*/ 42 w 140"/>
                <a:gd name="T43" fmla="*/ 141 h 203"/>
                <a:gd name="T44" fmla="*/ 70 w 140"/>
                <a:gd name="T45" fmla="*/ 157 h 203"/>
                <a:gd name="T46" fmla="*/ 102 w 140"/>
                <a:gd name="T47" fmla="*/ 154 h 203"/>
                <a:gd name="T48" fmla="*/ 58 w 140"/>
                <a:gd name="T49" fmla="*/ 146 h 203"/>
                <a:gd name="T50" fmla="*/ 37 w 140"/>
                <a:gd name="T51" fmla="*/ 150 h 203"/>
                <a:gd name="T52" fmla="*/ 61 w 140"/>
                <a:gd name="T53" fmla="*/ 157 h 203"/>
                <a:gd name="T54" fmla="*/ 70 w 140"/>
                <a:gd name="T55" fmla="*/ 163 h 203"/>
                <a:gd name="T56" fmla="*/ 37 w 140"/>
                <a:gd name="T57" fmla="*/ 166 h 203"/>
                <a:gd name="T58" fmla="*/ 82 w 140"/>
                <a:gd name="T59" fmla="*/ 174 h 203"/>
                <a:gd name="T60" fmla="*/ 102 w 140"/>
                <a:gd name="T61" fmla="*/ 171 h 203"/>
                <a:gd name="T62" fmla="*/ 70 w 140"/>
                <a:gd name="T63" fmla="*/ 163 h 203"/>
                <a:gd name="T64" fmla="*/ 47 w 140"/>
                <a:gd name="T65" fmla="*/ 180 h 203"/>
                <a:gd name="T66" fmla="*/ 81 w 140"/>
                <a:gd name="T67" fmla="*/ 19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2" y="202"/>
                    <a:pt x="48" y="201"/>
                    <a:pt x="45" y="199"/>
                  </a:cubicBezTo>
                  <a:cubicBezTo>
                    <a:pt x="41" y="196"/>
                    <a:pt x="38" y="192"/>
                    <a:pt x="36" y="188"/>
                  </a:cubicBezTo>
                  <a:cubicBezTo>
                    <a:pt x="36" y="186"/>
                    <a:pt x="35" y="185"/>
                    <a:pt x="34" y="185"/>
                  </a:cubicBezTo>
                  <a:cubicBezTo>
                    <a:pt x="25" y="181"/>
                    <a:pt x="21" y="170"/>
                    <a:pt x="25" y="162"/>
                  </a:cubicBezTo>
                  <a:cubicBezTo>
                    <a:pt x="25" y="161"/>
                    <a:pt x="25" y="159"/>
                    <a:pt x="25" y="159"/>
                  </a:cubicBezTo>
                  <a:cubicBezTo>
                    <a:pt x="23" y="154"/>
                    <a:pt x="23" y="150"/>
                    <a:pt x="25" y="146"/>
                  </a:cubicBezTo>
                  <a:cubicBezTo>
                    <a:pt x="25" y="144"/>
                    <a:pt x="25" y="143"/>
                    <a:pt x="25" y="142"/>
                  </a:cubicBezTo>
                  <a:cubicBezTo>
                    <a:pt x="24" y="139"/>
                    <a:pt x="23" y="136"/>
                    <a:pt x="23" y="133"/>
                  </a:cubicBezTo>
                  <a:cubicBezTo>
                    <a:pt x="22" y="125"/>
                    <a:pt x="19" y="119"/>
                    <a:pt x="16" y="112"/>
                  </a:cubicBezTo>
                  <a:cubicBezTo>
                    <a:pt x="12" y="106"/>
                    <a:pt x="9" y="100"/>
                    <a:pt x="6" y="94"/>
                  </a:cubicBezTo>
                  <a:cubicBezTo>
                    <a:pt x="1" y="82"/>
                    <a:pt x="0" y="70"/>
                    <a:pt x="2" y="57"/>
                  </a:cubicBezTo>
                  <a:cubicBezTo>
                    <a:pt x="7" y="33"/>
                    <a:pt x="20" y="16"/>
                    <a:pt x="43" y="6"/>
                  </a:cubicBezTo>
                  <a:cubicBezTo>
                    <a:pt x="49" y="3"/>
                    <a:pt x="57" y="1"/>
                    <a:pt x="64" y="1"/>
                  </a:cubicBezTo>
                  <a:cubicBezTo>
                    <a:pt x="64" y="1"/>
                    <a:pt x="65" y="0"/>
                    <a:pt x="66" y="0"/>
                  </a:cubicBezTo>
                  <a:cubicBezTo>
                    <a:pt x="68" y="0"/>
                    <a:pt x="71" y="0"/>
                    <a:pt x="74" y="0"/>
                  </a:cubicBezTo>
                  <a:cubicBezTo>
                    <a:pt x="78" y="1"/>
                    <a:pt x="83" y="2"/>
                    <a:pt x="87" y="3"/>
                  </a:cubicBezTo>
                  <a:cubicBezTo>
                    <a:pt x="99" y="6"/>
                    <a:pt x="109" y="12"/>
                    <a:pt x="118" y="20"/>
                  </a:cubicBezTo>
                  <a:cubicBezTo>
                    <a:pt x="127" y="29"/>
                    <a:pt x="133" y="40"/>
                    <a:pt x="136" y="52"/>
                  </a:cubicBezTo>
                  <a:cubicBezTo>
                    <a:pt x="140" y="70"/>
                    <a:pt x="138" y="86"/>
                    <a:pt x="130" y="102"/>
                  </a:cubicBezTo>
                  <a:cubicBezTo>
                    <a:pt x="127" y="107"/>
                    <a:pt x="124" y="111"/>
                    <a:pt x="122" y="116"/>
                  </a:cubicBezTo>
                  <a:cubicBezTo>
                    <a:pt x="118" y="123"/>
                    <a:pt x="117" y="130"/>
                    <a:pt x="116" y="137"/>
                  </a:cubicBezTo>
                  <a:cubicBezTo>
                    <a:pt x="116" y="138"/>
                    <a:pt x="116" y="139"/>
                    <a:pt x="116" y="140"/>
                  </a:cubicBezTo>
                  <a:cubicBezTo>
                    <a:pt x="115" y="142"/>
                    <a:pt x="115" y="147"/>
                    <a:pt x="115" y="148"/>
                  </a:cubicBezTo>
                  <a:cubicBezTo>
                    <a:pt x="116" y="152"/>
                    <a:pt x="115" y="155"/>
                    <a:pt x="114" y="159"/>
                  </a:cubicBezTo>
                  <a:cubicBezTo>
                    <a:pt x="114" y="160"/>
                    <a:pt x="114" y="161"/>
                    <a:pt x="114" y="161"/>
                  </a:cubicBezTo>
                  <a:cubicBezTo>
                    <a:pt x="118" y="171"/>
                    <a:pt x="114" y="181"/>
                    <a:pt x="105" y="185"/>
                  </a:cubicBezTo>
                  <a:cubicBezTo>
                    <a:pt x="104" y="185"/>
                    <a:pt x="104" y="186"/>
                    <a:pt x="103" y="186"/>
                  </a:cubicBezTo>
                  <a:cubicBezTo>
                    <a:pt x="100" y="196"/>
                    <a:pt x="93" y="202"/>
                    <a:pt x="83" y="203"/>
                  </a:cubicBezTo>
                  <a:cubicBezTo>
                    <a:pt x="83" y="203"/>
                    <a:pt x="83" y="203"/>
                    <a:pt x="83" y="203"/>
                  </a:cubicBezTo>
                  <a:cubicBezTo>
                    <a:pt x="74" y="203"/>
                    <a:pt x="65" y="203"/>
                    <a:pt x="56" y="203"/>
                  </a:cubicBezTo>
                  <a:moveTo>
                    <a:pt x="70" y="141"/>
                  </a:moveTo>
                  <a:cubicBezTo>
                    <a:pt x="79" y="141"/>
                    <a:pt x="88" y="141"/>
                    <a:pt x="97" y="141"/>
                  </a:cubicBezTo>
                  <a:cubicBezTo>
                    <a:pt x="101" y="141"/>
                    <a:pt x="103" y="139"/>
                    <a:pt x="103" y="136"/>
                  </a:cubicBezTo>
                  <a:cubicBezTo>
                    <a:pt x="104" y="135"/>
                    <a:pt x="104" y="134"/>
                    <a:pt x="104" y="134"/>
                  </a:cubicBezTo>
                  <a:cubicBezTo>
                    <a:pt x="104" y="128"/>
                    <a:pt x="105" y="122"/>
                    <a:pt x="108" y="116"/>
                  </a:cubicBezTo>
                  <a:cubicBezTo>
                    <a:pt x="111" y="110"/>
                    <a:pt x="114" y="103"/>
                    <a:pt x="118" y="97"/>
                  </a:cubicBezTo>
                  <a:cubicBezTo>
                    <a:pt x="124" y="85"/>
                    <a:pt x="126" y="73"/>
                    <a:pt x="124" y="60"/>
                  </a:cubicBezTo>
                  <a:cubicBezTo>
                    <a:pt x="122" y="44"/>
                    <a:pt x="114" y="31"/>
                    <a:pt x="100" y="22"/>
                  </a:cubicBezTo>
                  <a:cubicBezTo>
                    <a:pt x="81" y="10"/>
                    <a:pt x="60" y="9"/>
                    <a:pt x="40" y="21"/>
                  </a:cubicBezTo>
                  <a:cubicBezTo>
                    <a:pt x="20" y="33"/>
                    <a:pt x="11" y="56"/>
                    <a:pt x="15" y="80"/>
                  </a:cubicBezTo>
                  <a:cubicBezTo>
                    <a:pt x="16" y="88"/>
                    <a:pt x="20" y="95"/>
                    <a:pt x="24" y="102"/>
                  </a:cubicBezTo>
                  <a:cubicBezTo>
                    <a:pt x="30" y="112"/>
                    <a:pt x="34" y="123"/>
                    <a:pt x="36" y="135"/>
                  </a:cubicBezTo>
                  <a:cubicBezTo>
                    <a:pt x="36" y="139"/>
                    <a:pt x="38" y="141"/>
                    <a:pt x="42" y="141"/>
                  </a:cubicBezTo>
                  <a:cubicBezTo>
                    <a:pt x="51" y="141"/>
                    <a:pt x="60" y="141"/>
                    <a:pt x="70" y="141"/>
                  </a:cubicBezTo>
                  <a:moveTo>
                    <a:pt x="70" y="157"/>
                  </a:moveTo>
                  <a:cubicBezTo>
                    <a:pt x="79" y="157"/>
                    <a:pt x="88" y="157"/>
                    <a:pt x="97" y="157"/>
                  </a:cubicBezTo>
                  <a:cubicBezTo>
                    <a:pt x="99" y="157"/>
                    <a:pt x="101" y="156"/>
                    <a:pt x="102" y="154"/>
                  </a:cubicBezTo>
                  <a:cubicBezTo>
                    <a:pt x="104" y="150"/>
                    <a:pt x="101" y="146"/>
                    <a:pt x="97" y="146"/>
                  </a:cubicBezTo>
                  <a:cubicBezTo>
                    <a:pt x="84" y="146"/>
                    <a:pt x="71" y="146"/>
                    <a:pt x="58" y="146"/>
                  </a:cubicBezTo>
                  <a:cubicBezTo>
                    <a:pt x="53" y="146"/>
                    <a:pt x="48" y="146"/>
                    <a:pt x="42" y="146"/>
                  </a:cubicBezTo>
                  <a:cubicBezTo>
                    <a:pt x="40" y="146"/>
                    <a:pt x="38" y="147"/>
                    <a:pt x="37" y="150"/>
                  </a:cubicBezTo>
                  <a:cubicBezTo>
                    <a:pt x="35" y="153"/>
                    <a:pt x="38" y="157"/>
                    <a:pt x="42" y="157"/>
                  </a:cubicBezTo>
                  <a:cubicBezTo>
                    <a:pt x="48" y="157"/>
                    <a:pt x="55" y="157"/>
                    <a:pt x="61" y="157"/>
                  </a:cubicBezTo>
                  <a:cubicBezTo>
                    <a:pt x="64" y="157"/>
                    <a:pt x="67" y="157"/>
                    <a:pt x="70" y="157"/>
                  </a:cubicBezTo>
                  <a:moveTo>
                    <a:pt x="70" y="163"/>
                  </a:moveTo>
                  <a:cubicBezTo>
                    <a:pt x="61" y="163"/>
                    <a:pt x="51" y="163"/>
                    <a:pt x="42" y="163"/>
                  </a:cubicBezTo>
                  <a:cubicBezTo>
                    <a:pt x="40" y="163"/>
                    <a:pt x="38" y="164"/>
                    <a:pt x="37" y="166"/>
                  </a:cubicBezTo>
                  <a:cubicBezTo>
                    <a:pt x="35" y="170"/>
                    <a:pt x="38" y="174"/>
                    <a:pt x="42" y="174"/>
                  </a:cubicBezTo>
                  <a:cubicBezTo>
                    <a:pt x="56" y="174"/>
                    <a:pt x="69" y="174"/>
                    <a:pt x="82" y="174"/>
                  </a:cubicBezTo>
                  <a:cubicBezTo>
                    <a:pt x="87" y="174"/>
                    <a:pt x="92" y="174"/>
                    <a:pt x="97" y="174"/>
                  </a:cubicBezTo>
                  <a:cubicBezTo>
                    <a:pt x="100" y="174"/>
                    <a:pt x="101" y="173"/>
                    <a:pt x="102" y="171"/>
                  </a:cubicBezTo>
                  <a:cubicBezTo>
                    <a:pt x="104" y="167"/>
                    <a:pt x="101" y="163"/>
                    <a:pt x="97" y="163"/>
                  </a:cubicBezTo>
                  <a:cubicBezTo>
                    <a:pt x="88" y="163"/>
                    <a:pt x="79" y="163"/>
                    <a:pt x="70" y="163"/>
                  </a:cubicBezTo>
                  <a:moveTo>
                    <a:pt x="92" y="180"/>
                  </a:moveTo>
                  <a:cubicBezTo>
                    <a:pt x="77" y="180"/>
                    <a:pt x="62" y="180"/>
                    <a:pt x="47" y="180"/>
                  </a:cubicBezTo>
                  <a:cubicBezTo>
                    <a:pt x="48" y="186"/>
                    <a:pt x="52" y="190"/>
                    <a:pt x="58" y="191"/>
                  </a:cubicBezTo>
                  <a:cubicBezTo>
                    <a:pt x="66" y="191"/>
                    <a:pt x="74" y="191"/>
                    <a:pt x="81" y="191"/>
                  </a:cubicBezTo>
                  <a:cubicBezTo>
                    <a:pt x="87" y="190"/>
                    <a:pt x="92" y="186"/>
                    <a:pt x="92" y="180"/>
                  </a:cubicBezTo>
                </a:path>
              </a:pathLst>
            </a:custGeom>
            <a:solidFill>
              <a:schemeClr val="tx2">
                <a:lumMod val="40000"/>
                <a:lumOff val="6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23" name="Freeform 26"/>
            <p:cNvSpPr/>
            <p:nvPr/>
          </p:nvSpPr>
          <p:spPr bwMode="auto">
            <a:xfrm>
              <a:off x="5990911" y="5688847"/>
              <a:ext cx="228913" cy="246836"/>
            </a:xfrm>
            <a:custGeom>
              <a:avLst/>
              <a:gdLst>
                <a:gd name="T0" fmla="*/ 2147483646 w 119"/>
                <a:gd name="T1" fmla="*/ 2147483646 h 128"/>
                <a:gd name="T2" fmla="*/ 2147483646 w 119"/>
                <a:gd name="T3" fmla="*/ 2147483646 h 128"/>
                <a:gd name="T4" fmla="*/ 2147483646 w 119"/>
                <a:gd name="T5" fmla="*/ 2147483646 h 128"/>
                <a:gd name="T6" fmla="*/ 2147483646 w 119"/>
                <a:gd name="T7" fmla="*/ 2147483646 h 128"/>
                <a:gd name="T8" fmla="*/ 2147483646 w 119"/>
                <a:gd name="T9" fmla="*/ 2147483646 h 128"/>
                <a:gd name="T10" fmla="*/ 2147483646 w 119"/>
                <a:gd name="T11" fmla="*/ 2147483646 h 128"/>
                <a:gd name="T12" fmla="*/ 2147483646 w 119"/>
                <a:gd name="T13" fmla="*/ 2147483646 h 128"/>
                <a:gd name="T14" fmla="*/ 2147483646 w 119"/>
                <a:gd name="T15" fmla="*/ 2147483646 h 128"/>
                <a:gd name="T16" fmla="*/ 2147483646 w 119"/>
                <a:gd name="T17" fmla="*/ 2147483646 h 128"/>
                <a:gd name="T18" fmla="*/ 2147483646 w 119"/>
                <a:gd name="T19" fmla="*/ 2147483646 h 128"/>
                <a:gd name="T20" fmla="*/ 2147483646 w 119"/>
                <a:gd name="T21" fmla="*/ 2147483646 h 128"/>
                <a:gd name="T22" fmla="*/ 2147483646 w 119"/>
                <a:gd name="T23" fmla="*/ 2147483646 h 128"/>
                <a:gd name="T24" fmla="*/ 2147483646 w 119"/>
                <a:gd name="T25" fmla="*/ 2147483646 h 128"/>
                <a:gd name="T26" fmla="*/ 2147483646 w 119"/>
                <a:gd name="T27" fmla="*/ 2147483646 h 128"/>
                <a:gd name="T28" fmla="*/ 2147483646 w 119"/>
                <a:gd name="T29" fmla="*/ 2147483646 h 1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9" h="128">
                  <a:moveTo>
                    <a:pt x="115" y="5"/>
                  </a:moveTo>
                  <a:cubicBezTo>
                    <a:pt x="116" y="6"/>
                    <a:pt x="117" y="8"/>
                    <a:pt x="117" y="11"/>
                  </a:cubicBezTo>
                  <a:cubicBezTo>
                    <a:pt x="119" y="30"/>
                    <a:pt x="117" y="48"/>
                    <a:pt x="110" y="64"/>
                  </a:cubicBezTo>
                  <a:cubicBezTo>
                    <a:pt x="94" y="100"/>
                    <a:pt x="66" y="121"/>
                    <a:pt x="28" y="127"/>
                  </a:cubicBezTo>
                  <a:cubicBezTo>
                    <a:pt x="22" y="128"/>
                    <a:pt x="16" y="128"/>
                    <a:pt x="11" y="128"/>
                  </a:cubicBezTo>
                  <a:cubicBezTo>
                    <a:pt x="5" y="128"/>
                    <a:pt x="1" y="124"/>
                    <a:pt x="1" y="118"/>
                  </a:cubicBezTo>
                  <a:cubicBezTo>
                    <a:pt x="0" y="113"/>
                    <a:pt x="3" y="108"/>
                    <a:pt x="8" y="107"/>
                  </a:cubicBezTo>
                  <a:cubicBezTo>
                    <a:pt x="10" y="106"/>
                    <a:pt x="12" y="106"/>
                    <a:pt x="14" y="106"/>
                  </a:cubicBezTo>
                  <a:cubicBezTo>
                    <a:pt x="23" y="106"/>
                    <a:pt x="32" y="105"/>
                    <a:pt x="41" y="102"/>
                  </a:cubicBezTo>
                  <a:cubicBezTo>
                    <a:pt x="57" y="96"/>
                    <a:pt x="71" y="86"/>
                    <a:pt x="81" y="72"/>
                  </a:cubicBezTo>
                  <a:cubicBezTo>
                    <a:pt x="87" y="62"/>
                    <a:pt x="92" y="52"/>
                    <a:pt x="94" y="40"/>
                  </a:cubicBezTo>
                  <a:cubicBezTo>
                    <a:pt x="96" y="34"/>
                    <a:pt x="96" y="27"/>
                    <a:pt x="96" y="20"/>
                  </a:cubicBezTo>
                  <a:cubicBezTo>
                    <a:pt x="96" y="17"/>
                    <a:pt x="95" y="14"/>
                    <a:pt x="96" y="11"/>
                  </a:cubicBezTo>
                  <a:cubicBezTo>
                    <a:pt x="96" y="7"/>
                    <a:pt x="98" y="4"/>
                    <a:pt x="102" y="2"/>
                  </a:cubicBezTo>
                  <a:cubicBezTo>
                    <a:pt x="106" y="0"/>
                    <a:pt x="111" y="1"/>
                    <a:pt x="115" y="5"/>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27"/>
            <p:cNvSpPr/>
            <p:nvPr/>
          </p:nvSpPr>
          <p:spPr bwMode="auto">
            <a:xfrm>
              <a:off x="5985208" y="5692921"/>
              <a:ext cx="153967" cy="167001"/>
            </a:xfrm>
            <a:custGeom>
              <a:avLst/>
              <a:gdLst>
                <a:gd name="T0" fmla="*/ 2147483646 w 80"/>
                <a:gd name="T1" fmla="*/ 2147483646 h 87"/>
                <a:gd name="T2" fmla="*/ 2147483646 w 80"/>
                <a:gd name="T3" fmla="*/ 2147483646 h 87"/>
                <a:gd name="T4" fmla="*/ 2147483646 w 80"/>
                <a:gd name="T5" fmla="*/ 2147483646 h 87"/>
                <a:gd name="T6" fmla="*/ 2147483646 w 80"/>
                <a:gd name="T7" fmla="*/ 2147483646 h 87"/>
                <a:gd name="T8" fmla="*/ 2147483646 w 80"/>
                <a:gd name="T9" fmla="*/ 2147483646 h 87"/>
                <a:gd name="T10" fmla="*/ 2147483646 w 80"/>
                <a:gd name="T11" fmla="*/ 2147483646 h 87"/>
                <a:gd name="T12" fmla="*/ 2147483646 w 80"/>
                <a:gd name="T13" fmla="*/ 2147483646 h 87"/>
                <a:gd name="T14" fmla="*/ 2147483646 w 80"/>
                <a:gd name="T15" fmla="*/ 2147483646 h 87"/>
                <a:gd name="T16" fmla="*/ 2147483646 w 80"/>
                <a:gd name="T17" fmla="*/ 2147483646 h 87"/>
                <a:gd name="T18" fmla="*/ 2147483646 w 80"/>
                <a:gd name="T19" fmla="*/ 2147483646 h 87"/>
                <a:gd name="T20" fmla="*/ 2147483646 w 80"/>
                <a:gd name="T21" fmla="*/ 2147483646 h 87"/>
                <a:gd name="T22" fmla="*/ 2147483646 w 80"/>
                <a:gd name="T23" fmla="*/ 2147483646 h 87"/>
                <a:gd name="T24" fmla="*/ 2147483646 w 80"/>
                <a:gd name="T25" fmla="*/ 2147483646 h 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0" h="87">
                  <a:moveTo>
                    <a:pt x="62" y="68"/>
                  </a:moveTo>
                  <a:cubicBezTo>
                    <a:pt x="50" y="80"/>
                    <a:pt x="35" y="86"/>
                    <a:pt x="18" y="86"/>
                  </a:cubicBezTo>
                  <a:cubicBezTo>
                    <a:pt x="14" y="87"/>
                    <a:pt x="11" y="87"/>
                    <a:pt x="7" y="85"/>
                  </a:cubicBezTo>
                  <a:cubicBezTo>
                    <a:pt x="3" y="83"/>
                    <a:pt x="0" y="78"/>
                    <a:pt x="1" y="73"/>
                  </a:cubicBezTo>
                  <a:cubicBezTo>
                    <a:pt x="2" y="68"/>
                    <a:pt x="6" y="63"/>
                    <a:pt x="11" y="63"/>
                  </a:cubicBezTo>
                  <a:cubicBezTo>
                    <a:pt x="14" y="63"/>
                    <a:pt x="17" y="63"/>
                    <a:pt x="20" y="62"/>
                  </a:cubicBezTo>
                  <a:cubicBezTo>
                    <a:pt x="41" y="61"/>
                    <a:pt x="56" y="44"/>
                    <a:pt x="56" y="22"/>
                  </a:cubicBezTo>
                  <a:cubicBezTo>
                    <a:pt x="56" y="19"/>
                    <a:pt x="56" y="15"/>
                    <a:pt x="56" y="12"/>
                  </a:cubicBezTo>
                  <a:cubicBezTo>
                    <a:pt x="56" y="6"/>
                    <a:pt x="61" y="1"/>
                    <a:pt x="67" y="1"/>
                  </a:cubicBezTo>
                  <a:cubicBezTo>
                    <a:pt x="72" y="0"/>
                    <a:pt x="78" y="4"/>
                    <a:pt x="79" y="10"/>
                  </a:cubicBezTo>
                  <a:cubicBezTo>
                    <a:pt x="80" y="14"/>
                    <a:pt x="80" y="18"/>
                    <a:pt x="80" y="22"/>
                  </a:cubicBezTo>
                  <a:cubicBezTo>
                    <a:pt x="80" y="33"/>
                    <a:pt x="78" y="45"/>
                    <a:pt x="72" y="55"/>
                  </a:cubicBezTo>
                  <a:cubicBezTo>
                    <a:pt x="69" y="59"/>
                    <a:pt x="66" y="64"/>
                    <a:pt x="62" y="68"/>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28"/>
            <p:cNvSpPr/>
            <p:nvPr/>
          </p:nvSpPr>
          <p:spPr bwMode="auto">
            <a:xfrm>
              <a:off x="5977062" y="5692921"/>
              <a:ext cx="80650" cy="82279"/>
            </a:xfrm>
            <a:custGeom>
              <a:avLst/>
              <a:gdLst>
                <a:gd name="T0" fmla="*/ 2147483646 w 42"/>
                <a:gd name="T1" fmla="*/ 2147483646 h 43"/>
                <a:gd name="T2" fmla="*/ 2147483646 w 42"/>
                <a:gd name="T3" fmla="*/ 2147483646 h 43"/>
                <a:gd name="T4" fmla="*/ 2147483646 w 42"/>
                <a:gd name="T5" fmla="*/ 2147483646 h 43"/>
                <a:gd name="T6" fmla="*/ 2147483646 w 42"/>
                <a:gd name="T7" fmla="*/ 2147483646 h 43"/>
                <a:gd name="T8" fmla="*/ 2147483646 w 42"/>
                <a:gd name="T9" fmla="*/ 2147483646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43">
                  <a:moveTo>
                    <a:pt x="34" y="7"/>
                  </a:moveTo>
                  <a:cubicBezTo>
                    <a:pt x="42" y="15"/>
                    <a:pt x="42" y="27"/>
                    <a:pt x="35" y="34"/>
                  </a:cubicBezTo>
                  <a:cubicBezTo>
                    <a:pt x="28" y="42"/>
                    <a:pt x="16" y="43"/>
                    <a:pt x="8" y="35"/>
                  </a:cubicBezTo>
                  <a:cubicBezTo>
                    <a:pt x="0" y="28"/>
                    <a:pt x="0" y="16"/>
                    <a:pt x="7" y="8"/>
                  </a:cubicBezTo>
                  <a:cubicBezTo>
                    <a:pt x="14" y="1"/>
                    <a:pt x="26" y="0"/>
                    <a:pt x="34" y="7"/>
                  </a:cubicBezTo>
                  <a:close/>
                </a:path>
              </a:pathLst>
            </a:custGeom>
            <a:solidFill>
              <a:srgbClr val="3185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29"/>
            <p:cNvSpPr/>
            <p:nvPr/>
          </p:nvSpPr>
          <p:spPr bwMode="auto">
            <a:xfrm>
              <a:off x="7601101" y="1614026"/>
              <a:ext cx="287366" cy="190487"/>
            </a:xfrm>
            <a:custGeom>
              <a:avLst/>
              <a:gdLst>
                <a:gd name="T0" fmla="*/ 1 w 149"/>
                <a:gd name="T1" fmla="*/ 92 h 99"/>
                <a:gd name="T2" fmla="*/ 1 w 149"/>
                <a:gd name="T3" fmla="*/ 85 h 99"/>
                <a:gd name="T4" fmla="*/ 27 w 149"/>
                <a:gd name="T5" fmla="*/ 38 h 99"/>
                <a:gd name="T6" fmla="*/ 125 w 149"/>
                <a:gd name="T7" fmla="*/ 8 h 99"/>
                <a:gd name="T8" fmla="*/ 142 w 149"/>
                <a:gd name="T9" fmla="*/ 13 h 99"/>
                <a:gd name="T10" fmla="*/ 148 w 149"/>
                <a:gd name="T11" fmla="*/ 26 h 99"/>
                <a:gd name="T12" fmla="*/ 136 w 149"/>
                <a:gd name="T13" fmla="*/ 34 h 99"/>
                <a:gd name="T14" fmla="*/ 131 w 149"/>
                <a:gd name="T15" fmla="*/ 32 h 99"/>
                <a:gd name="T16" fmla="*/ 104 w 149"/>
                <a:gd name="T17" fmla="*/ 27 h 99"/>
                <a:gd name="T18" fmla="*/ 56 w 149"/>
                <a:gd name="T19" fmla="*/ 41 h 99"/>
                <a:gd name="T20" fmla="*/ 32 w 149"/>
                <a:gd name="T21" fmla="*/ 66 h 99"/>
                <a:gd name="T22" fmla="*/ 24 w 149"/>
                <a:gd name="T23" fmla="*/ 84 h 99"/>
                <a:gd name="T24" fmla="*/ 21 w 149"/>
                <a:gd name="T25" fmla="*/ 92 h 99"/>
                <a:gd name="T26" fmla="*/ 11 w 149"/>
                <a:gd name="T27" fmla="*/ 99 h 99"/>
                <a:gd name="T28" fmla="*/ 1 w 149"/>
                <a:gd name="T29" fmla="*/ 9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99">
                  <a:moveTo>
                    <a:pt x="1" y="92"/>
                  </a:moveTo>
                  <a:cubicBezTo>
                    <a:pt x="0" y="90"/>
                    <a:pt x="0" y="87"/>
                    <a:pt x="1" y="85"/>
                  </a:cubicBezTo>
                  <a:cubicBezTo>
                    <a:pt x="6" y="67"/>
                    <a:pt x="14" y="51"/>
                    <a:pt x="27" y="38"/>
                  </a:cubicBezTo>
                  <a:cubicBezTo>
                    <a:pt x="54" y="10"/>
                    <a:pt x="87" y="0"/>
                    <a:pt x="125" y="8"/>
                  </a:cubicBezTo>
                  <a:cubicBezTo>
                    <a:pt x="131" y="9"/>
                    <a:pt x="136" y="11"/>
                    <a:pt x="142" y="13"/>
                  </a:cubicBezTo>
                  <a:cubicBezTo>
                    <a:pt x="147" y="15"/>
                    <a:pt x="149" y="20"/>
                    <a:pt x="148" y="26"/>
                  </a:cubicBezTo>
                  <a:cubicBezTo>
                    <a:pt x="146" y="31"/>
                    <a:pt x="141" y="34"/>
                    <a:pt x="136" y="34"/>
                  </a:cubicBezTo>
                  <a:cubicBezTo>
                    <a:pt x="134" y="33"/>
                    <a:pt x="133" y="33"/>
                    <a:pt x="131" y="32"/>
                  </a:cubicBezTo>
                  <a:cubicBezTo>
                    <a:pt x="122" y="29"/>
                    <a:pt x="113" y="27"/>
                    <a:pt x="104" y="27"/>
                  </a:cubicBezTo>
                  <a:cubicBezTo>
                    <a:pt x="86" y="27"/>
                    <a:pt x="71" y="31"/>
                    <a:pt x="56" y="41"/>
                  </a:cubicBezTo>
                  <a:cubicBezTo>
                    <a:pt x="47" y="48"/>
                    <a:pt x="39" y="56"/>
                    <a:pt x="32" y="66"/>
                  </a:cubicBezTo>
                  <a:cubicBezTo>
                    <a:pt x="29" y="71"/>
                    <a:pt x="26" y="78"/>
                    <a:pt x="24" y="84"/>
                  </a:cubicBezTo>
                  <a:cubicBezTo>
                    <a:pt x="23" y="87"/>
                    <a:pt x="22" y="90"/>
                    <a:pt x="21" y="92"/>
                  </a:cubicBezTo>
                  <a:cubicBezTo>
                    <a:pt x="19" y="96"/>
                    <a:pt x="16" y="98"/>
                    <a:pt x="11" y="99"/>
                  </a:cubicBezTo>
                  <a:cubicBezTo>
                    <a:pt x="7" y="99"/>
                    <a:pt x="3" y="96"/>
                    <a:pt x="1" y="92"/>
                  </a:cubicBezTo>
                  <a:close/>
                </a:path>
              </a:pathLst>
            </a:custGeom>
            <a:solidFill>
              <a:schemeClr val="tx2">
                <a:lumMod val="40000"/>
                <a:lumOff val="6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27" name="Freeform 30"/>
            <p:cNvSpPr/>
            <p:nvPr/>
          </p:nvSpPr>
          <p:spPr bwMode="auto">
            <a:xfrm>
              <a:off x="7674134" y="1696570"/>
              <a:ext cx="190519" cy="134927"/>
            </a:xfrm>
            <a:custGeom>
              <a:avLst/>
              <a:gdLst>
                <a:gd name="T0" fmla="*/ 38 w 99"/>
                <a:gd name="T1" fmla="*/ 7 h 70"/>
                <a:gd name="T2" fmla="*/ 86 w 99"/>
                <a:gd name="T3" fmla="*/ 6 h 70"/>
                <a:gd name="T4" fmla="*/ 95 w 99"/>
                <a:gd name="T5" fmla="*/ 10 h 70"/>
                <a:gd name="T6" fmla="*/ 97 w 99"/>
                <a:gd name="T7" fmla="*/ 24 h 70"/>
                <a:gd name="T8" fmla="*/ 84 w 99"/>
                <a:gd name="T9" fmla="*/ 30 h 70"/>
                <a:gd name="T10" fmla="*/ 76 w 99"/>
                <a:gd name="T11" fmla="*/ 28 h 70"/>
                <a:gd name="T12" fmla="*/ 27 w 99"/>
                <a:gd name="T13" fmla="*/ 52 h 70"/>
                <a:gd name="T14" fmla="*/ 24 w 99"/>
                <a:gd name="T15" fmla="*/ 62 h 70"/>
                <a:gd name="T16" fmla="*/ 10 w 99"/>
                <a:gd name="T17" fmla="*/ 68 h 70"/>
                <a:gd name="T18" fmla="*/ 1 w 99"/>
                <a:gd name="T19" fmla="*/ 56 h 70"/>
                <a:gd name="T20" fmla="*/ 5 w 99"/>
                <a:gd name="T21" fmla="*/ 44 h 70"/>
                <a:gd name="T22" fmla="*/ 24 w 99"/>
                <a:gd name="T23" fmla="*/ 16 h 70"/>
                <a:gd name="T24" fmla="*/ 37 w 99"/>
                <a:gd name="T25" fmla="*/ 7 h 70"/>
                <a:gd name="T26" fmla="*/ 38 w 99"/>
                <a:gd name="T2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70">
                  <a:moveTo>
                    <a:pt x="38" y="7"/>
                  </a:moveTo>
                  <a:cubicBezTo>
                    <a:pt x="53" y="0"/>
                    <a:pt x="69" y="0"/>
                    <a:pt x="86" y="6"/>
                  </a:cubicBezTo>
                  <a:cubicBezTo>
                    <a:pt x="89" y="7"/>
                    <a:pt x="93" y="8"/>
                    <a:pt x="95" y="10"/>
                  </a:cubicBezTo>
                  <a:cubicBezTo>
                    <a:pt x="99" y="14"/>
                    <a:pt x="99" y="20"/>
                    <a:pt x="97" y="24"/>
                  </a:cubicBezTo>
                  <a:cubicBezTo>
                    <a:pt x="94" y="29"/>
                    <a:pt x="89" y="31"/>
                    <a:pt x="84" y="30"/>
                  </a:cubicBezTo>
                  <a:cubicBezTo>
                    <a:pt x="81" y="29"/>
                    <a:pt x="78" y="28"/>
                    <a:pt x="76" y="28"/>
                  </a:cubicBezTo>
                  <a:cubicBezTo>
                    <a:pt x="55" y="21"/>
                    <a:pt x="34" y="32"/>
                    <a:pt x="27" y="52"/>
                  </a:cubicBezTo>
                  <a:cubicBezTo>
                    <a:pt x="26" y="56"/>
                    <a:pt x="25" y="59"/>
                    <a:pt x="24" y="62"/>
                  </a:cubicBezTo>
                  <a:cubicBezTo>
                    <a:pt x="22" y="67"/>
                    <a:pt x="16" y="70"/>
                    <a:pt x="10" y="68"/>
                  </a:cubicBezTo>
                  <a:cubicBezTo>
                    <a:pt x="4" y="67"/>
                    <a:pt x="0" y="61"/>
                    <a:pt x="1" y="56"/>
                  </a:cubicBezTo>
                  <a:cubicBezTo>
                    <a:pt x="2" y="52"/>
                    <a:pt x="3" y="48"/>
                    <a:pt x="5" y="44"/>
                  </a:cubicBezTo>
                  <a:cubicBezTo>
                    <a:pt x="9" y="33"/>
                    <a:pt x="15" y="24"/>
                    <a:pt x="24" y="16"/>
                  </a:cubicBezTo>
                  <a:cubicBezTo>
                    <a:pt x="28" y="13"/>
                    <a:pt x="33" y="10"/>
                    <a:pt x="37" y="7"/>
                  </a:cubicBezTo>
                  <a:lnTo>
                    <a:pt x="38" y="7"/>
                  </a:lnTo>
                  <a:close/>
                </a:path>
              </a:pathLst>
            </a:custGeom>
            <a:solidFill>
              <a:schemeClr val="tx2">
                <a:lumMod val="40000"/>
                <a:lumOff val="6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28" name="Freeform 31"/>
            <p:cNvSpPr/>
            <p:nvPr/>
          </p:nvSpPr>
          <p:spPr bwMode="auto">
            <a:xfrm>
              <a:off x="7755104" y="1783876"/>
              <a:ext cx="84146" cy="82544"/>
            </a:xfrm>
            <a:custGeom>
              <a:avLst/>
              <a:gdLst>
                <a:gd name="T0" fmla="*/ 4 w 43"/>
                <a:gd name="T1" fmla="*/ 30 h 43"/>
                <a:gd name="T2" fmla="*/ 13 w 43"/>
                <a:gd name="T3" fmla="*/ 5 h 43"/>
                <a:gd name="T4" fmla="*/ 39 w 43"/>
                <a:gd name="T5" fmla="*/ 13 h 43"/>
                <a:gd name="T6" fmla="*/ 30 w 43"/>
                <a:gd name="T7" fmla="*/ 39 h 43"/>
                <a:gd name="T8" fmla="*/ 4 w 43"/>
                <a:gd name="T9" fmla="*/ 30 h 43"/>
              </a:gdLst>
              <a:ahLst/>
              <a:cxnLst>
                <a:cxn ang="0">
                  <a:pos x="T0" y="T1"/>
                </a:cxn>
                <a:cxn ang="0">
                  <a:pos x="T2" y="T3"/>
                </a:cxn>
                <a:cxn ang="0">
                  <a:pos x="T4" y="T5"/>
                </a:cxn>
                <a:cxn ang="0">
                  <a:pos x="T6" y="T7"/>
                </a:cxn>
                <a:cxn ang="0">
                  <a:pos x="T8" y="T9"/>
                </a:cxn>
              </a:cxnLst>
              <a:rect l="0" t="0" r="r" b="b"/>
              <a:pathLst>
                <a:path w="43" h="43">
                  <a:moveTo>
                    <a:pt x="4" y="30"/>
                  </a:moveTo>
                  <a:cubicBezTo>
                    <a:pt x="0" y="21"/>
                    <a:pt x="4" y="9"/>
                    <a:pt x="13" y="5"/>
                  </a:cubicBezTo>
                  <a:cubicBezTo>
                    <a:pt x="22" y="0"/>
                    <a:pt x="34" y="4"/>
                    <a:pt x="39" y="13"/>
                  </a:cubicBezTo>
                  <a:cubicBezTo>
                    <a:pt x="43" y="22"/>
                    <a:pt x="39" y="34"/>
                    <a:pt x="30" y="39"/>
                  </a:cubicBezTo>
                  <a:cubicBezTo>
                    <a:pt x="21" y="43"/>
                    <a:pt x="9" y="40"/>
                    <a:pt x="4" y="30"/>
                  </a:cubicBezTo>
                  <a:close/>
                </a:path>
              </a:pathLst>
            </a:custGeom>
            <a:solidFill>
              <a:schemeClr val="tx2">
                <a:lumMod val="40000"/>
                <a:lumOff val="60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29" name="Freeform 32"/>
            <p:cNvSpPr/>
            <p:nvPr/>
          </p:nvSpPr>
          <p:spPr bwMode="auto">
            <a:xfrm>
              <a:off x="4321717" y="5978044"/>
              <a:ext cx="281864" cy="175147"/>
            </a:xfrm>
            <a:custGeom>
              <a:avLst/>
              <a:gdLst>
                <a:gd name="T0" fmla="*/ 2147483646 w 146"/>
                <a:gd name="T1" fmla="*/ 0 h 91"/>
                <a:gd name="T2" fmla="*/ 2147483646 w 146"/>
                <a:gd name="T3" fmla="*/ 2147483646 h 91"/>
                <a:gd name="T4" fmla="*/ 2147483646 w 146"/>
                <a:gd name="T5" fmla="*/ 2147483646 h 91"/>
                <a:gd name="T6" fmla="*/ 2147483646 w 146"/>
                <a:gd name="T7" fmla="*/ 2147483646 h 91"/>
                <a:gd name="T8" fmla="*/ 2147483646 w 146"/>
                <a:gd name="T9" fmla="*/ 2147483646 h 91"/>
                <a:gd name="T10" fmla="*/ 2147483646 w 146"/>
                <a:gd name="T11" fmla="*/ 2147483646 h 91"/>
                <a:gd name="T12" fmla="*/ 2147483646 w 146"/>
                <a:gd name="T13" fmla="*/ 2147483646 h 91"/>
                <a:gd name="T14" fmla="*/ 2147483646 w 146"/>
                <a:gd name="T15" fmla="*/ 2147483646 h 91"/>
                <a:gd name="T16" fmla="*/ 2147483646 w 146"/>
                <a:gd name="T17" fmla="*/ 2147483646 h 91"/>
                <a:gd name="T18" fmla="*/ 2147483646 w 146"/>
                <a:gd name="T19" fmla="*/ 2147483646 h 91"/>
                <a:gd name="T20" fmla="*/ 2147483646 w 146"/>
                <a:gd name="T21" fmla="*/ 2147483646 h 91"/>
                <a:gd name="T22" fmla="*/ 2147483646 w 146"/>
                <a:gd name="T23" fmla="*/ 2147483646 h 91"/>
                <a:gd name="T24" fmla="*/ 2147483646 w 146"/>
                <a:gd name="T25" fmla="*/ 2147483646 h 91"/>
                <a:gd name="T26" fmla="*/ 2147483646 w 146"/>
                <a:gd name="T27" fmla="*/ 2147483646 h 91"/>
                <a:gd name="T28" fmla="*/ 0 w 146"/>
                <a:gd name="T29" fmla="*/ 2147483646 h 91"/>
                <a:gd name="T30" fmla="*/ 0 w 146"/>
                <a:gd name="T31" fmla="*/ 2147483646 h 91"/>
                <a:gd name="T32" fmla="*/ 2147483646 w 146"/>
                <a:gd name="T33" fmla="*/ 2147483646 h 91"/>
                <a:gd name="T34" fmla="*/ 2147483646 w 146"/>
                <a:gd name="T35" fmla="*/ 2147483646 h 91"/>
                <a:gd name="T36" fmla="*/ 2147483646 w 146"/>
                <a:gd name="T37" fmla="*/ 2147483646 h 91"/>
                <a:gd name="T38" fmla="*/ 2147483646 w 146"/>
                <a:gd name="T39" fmla="*/ 2147483646 h 91"/>
                <a:gd name="T40" fmla="*/ 2147483646 w 146"/>
                <a:gd name="T41" fmla="*/ 2147483646 h 91"/>
                <a:gd name="T42" fmla="*/ 2147483646 w 146"/>
                <a:gd name="T43" fmla="*/ 0 h 91"/>
                <a:gd name="T44" fmla="*/ 2147483646 w 146"/>
                <a:gd name="T45" fmla="*/ 0 h 9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6" h="91">
                  <a:moveTo>
                    <a:pt x="108" y="0"/>
                  </a:moveTo>
                  <a:cubicBezTo>
                    <a:pt x="108" y="0"/>
                    <a:pt x="108" y="1"/>
                    <a:pt x="109" y="1"/>
                  </a:cubicBezTo>
                  <a:cubicBezTo>
                    <a:pt x="121" y="10"/>
                    <a:pt x="133" y="19"/>
                    <a:pt x="145" y="28"/>
                  </a:cubicBezTo>
                  <a:cubicBezTo>
                    <a:pt x="145" y="28"/>
                    <a:pt x="145" y="28"/>
                    <a:pt x="146" y="29"/>
                  </a:cubicBezTo>
                  <a:cubicBezTo>
                    <a:pt x="133" y="39"/>
                    <a:pt x="120" y="48"/>
                    <a:pt x="107" y="58"/>
                  </a:cubicBezTo>
                  <a:cubicBezTo>
                    <a:pt x="107" y="52"/>
                    <a:pt x="107" y="45"/>
                    <a:pt x="107" y="39"/>
                  </a:cubicBezTo>
                  <a:cubicBezTo>
                    <a:pt x="107" y="39"/>
                    <a:pt x="106" y="39"/>
                    <a:pt x="106" y="39"/>
                  </a:cubicBezTo>
                  <a:cubicBezTo>
                    <a:pt x="87" y="39"/>
                    <a:pt x="68" y="39"/>
                    <a:pt x="49" y="39"/>
                  </a:cubicBezTo>
                  <a:cubicBezTo>
                    <a:pt x="32" y="39"/>
                    <a:pt x="19" y="53"/>
                    <a:pt x="20" y="70"/>
                  </a:cubicBezTo>
                  <a:cubicBezTo>
                    <a:pt x="20" y="72"/>
                    <a:pt x="21" y="75"/>
                    <a:pt x="21" y="77"/>
                  </a:cubicBezTo>
                  <a:cubicBezTo>
                    <a:pt x="21" y="78"/>
                    <a:pt x="21" y="79"/>
                    <a:pt x="21" y="79"/>
                  </a:cubicBezTo>
                  <a:cubicBezTo>
                    <a:pt x="16" y="83"/>
                    <a:pt x="11" y="87"/>
                    <a:pt x="6" y="91"/>
                  </a:cubicBezTo>
                  <a:cubicBezTo>
                    <a:pt x="5" y="88"/>
                    <a:pt x="3" y="85"/>
                    <a:pt x="2" y="82"/>
                  </a:cubicBezTo>
                  <a:cubicBezTo>
                    <a:pt x="2" y="79"/>
                    <a:pt x="1" y="76"/>
                    <a:pt x="1" y="73"/>
                  </a:cubicBezTo>
                  <a:cubicBezTo>
                    <a:pt x="0" y="71"/>
                    <a:pt x="0" y="71"/>
                    <a:pt x="0" y="71"/>
                  </a:cubicBezTo>
                  <a:cubicBezTo>
                    <a:pt x="0" y="69"/>
                    <a:pt x="0" y="67"/>
                    <a:pt x="0" y="65"/>
                  </a:cubicBezTo>
                  <a:cubicBezTo>
                    <a:pt x="0" y="63"/>
                    <a:pt x="1" y="62"/>
                    <a:pt x="1" y="60"/>
                  </a:cubicBezTo>
                  <a:cubicBezTo>
                    <a:pt x="3" y="48"/>
                    <a:pt x="9" y="38"/>
                    <a:pt x="18" y="30"/>
                  </a:cubicBezTo>
                  <a:cubicBezTo>
                    <a:pt x="28" y="23"/>
                    <a:pt x="38" y="19"/>
                    <a:pt x="50" y="19"/>
                  </a:cubicBezTo>
                  <a:cubicBezTo>
                    <a:pt x="68" y="19"/>
                    <a:pt x="87" y="19"/>
                    <a:pt x="105" y="19"/>
                  </a:cubicBezTo>
                  <a:cubicBezTo>
                    <a:pt x="106" y="19"/>
                    <a:pt x="107" y="19"/>
                    <a:pt x="107" y="19"/>
                  </a:cubicBezTo>
                  <a:cubicBezTo>
                    <a:pt x="107" y="13"/>
                    <a:pt x="107" y="6"/>
                    <a:pt x="107" y="0"/>
                  </a:cubicBezTo>
                  <a:cubicBezTo>
                    <a:pt x="108" y="0"/>
                    <a:pt x="108" y="0"/>
                    <a:pt x="108" y="0"/>
                  </a:cubicBezTo>
                </a:path>
              </a:pathLst>
            </a:custGeom>
            <a:solidFill>
              <a:srgbClr val="558E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33"/>
            <p:cNvSpPr/>
            <p:nvPr/>
          </p:nvSpPr>
          <p:spPr bwMode="auto">
            <a:xfrm>
              <a:off x="4341268" y="6064395"/>
              <a:ext cx="281050" cy="175147"/>
            </a:xfrm>
            <a:custGeom>
              <a:avLst/>
              <a:gdLst>
                <a:gd name="T0" fmla="*/ 2147483646 w 146"/>
                <a:gd name="T1" fmla="*/ 2147483646 h 91"/>
                <a:gd name="T2" fmla="*/ 2147483646 w 146"/>
                <a:gd name="T3" fmla="*/ 2147483646 h 91"/>
                <a:gd name="T4" fmla="*/ 2147483646 w 146"/>
                <a:gd name="T5" fmla="*/ 2147483646 h 91"/>
                <a:gd name="T6" fmla="*/ 0 w 146"/>
                <a:gd name="T7" fmla="*/ 2147483646 h 91"/>
                <a:gd name="T8" fmla="*/ 2147483646 w 146"/>
                <a:gd name="T9" fmla="*/ 2147483646 h 91"/>
                <a:gd name="T10" fmla="*/ 2147483646 w 146"/>
                <a:gd name="T11" fmla="*/ 2147483646 h 91"/>
                <a:gd name="T12" fmla="*/ 2147483646 w 146"/>
                <a:gd name="T13" fmla="*/ 2147483646 h 91"/>
                <a:gd name="T14" fmla="*/ 2147483646 w 146"/>
                <a:gd name="T15" fmla="*/ 2147483646 h 91"/>
                <a:gd name="T16" fmla="*/ 2147483646 w 146"/>
                <a:gd name="T17" fmla="*/ 2147483646 h 91"/>
                <a:gd name="T18" fmla="*/ 2147483646 w 146"/>
                <a:gd name="T19" fmla="*/ 2147483646 h 91"/>
                <a:gd name="T20" fmla="*/ 2147483646 w 146"/>
                <a:gd name="T21" fmla="*/ 2147483646 h 91"/>
                <a:gd name="T22" fmla="*/ 2147483646 w 146"/>
                <a:gd name="T23" fmla="*/ 0 h 91"/>
                <a:gd name="T24" fmla="*/ 2147483646 w 146"/>
                <a:gd name="T25" fmla="*/ 2147483646 h 91"/>
                <a:gd name="T26" fmla="*/ 2147483646 w 146"/>
                <a:gd name="T27" fmla="*/ 2147483646 h 91"/>
                <a:gd name="T28" fmla="*/ 2147483646 w 146"/>
                <a:gd name="T29" fmla="*/ 2147483646 h 91"/>
                <a:gd name="T30" fmla="*/ 2147483646 w 146"/>
                <a:gd name="T31" fmla="*/ 2147483646 h 91"/>
                <a:gd name="T32" fmla="*/ 2147483646 w 146"/>
                <a:gd name="T33" fmla="*/ 2147483646 h 91"/>
                <a:gd name="T34" fmla="*/ 2147483646 w 146"/>
                <a:gd name="T35" fmla="*/ 2147483646 h 91"/>
                <a:gd name="T36" fmla="*/ 2147483646 w 146"/>
                <a:gd name="T37" fmla="*/ 2147483646 h 91"/>
                <a:gd name="T38" fmla="*/ 2147483646 w 146"/>
                <a:gd name="T39" fmla="*/ 2147483646 h 91"/>
                <a:gd name="T40" fmla="*/ 2147483646 w 146"/>
                <a:gd name="T41" fmla="*/ 2147483646 h 91"/>
                <a:gd name="T42" fmla="*/ 2147483646 w 146"/>
                <a:gd name="T43" fmla="*/ 2147483646 h 91"/>
                <a:gd name="T44" fmla="*/ 2147483646 w 146"/>
                <a:gd name="T45" fmla="*/ 2147483646 h 9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6" h="91">
                  <a:moveTo>
                    <a:pt x="39" y="91"/>
                  </a:moveTo>
                  <a:cubicBezTo>
                    <a:pt x="38" y="91"/>
                    <a:pt x="38" y="90"/>
                    <a:pt x="38" y="90"/>
                  </a:cubicBezTo>
                  <a:cubicBezTo>
                    <a:pt x="26" y="81"/>
                    <a:pt x="13" y="72"/>
                    <a:pt x="1" y="63"/>
                  </a:cubicBezTo>
                  <a:cubicBezTo>
                    <a:pt x="1" y="63"/>
                    <a:pt x="1" y="62"/>
                    <a:pt x="0" y="62"/>
                  </a:cubicBezTo>
                  <a:cubicBezTo>
                    <a:pt x="13" y="52"/>
                    <a:pt x="26" y="42"/>
                    <a:pt x="39" y="33"/>
                  </a:cubicBezTo>
                  <a:cubicBezTo>
                    <a:pt x="39" y="39"/>
                    <a:pt x="39" y="45"/>
                    <a:pt x="39" y="52"/>
                  </a:cubicBezTo>
                  <a:cubicBezTo>
                    <a:pt x="39" y="52"/>
                    <a:pt x="40" y="52"/>
                    <a:pt x="40" y="52"/>
                  </a:cubicBezTo>
                  <a:cubicBezTo>
                    <a:pt x="59" y="52"/>
                    <a:pt x="78" y="52"/>
                    <a:pt x="97" y="52"/>
                  </a:cubicBezTo>
                  <a:cubicBezTo>
                    <a:pt x="114" y="52"/>
                    <a:pt x="127" y="38"/>
                    <a:pt x="126" y="21"/>
                  </a:cubicBezTo>
                  <a:cubicBezTo>
                    <a:pt x="126" y="19"/>
                    <a:pt x="125" y="16"/>
                    <a:pt x="125" y="13"/>
                  </a:cubicBezTo>
                  <a:cubicBezTo>
                    <a:pt x="125" y="13"/>
                    <a:pt x="125" y="12"/>
                    <a:pt x="125" y="12"/>
                  </a:cubicBezTo>
                  <a:cubicBezTo>
                    <a:pt x="130" y="8"/>
                    <a:pt x="135" y="4"/>
                    <a:pt x="140" y="0"/>
                  </a:cubicBezTo>
                  <a:cubicBezTo>
                    <a:pt x="142" y="3"/>
                    <a:pt x="143" y="6"/>
                    <a:pt x="144" y="9"/>
                  </a:cubicBezTo>
                  <a:cubicBezTo>
                    <a:pt x="145" y="12"/>
                    <a:pt x="145" y="15"/>
                    <a:pt x="146" y="18"/>
                  </a:cubicBezTo>
                  <a:cubicBezTo>
                    <a:pt x="146" y="19"/>
                    <a:pt x="146" y="19"/>
                    <a:pt x="146" y="19"/>
                  </a:cubicBezTo>
                  <a:cubicBezTo>
                    <a:pt x="146" y="21"/>
                    <a:pt x="146" y="24"/>
                    <a:pt x="146" y="26"/>
                  </a:cubicBezTo>
                  <a:cubicBezTo>
                    <a:pt x="146" y="27"/>
                    <a:pt x="145" y="29"/>
                    <a:pt x="145" y="30"/>
                  </a:cubicBezTo>
                  <a:cubicBezTo>
                    <a:pt x="143" y="43"/>
                    <a:pt x="137" y="53"/>
                    <a:pt x="128" y="61"/>
                  </a:cubicBezTo>
                  <a:cubicBezTo>
                    <a:pt x="119" y="68"/>
                    <a:pt x="108" y="72"/>
                    <a:pt x="96" y="71"/>
                  </a:cubicBezTo>
                  <a:cubicBezTo>
                    <a:pt x="78" y="71"/>
                    <a:pt x="59" y="71"/>
                    <a:pt x="41" y="71"/>
                  </a:cubicBezTo>
                  <a:cubicBezTo>
                    <a:pt x="40" y="71"/>
                    <a:pt x="40" y="71"/>
                    <a:pt x="39" y="71"/>
                  </a:cubicBezTo>
                  <a:cubicBezTo>
                    <a:pt x="39" y="78"/>
                    <a:pt x="39" y="84"/>
                    <a:pt x="39" y="91"/>
                  </a:cubicBezTo>
                  <a:cubicBezTo>
                    <a:pt x="39" y="91"/>
                    <a:pt x="39" y="91"/>
                    <a:pt x="39" y="91"/>
                  </a:cubicBezTo>
                </a:path>
              </a:pathLst>
            </a:custGeom>
            <a:solidFill>
              <a:srgbClr val="558E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34"/>
            <p:cNvSpPr>
              <a:spLocks noEditPoints="1"/>
            </p:cNvSpPr>
            <p:nvPr/>
          </p:nvSpPr>
          <p:spPr bwMode="auto">
            <a:xfrm>
              <a:off x="7933009" y="1644983"/>
              <a:ext cx="866775" cy="866775"/>
            </a:xfrm>
            <a:custGeom>
              <a:avLst/>
              <a:gdLst>
                <a:gd name="T0" fmla="*/ 2147483646 w 450"/>
                <a:gd name="T1" fmla="*/ 2147483646 h 450"/>
                <a:gd name="T2" fmla="*/ 2147483646 w 450"/>
                <a:gd name="T3" fmla="*/ 2147483646 h 450"/>
                <a:gd name="T4" fmla="*/ 2147483646 w 450"/>
                <a:gd name="T5" fmla="*/ 2147483646 h 450"/>
                <a:gd name="T6" fmla="*/ 2147483646 w 450"/>
                <a:gd name="T7" fmla="*/ 2147483646 h 450"/>
                <a:gd name="T8" fmla="*/ 2147483646 w 450"/>
                <a:gd name="T9" fmla="*/ 2147483646 h 450"/>
                <a:gd name="T10" fmla="*/ 2147483646 w 450"/>
                <a:gd name="T11" fmla="*/ 2147483646 h 450"/>
                <a:gd name="T12" fmla="*/ 2147483646 w 450"/>
                <a:gd name="T13" fmla="*/ 2147483646 h 450"/>
                <a:gd name="T14" fmla="*/ 2147483646 w 450"/>
                <a:gd name="T15" fmla="*/ 2147483646 h 450"/>
                <a:gd name="T16" fmla="*/ 2147483646 w 450"/>
                <a:gd name="T17" fmla="*/ 2147483646 h 450"/>
                <a:gd name="T18" fmla="*/ 2147483646 w 450"/>
                <a:gd name="T19" fmla="*/ 2147483646 h 450"/>
                <a:gd name="T20" fmla="*/ 2147483646 w 450"/>
                <a:gd name="T21" fmla="*/ 2147483646 h 450"/>
                <a:gd name="T22" fmla="*/ 2147483646 w 450"/>
                <a:gd name="T23" fmla="*/ 2147483646 h 450"/>
                <a:gd name="T24" fmla="*/ 2147483646 w 450"/>
                <a:gd name="T25" fmla="*/ 2147483646 h 450"/>
                <a:gd name="T26" fmla="*/ 2147483646 w 450"/>
                <a:gd name="T27" fmla="*/ 2147483646 h 450"/>
                <a:gd name="T28" fmla="*/ 2147483646 w 450"/>
                <a:gd name="T29" fmla="*/ 2147483646 h 450"/>
                <a:gd name="T30" fmla="*/ 2147483646 w 450"/>
                <a:gd name="T31" fmla="*/ 2147483646 h 450"/>
                <a:gd name="T32" fmla="*/ 2147483646 w 450"/>
                <a:gd name="T33" fmla="*/ 2147483646 h 450"/>
                <a:gd name="T34" fmla="*/ 2147483646 w 450"/>
                <a:gd name="T35" fmla="*/ 2147483646 h 450"/>
                <a:gd name="T36" fmla="*/ 2147483646 w 450"/>
                <a:gd name="T37" fmla="*/ 2147483646 h 450"/>
                <a:gd name="T38" fmla="*/ 2147483646 w 450"/>
                <a:gd name="T39" fmla="*/ 2147483646 h 450"/>
                <a:gd name="T40" fmla="*/ 2147483646 w 450"/>
                <a:gd name="T41" fmla="*/ 2147483646 h 450"/>
                <a:gd name="T42" fmla="*/ 2147483646 w 450"/>
                <a:gd name="T43" fmla="*/ 2147483646 h 450"/>
                <a:gd name="T44" fmla="*/ 2147483646 w 450"/>
                <a:gd name="T45" fmla="*/ 2147483646 h 450"/>
                <a:gd name="T46" fmla="*/ 2147483646 w 450"/>
                <a:gd name="T47" fmla="*/ 2147483646 h 450"/>
                <a:gd name="T48" fmla="*/ 2147483646 w 450"/>
                <a:gd name="T49" fmla="*/ 2147483646 h 450"/>
                <a:gd name="T50" fmla="*/ 2147483646 w 450"/>
                <a:gd name="T51" fmla="*/ 2147483646 h 450"/>
                <a:gd name="T52" fmla="*/ 2147483646 w 450"/>
                <a:gd name="T53" fmla="*/ 2147483646 h 450"/>
                <a:gd name="T54" fmla="*/ 2147483646 w 450"/>
                <a:gd name="T55" fmla="*/ 2147483646 h 450"/>
                <a:gd name="T56" fmla="*/ 2147483646 w 450"/>
                <a:gd name="T57" fmla="*/ 2147483646 h 450"/>
                <a:gd name="T58" fmla="*/ 2147483646 w 450"/>
                <a:gd name="T59" fmla="*/ 2147483646 h 450"/>
                <a:gd name="T60" fmla="*/ 2147483646 w 450"/>
                <a:gd name="T61" fmla="*/ 2147483646 h 450"/>
                <a:gd name="T62" fmla="*/ 2147483646 w 450"/>
                <a:gd name="T63" fmla="*/ 2147483646 h 450"/>
                <a:gd name="T64" fmla="*/ 2147483646 w 450"/>
                <a:gd name="T65" fmla="*/ 2147483646 h 450"/>
                <a:gd name="T66" fmla="*/ 2147483646 w 450"/>
                <a:gd name="T67" fmla="*/ 2147483646 h 450"/>
                <a:gd name="T68" fmla="*/ 2147483646 w 450"/>
                <a:gd name="T69" fmla="*/ 2147483646 h 450"/>
                <a:gd name="T70" fmla="*/ 2147483646 w 450"/>
                <a:gd name="T71" fmla="*/ 2147483646 h 450"/>
                <a:gd name="T72" fmla="*/ 2147483646 w 450"/>
                <a:gd name="T73" fmla="*/ 2147483646 h 450"/>
                <a:gd name="T74" fmla="*/ 2147483646 w 450"/>
                <a:gd name="T75" fmla="*/ 2147483646 h 450"/>
                <a:gd name="T76" fmla="*/ 2147483646 w 450"/>
                <a:gd name="T77" fmla="*/ 2147483646 h 450"/>
                <a:gd name="T78" fmla="*/ 2147483646 w 450"/>
                <a:gd name="T79" fmla="*/ 2147483646 h 450"/>
                <a:gd name="T80" fmla="*/ 2147483646 w 450"/>
                <a:gd name="T81" fmla="*/ 2147483646 h 450"/>
                <a:gd name="T82" fmla="*/ 2147483646 w 450"/>
                <a:gd name="T83" fmla="*/ 2147483646 h 450"/>
                <a:gd name="T84" fmla="*/ 2147483646 w 450"/>
                <a:gd name="T85" fmla="*/ 2147483646 h 450"/>
                <a:gd name="T86" fmla="*/ 2147483646 w 450"/>
                <a:gd name="T87" fmla="*/ 2147483646 h 450"/>
                <a:gd name="T88" fmla="*/ 2147483646 w 450"/>
                <a:gd name="T89" fmla="*/ 2147483646 h 450"/>
                <a:gd name="T90" fmla="*/ 2147483646 w 450"/>
                <a:gd name="T91" fmla="*/ 2147483646 h 450"/>
                <a:gd name="T92" fmla="*/ 2147483646 w 450"/>
                <a:gd name="T93" fmla="*/ 2147483646 h 450"/>
                <a:gd name="T94" fmla="*/ 2147483646 w 450"/>
                <a:gd name="T95" fmla="*/ 2147483646 h 450"/>
                <a:gd name="T96" fmla="*/ 2147483646 w 450"/>
                <a:gd name="T97" fmla="*/ 2147483646 h 450"/>
                <a:gd name="T98" fmla="*/ 2147483646 w 450"/>
                <a:gd name="T99" fmla="*/ 2147483646 h 450"/>
                <a:gd name="T100" fmla="*/ 2147483646 w 450"/>
                <a:gd name="T101" fmla="*/ 2147483646 h 450"/>
                <a:gd name="T102" fmla="*/ 2147483646 w 450"/>
                <a:gd name="T103" fmla="*/ 2147483646 h 450"/>
                <a:gd name="T104" fmla="*/ 2147483646 w 450"/>
                <a:gd name="T105" fmla="*/ 2147483646 h 450"/>
                <a:gd name="T106" fmla="*/ 2147483646 w 450"/>
                <a:gd name="T107" fmla="*/ 2147483646 h 450"/>
                <a:gd name="T108" fmla="*/ 2147483646 w 450"/>
                <a:gd name="T109" fmla="*/ 2147483646 h 4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50" h="450">
                  <a:moveTo>
                    <a:pt x="447" y="234"/>
                  </a:moveTo>
                  <a:cubicBezTo>
                    <a:pt x="448" y="234"/>
                    <a:pt x="449" y="234"/>
                    <a:pt x="449" y="234"/>
                  </a:cubicBezTo>
                  <a:cubicBezTo>
                    <a:pt x="450" y="230"/>
                    <a:pt x="449" y="226"/>
                    <a:pt x="449" y="222"/>
                  </a:cubicBezTo>
                  <a:cubicBezTo>
                    <a:pt x="449" y="222"/>
                    <a:pt x="448" y="223"/>
                    <a:pt x="447" y="223"/>
                  </a:cubicBezTo>
                  <a:cubicBezTo>
                    <a:pt x="447" y="223"/>
                    <a:pt x="447" y="224"/>
                    <a:pt x="447" y="224"/>
                  </a:cubicBezTo>
                  <a:cubicBezTo>
                    <a:pt x="447" y="224"/>
                    <a:pt x="447" y="224"/>
                    <a:pt x="447" y="224"/>
                  </a:cubicBezTo>
                  <a:cubicBezTo>
                    <a:pt x="435" y="224"/>
                    <a:pt x="427" y="219"/>
                    <a:pt x="427" y="213"/>
                  </a:cubicBezTo>
                  <a:cubicBezTo>
                    <a:pt x="426" y="206"/>
                    <a:pt x="435" y="200"/>
                    <a:pt x="443" y="199"/>
                  </a:cubicBezTo>
                  <a:cubicBezTo>
                    <a:pt x="443" y="199"/>
                    <a:pt x="443" y="199"/>
                    <a:pt x="443" y="199"/>
                  </a:cubicBezTo>
                  <a:cubicBezTo>
                    <a:pt x="444" y="198"/>
                    <a:pt x="444" y="198"/>
                    <a:pt x="444" y="198"/>
                  </a:cubicBezTo>
                  <a:cubicBezTo>
                    <a:pt x="445" y="198"/>
                    <a:pt x="446" y="198"/>
                    <a:pt x="447" y="198"/>
                  </a:cubicBezTo>
                  <a:cubicBezTo>
                    <a:pt x="447" y="194"/>
                    <a:pt x="446" y="190"/>
                    <a:pt x="446" y="186"/>
                  </a:cubicBezTo>
                  <a:cubicBezTo>
                    <a:pt x="445" y="187"/>
                    <a:pt x="444" y="187"/>
                    <a:pt x="443" y="187"/>
                  </a:cubicBezTo>
                  <a:cubicBezTo>
                    <a:pt x="442" y="188"/>
                    <a:pt x="442" y="188"/>
                    <a:pt x="442" y="188"/>
                  </a:cubicBezTo>
                  <a:cubicBezTo>
                    <a:pt x="442" y="188"/>
                    <a:pt x="442" y="188"/>
                    <a:pt x="442" y="188"/>
                  </a:cubicBezTo>
                  <a:cubicBezTo>
                    <a:pt x="432" y="188"/>
                    <a:pt x="422" y="187"/>
                    <a:pt x="421" y="180"/>
                  </a:cubicBezTo>
                  <a:cubicBezTo>
                    <a:pt x="419" y="174"/>
                    <a:pt x="427" y="166"/>
                    <a:pt x="435" y="164"/>
                  </a:cubicBezTo>
                  <a:cubicBezTo>
                    <a:pt x="435" y="164"/>
                    <a:pt x="435" y="164"/>
                    <a:pt x="435" y="164"/>
                  </a:cubicBezTo>
                  <a:cubicBezTo>
                    <a:pt x="436" y="164"/>
                    <a:pt x="436" y="164"/>
                    <a:pt x="436" y="164"/>
                  </a:cubicBezTo>
                  <a:cubicBezTo>
                    <a:pt x="438" y="163"/>
                    <a:pt x="439" y="163"/>
                    <a:pt x="440" y="163"/>
                  </a:cubicBezTo>
                  <a:cubicBezTo>
                    <a:pt x="439" y="159"/>
                    <a:pt x="438" y="155"/>
                    <a:pt x="437" y="151"/>
                  </a:cubicBezTo>
                  <a:cubicBezTo>
                    <a:pt x="436" y="152"/>
                    <a:pt x="435" y="152"/>
                    <a:pt x="434" y="153"/>
                  </a:cubicBezTo>
                  <a:cubicBezTo>
                    <a:pt x="424" y="157"/>
                    <a:pt x="414" y="155"/>
                    <a:pt x="412" y="149"/>
                  </a:cubicBezTo>
                  <a:cubicBezTo>
                    <a:pt x="409" y="143"/>
                    <a:pt x="415" y="135"/>
                    <a:pt x="425" y="131"/>
                  </a:cubicBezTo>
                  <a:cubicBezTo>
                    <a:pt x="426" y="130"/>
                    <a:pt x="427" y="130"/>
                    <a:pt x="428" y="130"/>
                  </a:cubicBezTo>
                  <a:cubicBezTo>
                    <a:pt x="426" y="126"/>
                    <a:pt x="424" y="122"/>
                    <a:pt x="423" y="119"/>
                  </a:cubicBezTo>
                  <a:cubicBezTo>
                    <a:pt x="422" y="119"/>
                    <a:pt x="421" y="120"/>
                    <a:pt x="420" y="120"/>
                  </a:cubicBezTo>
                  <a:cubicBezTo>
                    <a:pt x="419" y="121"/>
                    <a:pt x="419" y="121"/>
                    <a:pt x="419" y="121"/>
                  </a:cubicBezTo>
                  <a:cubicBezTo>
                    <a:pt x="410" y="126"/>
                    <a:pt x="401" y="126"/>
                    <a:pt x="397" y="121"/>
                  </a:cubicBezTo>
                  <a:cubicBezTo>
                    <a:pt x="394" y="115"/>
                    <a:pt x="398" y="106"/>
                    <a:pt x="407" y="100"/>
                  </a:cubicBezTo>
                  <a:cubicBezTo>
                    <a:pt x="408" y="99"/>
                    <a:pt x="409" y="99"/>
                    <a:pt x="410" y="98"/>
                  </a:cubicBezTo>
                  <a:cubicBezTo>
                    <a:pt x="408" y="95"/>
                    <a:pt x="406" y="92"/>
                    <a:pt x="403" y="89"/>
                  </a:cubicBezTo>
                  <a:cubicBezTo>
                    <a:pt x="402" y="89"/>
                    <a:pt x="402" y="90"/>
                    <a:pt x="401" y="91"/>
                  </a:cubicBezTo>
                  <a:cubicBezTo>
                    <a:pt x="393" y="98"/>
                    <a:pt x="383" y="99"/>
                    <a:pt x="379" y="94"/>
                  </a:cubicBezTo>
                  <a:cubicBezTo>
                    <a:pt x="374" y="89"/>
                    <a:pt x="377" y="80"/>
                    <a:pt x="385" y="73"/>
                  </a:cubicBezTo>
                  <a:cubicBezTo>
                    <a:pt x="386" y="72"/>
                    <a:pt x="387" y="71"/>
                    <a:pt x="388" y="70"/>
                  </a:cubicBezTo>
                  <a:cubicBezTo>
                    <a:pt x="385" y="68"/>
                    <a:pt x="382" y="65"/>
                    <a:pt x="379" y="62"/>
                  </a:cubicBezTo>
                  <a:cubicBezTo>
                    <a:pt x="379" y="63"/>
                    <a:pt x="378" y="63"/>
                    <a:pt x="377" y="64"/>
                  </a:cubicBezTo>
                  <a:cubicBezTo>
                    <a:pt x="371" y="72"/>
                    <a:pt x="361" y="76"/>
                    <a:pt x="356" y="71"/>
                  </a:cubicBezTo>
                  <a:cubicBezTo>
                    <a:pt x="351" y="67"/>
                    <a:pt x="352" y="57"/>
                    <a:pt x="359" y="49"/>
                  </a:cubicBezTo>
                  <a:cubicBezTo>
                    <a:pt x="360" y="48"/>
                    <a:pt x="361" y="47"/>
                    <a:pt x="361" y="46"/>
                  </a:cubicBezTo>
                  <a:cubicBezTo>
                    <a:pt x="358" y="44"/>
                    <a:pt x="355" y="42"/>
                    <a:pt x="351" y="39"/>
                  </a:cubicBezTo>
                  <a:cubicBezTo>
                    <a:pt x="351" y="40"/>
                    <a:pt x="351" y="41"/>
                    <a:pt x="350" y="42"/>
                  </a:cubicBezTo>
                  <a:cubicBezTo>
                    <a:pt x="345" y="51"/>
                    <a:pt x="336" y="56"/>
                    <a:pt x="330" y="52"/>
                  </a:cubicBezTo>
                  <a:cubicBezTo>
                    <a:pt x="324" y="49"/>
                    <a:pt x="324" y="39"/>
                    <a:pt x="329" y="30"/>
                  </a:cubicBezTo>
                  <a:cubicBezTo>
                    <a:pt x="329" y="30"/>
                    <a:pt x="329" y="30"/>
                    <a:pt x="329" y="30"/>
                  </a:cubicBezTo>
                  <a:cubicBezTo>
                    <a:pt x="330" y="30"/>
                    <a:pt x="330" y="30"/>
                    <a:pt x="330" y="30"/>
                  </a:cubicBezTo>
                  <a:cubicBezTo>
                    <a:pt x="330" y="29"/>
                    <a:pt x="331" y="28"/>
                    <a:pt x="331" y="27"/>
                  </a:cubicBezTo>
                  <a:cubicBezTo>
                    <a:pt x="328" y="25"/>
                    <a:pt x="324" y="23"/>
                    <a:pt x="321" y="22"/>
                  </a:cubicBezTo>
                  <a:cubicBezTo>
                    <a:pt x="320" y="22"/>
                    <a:pt x="320" y="23"/>
                    <a:pt x="320" y="24"/>
                  </a:cubicBezTo>
                  <a:cubicBezTo>
                    <a:pt x="316" y="34"/>
                    <a:pt x="307" y="40"/>
                    <a:pt x="301" y="37"/>
                  </a:cubicBezTo>
                  <a:cubicBezTo>
                    <a:pt x="295" y="35"/>
                    <a:pt x="294" y="26"/>
                    <a:pt x="297" y="16"/>
                  </a:cubicBezTo>
                  <a:cubicBezTo>
                    <a:pt x="297" y="16"/>
                    <a:pt x="297" y="15"/>
                    <a:pt x="297" y="15"/>
                  </a:cubicBezTo>
                  <a:cubicBezTo>
                    <a:pt x="298" y="14"/>
                    <a:pt x="298" y="13"/>
                    <a:pt x="299" y="13"/>
                  </a:cubicBezTo>
                  <a:cubicBezTo>
                    <a:pt x="295" y="11"/>
                    <a:pt x="291" y="10"/>
                    <a:pt x="287" y="9"/>
                  </a:cubicBezTo>
                  <a:cubicBezTo>
                    <a:pt x="287" y="10"/>
                    <a:pt x="287" y="10"/>
                    <a:pt x="287" y="11"/>
                  </a:cubicBezTo>
                  <a:cubicBezTo>
                    <a:pt x="284" y="21"/>
                    <a:pt x="277" y="29"/>
                    <a:pt x="271" y="27"/>
                  </a:cubicBezTo>
                  <a:cubicBezTo>
                    <a:pt x="264" y="26"/>
                    <a:pt x="261" y="16"/>
                    <a:pt x="263" y="6"/>
                  </a:cubicBezTo>
                  <a:cubicBezTo>
                    <a:pt x="264" y="5"/>
                    <a:pt x="264" y="4"/>
                    <a:pt x="264" y="4"/>
                  </a:cubicBezTo>
                  <a:cubicBezTo>
                    <a:pt x="260" y="3"/>
                    <a:pt x="256" y="2"/>
                    <a:pt x="252" y="2"/>
                  </a:cubicBezTo>
                  <a:cubicBezTo>
                    <a:pt x="252" y="2"/>
                    <a:pt x="252" y="3"/>
                    <a:pt x="252" y="4"/>
                  </a:cubicBezTo>
                  <a:cubicBezTo>
                    <a:pt x="252" y="4"/>
                    <a:pt x="252" y="5"/>
                    <a:pt x="252" y="6"/>
                  </a:cubicBezTo>
                  <a:cubicBezTo>
                    <a:pt x="251" y="15"/>
                    <a:pt x="245" y="22"/>
                    <a:pt x="239" y="22"/>
                  </a:cubicBezTo>
                  <a:cubicBezTo>
                    <a:pt x="233" y="21"/>
                    <a:pt x="228" y="13"/>
                    <a:pt x="228" y="4"/>
                  </a:cubicBezTo>
                  <a:cubicBezTo>
                    <a:pt x="228" y="4"/>
                    <a:pt x="228" y="4"/>
                    <a:pt x="228" y="4"/>
                  </a:cubicBezTo>
                  <a:cubicBezTo>
                    <a:pt x="228" y="4"/>
                    <a:pt x="228" y="2"/>
                    <a:pt x="228" y="2"/>
                  </a:cubicBezTo>
                  <a:cubicBezTo>
                    <a:pt x="228" y="1"/>
                    <a:pt x="228" y="1"/>
                    <a:pt x="228" y="0"/>
                  </a:cubicBezTo>
                  <a:cubicBezTo>
                    <a:pt x="225" y="0"/>
                    <a:pt x="221" y="0"/>
                    <a:pt x="217" y="0"/>
                  </a:cubicBezTo>
                  <a:cubicBezTo>
                    <a:pt x="217" y="1"/>
                    <a:pt x="217" y="1"/>
                    <a:pt x="217" y="1"/>
                  </a:cubicBezTo>
                  <a:cubicBezTo>
                    <a:pt x="217" y="2"/>
                    <a:pt x="217" y="3"/>
                    <a:pt x="217" y="4"/>
                  </a:cubicBezTo>
                  <a:cubicBezTo>
                    <a:pt x="217" y="14"/>
                    <a:pt x="213" y="21"/>
                    <a:pt x="207" y="22"/>
                  </a:cubicBezTo>
                  <a:cubicBezTo>
                    <a:pt x="201" y="22"/>
                    <a:pt x="195" y="16"/>
                    <a:pt x="193" y="6"/>
                  </a:cubicBezTo>
                  <a:cubicBezTo>
                    <a:pt x="193" y="6"/>
                    <a:pt x="193" y="6"/>
                    <a:pt x="193" y="6"/>
                  </a:cubicBezTo>
                  <a:cubicBezTo>
                    <a:pt x="193" y="6"/>
                    <a:pt x="193" y="4"/>
                    <a:pt x="193" y="4"/>
                  </a:cubicBezTo>
                  <a:cubicBezTo>
                    <a:pt x="193" y="3"/>
                    <a:pt x="193" y="3"/>
                    <a:pt x="193" y="2"/>
                  </a:cubicBezTo>
                  <a:cubicBezTo>
                    <a:pt x="189" y="3"/>
                    <a:pt x="185" y="3"/>
                    <a:pt x="182" y="4"/>
                  </a:cubicBezTo>
                  <a:cubicBezTo>
                    <a:pt x="182" y="5"/>
                    <a:pt x="182" y="5"/>
                    <a:pt x="182" y="5"/>
                  </a:cubicBezTo>
                  <a:cubicBezTo>
                    <a:pt x="182" y="6"/>
                    <a:pt x="182" y="7"/>
                    <a:pt x="182" y="8"/>
                  </a:cubicBezTo>
                  <a:cubicBezTo>
                    <a:pt x="184" y="17"/>
                    <a:pt x="181" y="25"/>
                    <a:pt x="175" y="27"/>
                  </a:cubicBezTo>
                  <a:cubicBezTo>
                    <a:pt x="169" y="28"/>
                    <a:pt x="163" y="22"/>
                    <a:pt x="159" y="14"/>
                  </a:cubicBezTo>
                  <a:cubicBezTo>
                    <a:pt x="159" y="13"/>
                    <a:pt x="159" y="12"/>
                    <a:pt x="158" y="11"/>
                  </a:cubicBezTo>
                  <a:cubicBezTo>
                    <a:pt x="158" y="10"/>
                    <a:pt x="158" y="10"/>
                    <a:pt x="158" y="10"/>
                  </a:cubicBezTo>
                  <a:cubicBezTo>
                    <a:pt x="155" y="11"/>
                    <a:pt x="151" y="12"/>
                    <a:pt x="147" y="14"/>
                  </a:cubicBezTo>
                  <a:cubicBezTo>
                    <a:pt x="148" y="14"/>
                    <a:pt x="148" y="14"/>
                    <a:pt x="148" y="14"/>
                  </a:cubicBezTo>
                  <a:cubicBezTo>
                    <a:pt x="148" y="14"/>
                    <a:pt x="148" y="15"/>
                    <a:pt x="148" y="16"/>
                  </a:cubicBezTo>
                  <a:cubicBezTo>
                    <a:pt x="148" y="16"/>
                    <a:pt x="149" y="17"/>
                    <a:pt x="149" y="17"/>
                  </a:cubicBezTo>
                  <a:cubicBezTo>
                    <a:pt x="151" y="26"/>
                    <a:pt x="149" y="34"/>
                    <a:pt x="144" y="37"/>
                  </a:cubicBezTo>
                  <a:cubicBezTo>
                    <a:pt x="139" y="39"/>
                    <a:pt x="132" y="35"/>
                    <a:pt x="127" y="27"/>
                  </a:cubicBezTo>
                  <a:cubicBezTo>
                    <a:pt x="127" y="27"/>
                    <a:pt x="127" y="27"/>
                    <a:pt x="127" y="27"/>
                  </a:cubicBezTo>
                  <a:cubicBezTo>
                    <a:pt x="127" y="25"/>
                    <a:pt x="126" y="25"/>
                    <a:pt x="125" y="24"/>
                  </a:cubicBezTo>
                  <a:cubicBezTo>
                    <a:pt x="125" y="23"/>
                    <a:pt x="125" y="23"/>
                    <a:pt x="125" y="23"/>
                  </a:cubicBezTo>
                  <a:cubicBezTo>
                    <a:pt x="122" y="25"/>
                    <a:pt x="119" y="27"/>
                    <a:pt x="115" y="28"/>
                  </a:cubicBezTo>
                  <a:cubicBezTo>
                    <a:pt x="116" y="29"/>
                    <a:pt x="116" y="30"/>
                    <a:pt x="116" y="30"/>
                  </a:cubicBezTo>
                  <a:cubicBezTo>
                    <a:pt x="116" y="30"/>
                    <a:pt x="116" y="30"/>
                    <a:pt x="116" y="30"/>
                  </a:cubicBezTo>
                  <a:cubicBezTo>
                    <a:pt x="117" y="31"/>
                    <a:pt x="117" y="31"/>
                    <a:pt x="117" y="32"/>
                  </a:cubicBezTo>
                  <a:cubicBezTo>
                    <a:pt x="121" y="40"/>
                    <a:pt x="120" y="48"/>
                    <a:pt x="115" y="51"/>
                  </a:cubicBezTo>
                  <a:cubicBezTo>
                    <a:pt x="110" y="54"/>
                    <a:pt x="103" y="51"/>
                    <a:pt x="97" y="44"/>
                  </a:cubicBezTo>
                  <a:cubicBezTo>
                    <a:pt x="97" y="43"/>
                    <a:pt x="96" y="42"/>
                    <a:pt x="95" y="41"/>
                  </a:cubicBezTo>
                  <a:cubicBezTo>
                    <a:pt x="92" y="43"/>
                    <a:pt x="89" y="45"/>
                    <a:pt x="86" y="48"/>
                  </a:cubicBezTo>
                  <a:cubicBezTo>
                    <a:pt x="86" y="48"/>
                    <a:pt x="87" y="49"/>
                    <a:pt x="87" y="49"/>
                  </a:cubicBezTo>
                  <a:cubicBezTo>
                    <a:pt x="87" y="49"/>
                    <a:pt x="87" y="49"/>
                    <a:pt x="87" y="49"/>
                  </a:cubicBezTo>
                  <a:cubicBezTo>
                    <a:pt x="88" y="50"/>
                    <a:pt x="88" y="51"/>
                    <a:pt x="88" y="51"/>
                  </a:cubicBezTo>
                  <a:cubicBezTo>
                    <a:pt x="88" y="51"/>
                    <a:pt x="88" y="51"/>
                    <a:pt x="88" y="51"/>
                  </a:cubicBezTo>
                  <a:cubicBezTo>
                    <a:pt x="93" y="58"/>
                    <a:pt x="93" y="66"/>
                    <a:pt x="89" y="70"/>
                  </a:cubicBezTo>
                  <a:cubicBezTo>
                    <a:pt x="85" y="73"/>
                    <a:pt x="77" y="72"/>
                    <a:pt x="71" y="66"/>
                  </a:cubicBezTo>
                  <a:cubicBezTo>
                    <a:pt x="71" y="66"/>
                    <a:pt x="71" y="66"/>
                    <a:pt x="71" y="66"/>
                  </a:cubicBezTo>
                  <a:cubicBezTo>
                    <a:pt x="70" y="66"/>
                    <a:pt x="70" y="65"/>
                    <a:pt x="69" y="65"/>
                  </a:cubicBezTo>
                  <a:cubicBezTo>
                    <a:pt x="69" y="65"/>
                    <a:pt x="69" y="65"/>
                    <a:pt x="69" y="65"/>
                  </a:cubicBezTo>
                  <a:cubicBezTo>
                    <a:pt x="69" y="64"/>
                    <a:pt x="68" y="64"/>
                    <a:pt x="68" y="63"/>
                  </a:cubicBezTo>
                  <a:cubicBezTo>
                    <a:pt x="65" y="66"/>
                    <a:pt x="63" y="69"/>
                    <a:pt x="60" y="71"/>
                  </a:cubicBezTo>
                  <a:cubicBezTo>
                    <a:pt x="61" y="72"/>
                    <a:pt x="61" y="72"/>
                    <a:pt x="61" y="73"/>
                  </a:cubicBezTo>
                  <a:cubicBezTo>
                    <a:pt x="62" y="73"/>
                    <a:pt x="62" y="73"/>
                    <a:pt x="62" y="73"/>
                  </a:cubicBezTo>
                  <a:cubicBezTo>
                    <a:pt x="62" y="73"/>
                    <a:pt x="62" y="74"/>
                    <a:pt x="63" y="74"/>
                  </a:cubicBezTo>
                  <a:cubicBezTo>
                    <a:pt x="68" y="81"/>
                    <a:pt x="70" y="88"/>
                    <a:pt x="66" y="92"/>
                  </a:cubicBezTo>
                  <a:cubicBezTo>
                    <a:pt x="63" y="96"/>
                    <a:pt x="55" y="96"/>
                    <a:pt x="48" y="92"/>
                  </a:cubicBezTo>
                  <a:cubicBezTo>
                    <a:pt x="48" y="92"/>
                    <a:pt x="47" y="91"/>
                    <a:pt x="46" y="91"/>
                  </a:cubicBezTo>
                  <a:cubicBezTo>
                    <a:pt x="46" y="91"/>
                    <a:pt x="46" y="91"/>
                    <a:pt x="46" y="91"/>
                  </a:cubicBezTo>
                  <a:cubicBezTo>
                    <a:pt x="46" y="91"/>
                    <a:pt x="45" y="90"/>
                    <a:pt x="45" y="90"/>
                  </a:cubicBezTo>
                  <a:cubicBezTo>
                    <a:pt x="42" y="93"/>
                    <a:pt x="40" y="96"/>
                    <a:pt x="38" y="99"/>
                  </a:cubicBezTo>
                  <a:cubicBezTo>
                    <a:pt x="39" y="99"/>
                    <a:pt x="39" y="100"/>
                    <a:pt x="40" y="100"/>
                  </a:cubicBezTo>
                  <a:cubicBezTo>
                    <a:pt x="40" y="100"/>
                    <a:pt x="40" y="100"/>
                    <a:pt x="40" y="100"/>
                  </a:cubicBezTo>
                  <a:cubicBezTo>
                    <a:pt x="40" y="101"/>
                    <a:pt x="41" y="101"/>
                    <a:pt x="41" y="101"/>
                  </a:cubicBezTo>
                  <a:cubicBezTo>
                    <a:pt x="47" y="107"/>
                    <a:pt x="50" y="114"/>
                    <a:pt x="47" y="118"/>
                  </a:cubicBezTo>
                  <a:cubicBezTo>
                    <a:pt x="44" y="123"/>
                    <a:pt x="37" y="124"/>
                    <a:pt x="30" y="121"/>
                  </a:cubicBezTo>
                  <a:cubicBezTo>
                    <a:pt x="30" y="121"/>
                    <a:pt x="30" y="121"/>
                    <a:pt x="30" y="121"/>
                  </a:cubicBezTo>
                  <a:cubicBezTo>
                    <a:pt x="29" y="121"/>
                    <a:pt x="28" y="121"/>
                    <a:pt x="28" y="120"/>
                  </a:cubicBezTo>
                  <a:cubicBezTo>
                    <a:pt x="28" y="120"/>
                    <a:pt x="28" y="120"/>
                    <a:pt x="28" y="120"/>
                  </a:cubicBezTo>
                  <a:cubicBezTo>
                    <a:pt x="27" y="120"/>
                    <a:pt x="27" y="120"/>
                    <a:pt x="26" y="119"/>
                  </a:cubicBezTo>
                  <a:cubicBezTo>
                    <a:pt x="24" y="123"/>
                    <a:pt x="22" y="126"/>
                    <a:pt x="21" y="129"/>
                  </a:cubicBezTo>
                  <a:cubicBezTo>
                    <a:pt x="22" y="130"/>
                    <a:pt x="24" y="131"/>
                    <a:pt x="24" y="131"/>
                  </a:cubicBezTo>
                  <a:cubicBezTo>
                    <a:pt x="24" y="131"/>
                    <a:pt x="24" y="131"/>
                    <a:pt x="24" y="131"/>
                  </a:cubicBezTo>
                  <a:cubicBezTo>
                    <a:pt x="32" y="136"/>
                    <a:pt x="34" y="142"/>
                    <a:pt x="32" y="147"/>
                  </a:cubicBezTo>
                  <a:cubicBezTo>
                    <a:pt x="30" y="152"/>
                    <a:pt x="24" y="154"/>
                    <a:pt x="16" y="152"/>
                  </a:cubicBezTo>
                  <a:cubicBezTo>
                    <a:pt x="15" y="152"/>
                    <a:pt x="15" y="152"/>
                    <a:pt x="14" y="152"/>
                  </a:cubicBezTo>
                  <a:cubicBezTo>
                    <a:pt x="14" y="152"/>
                    <a:pt x="14" y="152"/>
                    <a:pt x="14" y="152"/>
                  </a:cubicBezTo>
                  <a:cubicBezTo>
                    <a:pt x="13" y="152"/>
                    <a:pt x="13" y="152"/>
                    <a:pt x="12" y="151"/>
                  </a:cubicBezTo>
                  <a:cubicBezTo>
                    <a:pt x="11" y="155"/>
                    <a:pt x="10" y="159"/>
                    <a:pt x="9" y="162"/>
                  </a:cubicBezTo>
                  <a:cubicBezTo>
                    <a:pt x="10" y="163"/>
                    <a:pt x="11" y="163"/>
                    <a:pt x="12" y="164"/>
                  </a:cubicBezTo>
                  <a:cubicBezTo>
                    <a:pt x="19" y="167"/>
                    <a:pt x="23" y="172"/>
                    <a:pt x="22" y="177"/>
                  </a:cubicBezTo>
                  <a:cubicBezTo>
                    <a:pt x="21" y="182"/>
                    <a:pt x="15" y="185"/>
                    <a:pt x="7" y="185"/>
                  </a:cubicBezTo>
                  <a:cubicBezTo>
                    <a:pt x="7" y="185"/>
                    <a:pt x="7" y="185"/>
                    <a:pt x="7" y="185"/>
                  </a:cubicBezTo>
                  <a:cubicBezTo>
                    <a:pt x="7" y="185"/>
                    <a:pt x="6" y="185"/>
                    <a:pt x="5" y="185"/>
                  </a:cubicBezTo>
                  <a:cubicBezTo>
                    <a:pt x="5" y="185"/>
                    <a:pt x="5" y="185"/>
                    <a:pt x="5" y="185"/>
                  </a:cubicBezTo>
                  <a:cubicBezTo>
                    <a:pt x="5" y="185"/>
                    <a:pt x="4" y="185"/>
                    <a:pt x="3" y="185"/>
                  </a:cubicBezTo>
                  <a:cubicBezTo>
                    <a:pt x="3" y="189"/>
                    <a:pt x="2" y="193"/>
                    <a:pt x="2" y="196"/>
                  </a:cubicBezTo>
                  <a:cubicBezTo>
                    <a:pt x="2" y="196"/>
                    <a:pt x="3" y="197"/>
                    <a:pt x="4" y="197"/>
                  </a:cubicBezTo>
                  <a:cubicBezTo>
                    <a:pt x="4" y="197"/>
                    <a:pt x="4" y="197"/>
                    <a:pt x="4" y="197"/>
                  </a:cubicBezTo>
                  <a:cubicBezTo>
                    <a:pt x="4" y="197"/>
                    <a:pt x="5" y="197"/>
                    <a:pt x="5" y="197"/>
                  </a:cubicBezTo>
                  <a:cubicBezTo>
                    <a:pt x="5" y="197"/>
                    <a:pt x="5" y="197"/>
                    <a:pt x="5" y="197"/>
                  </a:cubicBezTo>
                  <a:cubicBezTo>
                    <a:pt x="12" y="199"/>
                    <a:pt x="17" y="204"/>
                    <a:pt x="17" y="209"/>
                  </a:cubicBezTo>
                  <a:cubicBezTo>
                    <a:pt x="16" y="214"/>
                    <a:pt x="11" y="218"/>
                    <a:pt x="4" y="219"/>
                  </a:cubicBezTo>
                  <a:cubicBezTo>
                    <a:pt x="3" y="219"/>
                    <a:pt x="3" y="220"/>
                    <a:pt x="2" y="220"/>
                  </a:cubicBezTo>
                  <a:cubicBezTo>
                    <a:pt x="2" y="220"/>
                    <a:pt x="2" y="220"/>
                    <a:pt x="2" y="220"/>
                  </a:cubicBezTo>
                  <a:cubicBezTo>
                    <a:pt x="1" y="220"/>
                    <a:pt x="0" y="220"/>
                    <a:pt x="0" y="220"/>
                  </a:cubicBezTo>
                  <a:cubicBezTo>
                    <a:pt x="0" y="224"/>
                    <a:pt x="0" y="227"/>
                    <a:pt x="0" y="231"/>
                  </a:cubicBezTo>
                  <a:cubicBezTo>
                    <a:pt x="0" y="231"/>
                    <a:pt x="1" y="231"/>
                    <a:pt x="2" y="231"/>
                  </a:cubicBezTo>
                  <a:cubicBezTo>
                    <a:pt x="2" y="231"/>
                    <a:pt x="2" y="231"/>
                    <a:pt x="2" y="231"/>
                  </a:cubicBezTo>
                  <a:cubicBezTo>
                    <a:pt x="3" y="231"/>
                    <a:pt x="3" y="231"/>
                    <a:pt x="4" y="231"/>
                  </a:cubicBezTo>
                  <a:cubicBezTo>
                    <a:pt x="11" y="233"/>
                    <a:pt x="16" y="236"/>
                    <a:pt x="16" y="241"/>
                  </a:cubicBezTo>
                  <a:cubicBezTo>
                    <a:pt x="17" y="246"/>
                    <a:pt x="12" y="251"/>
                    <a:pt x="6" y="253"/>
                  </a:cubicBezTo>
                  <a:cubicBezTo>
                    <a:pt x="6" y="253"/>
                    <a:pt x="6" y="253"/>
                    <a:pt x="6" y="253"/>
                  </a:cubicBezTo>
                  <a:cubicBezTo>
                    <a:pt x="5" y="254"/>
                    <a:pt x="4" y="254"/>
                    <a:pt x="4" y="254"/>
                  </a:cubicBezTo>
                  <a:cubicBezTo>
                    <a:pt x="4" y="254"/>
                    <a:pt x="4" y="254"/>
                    <a:pt x="4" y="254"/>
                  </a:cubicBezTo>
                  <a:cubicBezTo>
                    <a:pt x="3" y="254"/>
                    <a:pt x="2" y="254"/>
                    <a:pt x="2" y="255"/>
                  </a:cubicBezTo>
                  <a:cubicBezTo>
                    <a:pt x="2" y="258"/>
                    <a:pt x="3" y="262"/>
                    <a:pt x="3" y="266"/>
                  </a:cubicBezTo>
                  <a:cubicBezTo>
                    <a:pt x="4" y="266"/>
                    <a:pt x="5" y="265"/>
                    <a:pt x="5" y="265"/>
                  </a:cubicBezTo>
                  <a:cubicBezTo>
                    <a:pt x="6" y="265"/>
                    <a:pt x="6" y="265"/>
                    <a:pt x="6" y="265"/>
                  </a:cubicBezTo>
                  <a:cubicBezTo>
                    <a:pt x="6" y="265"/>
                    <a:pt x="7" y="265"/>
                    <a:pt x="7" y="265"/>
                  </a:cubicBezTo>
                  <a:cubicBezTo>
                    <a:pt x="14" y="266"/>
                    <a:pt x="20" y="268"/>
                    <a:pt x="21" y="273"/>
                  </a:cubicBezTo>
                  <a:cubicBezTo>
                    <a:pt x="22" y="278"/>
                    <a:pt x="19" y="283"/>
                    <a:pt x="13" y="287"/>
                  </a:cubicBezTo>
                  <a:cubicBezTo>
                    <a:pt x="13" y="287"/>
                    <a:pt x="13" y="287"/>
                    <a:pt x="13" y="287"/>
                  </a:cubicBezTo>
                  <a:cubicBezTo>
                    <a:pt x="11" y="287"/>
                    <a:pt x="10" y="288"/>
                    <a:pt x="9" y="288"/>
                  </a:cubicBezTo>
                  <a:cubicBezTo>
                    <a:pt x="10" y="292"/>
                    <a:pt x="11" y="296"/>
                    <a:pt x="12" y="299"/>
                  </a:cubicBezTo>
                  <a:cubicBezTo>
                    <a:pt x="13" y="299"/>
                    <a:pt x="14" y="299"/>
                    <a:pt x="15" y="299"/>
                  </a:cubicBezTo>
                  <a:cubicBezTo>
                    <a:pt x="16" y="298"/>
                    <a:pt x="16" y="298"/>
                    <a:pt x="16" y="298"/>
                  </a:cubicBezTo>
                  <a:cubicBezTo>
                    <a:pt x="23" y="297"/>
                    <a:pt x="29" y="299"/>
                    <a:pt x="31" y="304"/>
                  </a:cubicBezTo>
                  <a:cubicBezTo>
                    <a:pt x="33" y="308"/>
                    <a:pt x="30" y="314"/>
                    <a:pt x="25" y="319"/>
                  </a:cubicBezTo>
                  <a:cubicBezTo>
                    <a:pt x="25" y="319"/>
                    <a:pt x="25" y="319"/>
                    <a:pt x="25" y="319"/>
                  </a:cubicBezTo>
                  <a:cubicBezTo>
                    <a:pt x="24" y="319"/>
                    <a:pt x="24" y="319"/>
                    <a:pt x="23" y="320"/>
                  </a:cubicBezTo>
                  <a:cubicBezTo>
                    <a:pt x="23" y="320"/>
                    <a:pt x="23" y="320"/>
                    <a:pt x="23" y="320"/>
                  </a:cubicBezTo>
                  <a:cubicBezTo>
                    <a:pt x="22" y="320"/>
                    <a:pt x="22" y="321"/>
                    <a:pt x="21" y="321"/>
                  </a:cubicBezTo>
                  <a:cubicBezTo>
                    <a:pt x="23" y="324"/>
                    <a:pt x="25" y="328"/>
                    <a:pt x="26" y="331"/>
                  </a:cubicBezTo>
                  <a:cubicBezTo>
                    <a:pt x="27" y="331"/>
                    <a:pt x="28" y="330"/>
                    <a:pt x="29" y="330"/>
                  </a:cubicBezTo>
                  <a:cubicBezTo>
                    <a:pt x="30" y="330"/>
                    <a:pt x="30" y="330"/>
                    <a:pt x="30" y="330"/>
                  </a:cubicBezTo>
                  <a:cubicBezTo>
                    <a:pt x="37" y="328"/>
                    <a:pt x="43" y="329"/>
                    <a:pt x="45" y="333"/>
                  </a:cubicBezTo>
                  <a:cubicBezTo>
                    <a:pt x="48" y="337"/>
                    <a:pt x="46" y="343"/>
                    <a:pt x="41" y="348"/>
                  </a:cubicBezTo>
                  <a:cubicBezTo>
                    <a:pt x="41" y="349"/>
                    <a:pt x="41" y="349"/>
                    <a:pt x="40" y="350"/>
                  </a:cubicBezTo>
                  <a:cubicBezTo>
                    <a:pt x="40" y="350"/>
                    <a:pt x="40" y="350"/>
                    <a:pt x="40" y="350"/>
                  </a:cubicBezTo>
                  <a:cubicBezTo>
                    <a:pt x="40" y="350"/>
                    <a:pt x="39" y="351"/>
                    <a:pt x="39" y="351"/>
                  </a:cubicBezTo>
                  <a:cubicBezTo>
                    <a:pt x="41" y="354"/>
                    <a:pt x="43" y="357"/>
                    <a:pt x="45" y="360"/>
                  </a:cubicBezTo>
                  <a:cubicBezTo>
                    <a:pt x="46" y="360"/>
                    <a:pt x="47" y="359"/>
                    <a:pt x="47" y="359"/>
                  </a:cubicBezTo>
                  <a:cubicBezTo>
                    <a:pt x="48" y="358"/>
                    <a:pt x="48" y="358"/>
                    <a:pt x="48" y="358"/>
                  </a:cubicBezTo>
                  <a:cubicBezTo>
                    <a:pt x="55" y="355"/>
                    <a:pt x="61" y="355"/>
                    <a:pt x="64" y="359"/>
                  </a:cubicBezTo>
                  <a:cubicBezTo>
                    <a:pt x="68" y="363"/>
                    <a:pt x="67" y="369"/>
                    <a:pt x="62" y="375"/>
                  </a:cubicBezTo>
                  <a:cubicBezTo>
                    <a:pt x="62" y="376"/>
                    <a:pt x="62" y="376"/>
                    <a:pt x="62" y="376"/>
                  </a:cubicBezTo>
                  <a:cubicBezTo>
                    <a:pt x="61" y="377"/>
                    <a:pt x="61" y="377"/>
                    <a:pt x="60" y="378"/>
                  </a:cubicBezTo>
                  <a:cubicBezTo>
                    <a:pt x="63" y="381"/>
                    <a:pt x="65" y="384"/>
                    <a:pt x="68" y="386"/>
                  </a:cubicBezTo>
                  <a:cubicBezTo>
                    <a:pt x="69" y="386"/>
                    <a:pt x="69" y="385"/>
                    <a:pt x="70" y="384"/>
                  </a:cubicBezTo>
                  <a:cubicBezTo>
                    <a:pt x="71" y="384"/>
                    <a:pt x="71" y="384"/>
                    <a:pt x="71" y="384"/>
                  </a:cubicBezTo>
                  <a:cubicBezTo>
                    <a:pt x="77" y="380"/>
                    <a:pt x="83" y="379"/>
                    <a:pt x="87" y="382"/>
                  </a:cubicBezTo>
                  <a:cubicBezTo>
                    <a:pt x="91" y="385"/>
                    <a:pt x="91" y="392"/>
                    <a:pt x="88" y="398"/>
                  </a:cubicBezTo>
                  <a:cubicBezTo>
                    <a:pt x="87" y="399"/>
                    <a:pt x="87" y="399"/>
                    <a:pt x="87" y="399"/>
                  </a:cubicBezTo>
                  <a:cubicBezTo>
                    <a:pt x="87" y="400"/>
                    <a:pt x="86" y="401"/>
                    <a:pt x="86" y="402"/>
                  </a:cubicBezTo>
                  <a:cubicBezTo>
                    <a:pt x="89" y="404"/>
                    <a:pt x="92" y="406"/>
                    <a:pt x="95" y="408"/>
                  </a:cubicBezTo>
                  <a:cubicBezTo>
                    <a:pt x="95" y="408"/>
                    <a:pt x="96" y="407"/>
                    <a:pt x="96" y="407"/>
                  </a:cubicBezTo>
                  <a:cubicBezTo>
                    <a:pt x="96" y="407"/>
                    <a:pt x="96" y="407"/>
                    <a:pt x="96" y="407"/>
                  </a:cubicBezTo>
                  <a:cubicBezTo>
                    <a:pt x="97" y="406"/>
                    <a:pt x="97" y="406"/>
                    <a:pt x="97" y="405"/>
                  </a:cubicBezTo>
                  <a:cubicBezTo>
                    <a:pt x="102" y="400"/>
                    <a:pt x="109" y="399"/>
                    <a:pt x="113" y="401"/>
                  </a:cubicBezTo>
                  <a:cubicBezTo>
                    <a:pt x="117" y="404"/>
                    <a:pt x="118" y="410"/>
                    <a:pt x="116" y="417"/>
                  </a:cubicBezTo>
                  <a:cubicBezTo>
                    <a:pt x="116" y="418"/>
                    <a:pt x="116" y="418"/>
                    <a:pt x="116" y="418"/>
                  </a:cubicBezTo>
                  <a:cubicBezTo>
                    <a:pt x="115" y="419"/>
                    <a:pt x="115" y="420"/>
                    <a:pt x="115" y="421"/>
                  </a:cubicBezTo>
                  <a:cubicBezTo>
                    <a:pt x="118" y="423"/>
                    <a:pt x="121" y="424"/>
                    <a:pt x="125" y="426"/>
                  </a:cubicBezTo>
                  <a:cubicBezTo>
                    <a:pt x="125" y="425"/>
                    <a:pt x="126" y="424"/>
                    <a:pt x="127" y="423"/>
                  </a:cubicBezTo>
                  <a:cubicBezTo>
                    <a:pt x="131" y="417"/>
                    <a:pt x="137" y="414"/>
                    <a:pt x="141" y="416"/>
                  </a:cubicBezTo>
                  <a:cubicBezTo>
                    <a:pt x="146" y="418"/>
                    <a:pt x="148" y="424"/>
                    <a:pt x="147" y="432"/>
                  </a:cubicBezTo>
                  <a:cubicBezTo>
                    <a:pt x="147" y="432"/>
                    <a:pt x="147" y="433"/>
                    <a:pt x="147" y="433"/>
                  </a:cubicBezTo>
                  <a:cubicBezTo>
                    <a:pt x="147" y="434"/>
                    <a:pt x="147" y="434"/>
                    <a:pt x="147" y="434"/>
                  </a:cubicBezTo>
                  <a:cubicBezTo>
                    <a:pt x="147" y="434"/>
                    <a:pt x="147" y="435"/>
                    <a:pt x="146" y="435"/>
                  </a:cubicBezTo>
                  <a:cubicBezTo>
                    <a:pt x="150" y="437"/>
                    <a:pt x="153" y="438"/>
                    <a:pt x="157" y="439"/>
                  </a:cubicBezTo>
                  <a:cubicBezTo>
                    <a:pt x="157" y="438"/>
                    <a:pt x="158" y="437"/>
                    <a:pt x="158" y="436"/>
                  </a:cubicBezTo>
                  <a:cubicBezTo>
                    <a:pt x="162" y="429"/>
                    <a:pt x="167" y="424"/>
                    <a:pt x="172" y="426"/>
                  </a:cubicBezTo>
                  <a:cubicBezTo>
                    <a:pt x="177" y="427"/>
                    <a:pt x="180" y="433"/>
                    <a:pt x="180" y="440"/>
                  </a:cubicBezTo>
                  <a:cubicBezTo>
                    <a:pt x="180" y="442"/>
                    <a:pt x="180" y="443"/>
                    <a:pt x="180" y="444"/>
                  </a:cubicBezTo>
                  <a:cubicBezTo>
                    <a:pt x="184" y="445"/>
                    <a:pt x="187" y="446"/>
                    <a:pt x="191" y="447"/>
                  </a:cubicBezTo>
                  <a:cubicBezTo>
                    <a:pt x="191" y="446"/>
                    <a:pt x="191" y="446"/>
                    <a:pt x="191" y="445"/>
                  </a:cubicBezTo>
                  <a:cubicBezTo>
                    <a:pt x="191" y="445"/>
                    <a:pt x="191" y="445"/>
                    <a:pt x="191" y="445"/>
                  </a:cubicBezTo>
                  <a:cubicBezTo>
                    <a:pt x="191" y="444"/>
                    <a:pt x="191" y="444"/>
                    <a:pt x="191" y="443"/>
                  </a:cubicBezTo>
                  <a:cubicBezTo>
                    <a:pt x="191" y="443"/>
                    <a:pt x="191" y="443"/>
                    <a:pt x="191" y="443"/>
                  </a:cubicBezTo>
                  <a:cubicBezTo>
                    <a:pt x="191" y="436"/>
                    <a:pt x="198" y="431"/>
                    <a:pt x="203" y="431"/>
                  </a:cubicBezTo>
                  <a:cubicBezTo>
                    <a:pt x="209" y="432"/>
                    <a:pt x="213" y="438"/>
                    <a:pt x="214" y="445"/>
                  </a:cubicBezTo>
                  <a:cubicBezTo>
                    <a:pt x="214" y="446"/>
                    <a:pt x="214" y="447"/>
                    <a:pt x="214" y="447"/>
                  </a:cubicBezTo>
                  <a:cubicBezTo>
                    <a:pt x="214" y="447"/>
                    <a:pt x="214" y="447"/>
                    <a:pt x="214" y="447"/>
                  </a:cubicBezTo>
                  <a:cubicBezTo>
                    <a:pt x="214" y="448"/>
                    <a:pt x="215" y="449"/>
                    <a:pt x="215" y="449"/>
                  </a:cubicBezTo>
                  <a:cubicBezTo>
                    <a:pt x="218" y="449"/>
                    <a:pt x="222" y="450"/>
                    <a:pt x="226" y="449"/>
                  </a:cubicBezTo>
                  <a:cubicBezTo>
                    <a:pt x="226" y="449"/>
                    <a:pt x="226" y="448"/>
                    <a:pt x="226" y="448"/>
                  </a:cubicBezTo>
                  <a:cubicBezTo>
                    <a:pt x="226" y="447"/>
                    <a:pt x="226" y="447"/>
                    <a:pt x="226" y="447"/>
                  </a:cubicBezTo>
                  <a:cubicBezTo>
                    <a:pt x="226" y="447"/>
                    <a:pt x="226" y="446"/>
                    <a:pt x="226" y="446"/>
                  </a:cubicBezTo>
                  <a:cubicBezTo>
                    <a:pt x="227" y="438"/>
                    <a:pt x="231" y="432"/>
                    <a:pt x="236" y="432"/>
                  </a:cubicBezTo>
                  <a:cubicBezTo>
                    <a:pt x="241" y="431"/>
                    <a:pt x="247" y="437"/>
                    <a:pt x="249" y="444"/>
                  </a:cubicBezTo>
                  <a:cubicBezTo>
                    <a:pt x="249" y="446"/>
                    <a:pt x="249" y="447"/>
                    <a:pt x="250" y="448"/>
                  </a:cubicBezTo>
                  <a:cubicBezTo>
                    <a:pt x="253" y="448"/>
                    <a:pt x="257" y="447"/>
                    <a:pt x="261" y="447"/>
                  </a:cubicBezTo>
                  <a:cubicBezTo>
                    <a:pt x="260" y="445"/>
                    <a:pt x="260" y="444"/>
                    <a:pt x="260" y="443"/>
                  </a:cubicBezTo>
                  <a:cubicBezTo>
                    <a:pt x="260" y="435"/>
                    <a:pt x="263" y="428"/>
                    <a:pt x="268" y="427"/>
                  </a:cubicBezTo>
                  <a:cubicBezTo>
                    <a:pt x="273" y="425"/>
                    <a:pt x="279" y="430"/>
                    <a:pt x="283" y="438"/>
                  </a:cubicBezTo>
                  <a:cubicBezTo>
                    <a:pt x="283" y="439"/>
                    <a:pt x="284" y="440"/>
                    <a:pt x="284" y="441"/>
                  </a:cubicBezTo>
                  <a:cubicBezTo>
                    <a:pt x="288" y="441"/>
                    <a:pt x="291" y="439"/>
                    <a:pt x="295" y="438"/>
                  </a:cubicBezTo>
                  <a:cubicBezTo>
                    <a:pt x="294" y="437"/>
                    <a:pt x="294" y="436"/>
                    <a:pt x="294" y="435"/>
                  </a:cubicBezTo>
                  <a:cubicBezTo>
                    <a:pt x="292" y="427"/>
                    <a:pt x="294" y="419"/>
                    <a:pt x="299" y="417"/>
                  </a:cubicBezTo>
                  <a:cubicBezTo>
                    <a:pt x="304" y="415"/>
                    <a:pt x="311" y="419"/>
                    <a:pt x="315" y="426"/>
                  </a:cubicBezTo>
                  <a:cubicBezTo>
                    <a:pt x="316" y="427"/>
                    <a:pt x="316" y="428"/>
                    <a:pt x="317" y="430"/>
                  </a:cubicBezTo>
                  <a:cubicBezTo>
                    <a:pt x="320" y="428"/>
                    <a:pt x="324" y="426"/>
                    <a:pt x="327" y="425"/>
                  </a:cubicBezTo>
                  <a:cubicBezTo>
                    <a:pt x="327" y="423"/>
                    <a:pt x="326" y="422"/>
                    <a:pt x="325" y="421"/>
                  </a:cubicBezTo>
                  <a:cubicBezTo>
                    <a:pt x="322" y="413"/>
                    <a:pt x="323" y="406"/>
                    <a:pt x="327" y="403"/>
                  </a:cubicBezTo>
                  <a:cubicBezTo>
                    <a:pt x="332" y="400"/>
                    <a:pt x="340" y="403"/>
                    <a:pt x="346" y="409"/>
                  </a:cubicBezTo>
                  <a:cubicBezTo>
                    <a:pt x="346" y="410"/>
                    <a:pt x="347" y="411"/>
                    <a:pt x="348" y="413"/>
                  </a:cubicBezTo>
                  <a:cubicBezTo>
                    <a:pt x="351" y="410"/>
                    <a:pt x="354" y="408"/>
                    <a:pt x="357" y="406"/>
                  </a:cubicBezTo>
                  <a:cubicBezTo>
                    <a:pt x="356" y="405"/>
                    <a:pt x="356" y="404"/>
                    <a:pt x="355" y="403"/>
                  </a:cubicBezTo>
                  <a:cubicBezTo>
                    <a:pt x="350" y="396"/>
                    <a:pt x="349" y="388"/>
                    <a:pt x="354" y="384"/>
                  </a:cubicBezTo>
                  <a:cubicBezTo>
                    <a:pt x="358" y="380"/>
                    <a:pt x="366" y="382"/>
                    <a:pt x="373" y="388"/>
                  </a:cubicBezTo>
                  <a:cubicBezTo>
                    <a:pt x="374" y="389"/>
                    <a:pt x="375" y="390"/>
                    <a:pt x="375" y="390"/>
                  </a:cubicBezTo>
                  <a:cubicBezTo>
                    <a:pt x="376" y="391"/>
                    <a:pt x="376" y="391"/>
                    <a:pt x="376" y="391"/>
                  </a:cubicBezTo>
                  <a:cubicBezTo>
                    <a:pt x="379" y="388"/>
                    <a:pt x="381" y="386"/>
                    <a:pt x="384" y="383"/>
                  </a:cubicBezTo>
                  <a:cubicBezTo>
                    <a:pt x="384" y="383"/>
                    <a:pt x="384" y="383"/>
                    <a:pt x="384" y="383"/>
                  </a:cubicBezTo>
                  <a:cubicBezTo>
                    <a:pt x="383" y="382"/>
                    <a:pt x="382" y="381"/>
                    <a:pt x="381" y="380"/>
                  </a:cubicBezTo>
                  <a:cubicBezTo>
                    <a:pt x="375" y="374"/>
                    <a:pt x="373" y="366"/>
                    <a:pt x="377" y="361"/>
                  </a:cubicBezTo>
                  <a:cubicBezTo>
                    <a:pt x="381" y="357"/>
                    <a:pt x="389" y="357"/>
                    <a:pt x="397" y="363"/>
                  </a:cubicBezTo>
                  <a:cubicBezTo>
                    <a:pt x="398" y="363"/>
                    <a:pt x="398" y="364"/>
                    <a:pt x="399" y="364"/>
                  </a:cubicBezTo>
                  <a:cubicBezTo>
                    <a:pt x="400" y="365"/>
                    <a:pt x="400" y="365"/>
                    <a:pt x="400" y="365"/>
                  </a:cubicBezTo>
                  <a:cubicBezTo>
                    <a:pt x="402" y="362"/>
                    <a:pt x="405" y="359"/>
                    <a:pt x="407" y="356"/>
                  </a:cubicBezTo>
                  <a:cubicBezTo>
                    <a:pt x="406" y="355"/>
                    <a:pt x="406" y="355"/>
                    <a:pt x="406" y="355"/>
                  </a:cubicBezTo>
                  <a:cubicBezTo>
                    <a:pt x="405" y="355"/>
                    <a:pt x="405" y="354"/>
                    <a:pt x="404" y="354"/>
                  </a:cubicBezTo>
                  <a:cubicBezTo>
                    <a:pt x="396" y="348"/>
                    <a:pt x="393" y="340"/>
                    <a:pt x="396" y="335"/>
                  </a:cubicBezTo>
                  <a:cubicBezTo>
                    <a:pt x="399" y="330"/>
                    <a:pt x="408" y="329"/>
                    <a:pt x="417" y="334"/>
                  </a:cubicBezTo>
                  <a:cubicBezTo>
                    <a:pt x="417" y="334"/>
                    <a:pt x="418" y="334"/>
                    <a:pt x="419" y="335"/>
                  </a:cubicBezTo>
                  <a:cubicBezTo>
                    <a:pt x="419" y="335"/>
                    <a:pt x="419" y="335"/>
                    <a:pt x="420" y="336"/>
                  </a:cubicBezTo>
                  <a:cubicBezTo>
                    <a:pt x="422" y="332"/>
                    <a:pt x="424" y="329"/>
                    <a:pt x="425" y="325"/>
                  </a:cubicBezTo>
                  <a:cubicBezTo>
                    <a:pt x="425" y="325"/>
                    <a:pt x="425" y="325"/>
                    <a:pt x="425" y="325"/>
                  </a:cubicBezTo>
                  <a:cubicBezTo>
                    <a:pt x="424" y="325"/>
                    <a:pt x="423" y="324"/>
                    <a:pt x="423" y="324"/>
                  </a:cubicBezTo>
                  <a:cubicBezTo>
                    <a:pt x="423" y="324"/>
                    <a:pt x="423" y="324"/>
                    <a:pt x="423" y="324"/>
                  </a:cubicBezTo>
                  <a:cubicBezTo>
                    <a:pt x="413" y="320"/>
                    <a:pt x="409" y="313"/>
                    <a:pt x="411" y="308"/>
                  </a:cubicBezTo>
                  <a:cubicBezTo>
                    <a:pt x="413" y="302"/>
                    <a:pt x="422" y="296"/>
                    <a:pt x="432" y="304"/>
                  </a:cubicBezTo>
                  <a:cubicBezTo>
                    <a:pt x="431" y="304"/>
                    <a:pt x="431" y="304"/>
                    <a:pt x="431" y="304"/>
                  </a:cubicBezTo>
                  <a:cubicBezTo>
                    <a:pt x="432" y="304"/>
                    <a:pt x="433" y="303"/>
                    <a:pt x="433" y="304"/>
                  </a:cubicBezTo>
                  <a:cubicBezTo>
                    <a:pt x="434" y="304"/>
                    <a:pt x="434" y="304"/>
                    <a:pt x="435" y="304"/>
                  </a:cubicBezTo>
                  <a:cubicBezTo>
                    <a:pt x="436" y="300"/>
                    <a:pt x="438" y="296"/>
                    <a:pt x="439" y="293"/>
                  </a:cubicBezTo>
                  <a:cubicBezTo>
                    <a:pt x="438" y="293"/>
                    <a:pt x="438" y="292"/>
                    <a:pt x="437" y="292"/>
                  </a:cubicBezTo>
                  <a:cubicBezTo>
                    <a:pt x="436" y="292"/>
                    <a:pt x="436" y="292"/>
                    <a:pt x="435" y="292"/>
                  </a:cubicBezTo>
                  <a:cubicBezTo>
                    <a:pt x="426" y="289"/>
                    <a:pt x="420" y="282"/>
                    <a:pt x="421" y="276"/>
                  </a:cubicBezTo>
                  <a:cubicBezTo>
                    <a:pt x="423" y="270"/>
                    <a:pt x="432" y="267"/>
                    <a:pt x="442" y="268"/>
                  </a:cubicBezTo>
                  <a:cubicBezTo>
                    <a:pt x="442" y="268"/>
                    <a:pt x="442" y="268"/>
                    <a:pt x="442" y="268"/>
                  </a:cubicBezTo>
                  <a:cubicBezTo>
                    <a:pt x="442" y="268"/>
                    <a:pt x="442" y="269"/>
                    <a:pt x="443" y="269"/>
                  </a:cubicBezTo>
                  <a:cubicBezTo>
                    <a:pt x="444" y="269"/>
                    <a:pt x="444" y="269"/>
                    <a:pt x="445" y="269"/>
                  </a:cubicBezTo>
                  <a:cubicBezTo>
                    <a:pt x="446" y="265"/>
                    <a:pt x="446" y="261"/>
                    <a:pt x="447" y="258"/>
                  </a:cubicBezTo>
                  <a:cubicBezTo>
                    <a:pt x="446" y="258"/>
                    <a:pt x="445" y="257"/>
                    <a:pt x="445" y="257"/>
                  </a:cubicBezTo>
                  <a:cubicBezTo>
                    <a:pt x="444" y="257"/>
                    <a:pt x="443" y="256"/>
                    <a:pt x="443" y="256"/>
                  </a:cubicBezTo>
                  <a:cubicBezTo>
                    <a:pt x="443" y="256"/>
                    <a:pt x="443" y="256"/>
                    <a:pt x="443" y="256"/>
                  </a:cubicBezTo>
                  <a:cubicBezTo>
                    <a:pt x="433" y="256"/>
                    <a:pt x="427" y="250"/>
                    <a:pt x="427" y="244"/>
                  </a:cubicBezTo>
                  <a:cubicBezTo>
                    <a:pt x="427" y="237"/>
                    <a:pt x="435" y="233"/>
                    <a:pt x="447" y="234"/>
                  </a:cubicBezTo>
                  <a:cubicBezTo>
                    <a:pt x="447" y="234"/>
                    <a:pt x="447" y="234"/>
                    <a:pt x="447" y="234"/>
                  </a:cubicBezTo>
                  <a:cubicBezTo>
                    <a:pt x="447" y="234"/>
                    <a:pt x="447" y="234"/>
                    <a:pt x="447" y="234"/>
                  </a:cubicBezTo>
                  <a:moveTo>
                    <a:pt x="319" y="97"/>
                  </a:moveTo>
                  <a:cubicBezTo>
                    <a:pt x="333" y="88"/>
                    <a:pt x="355" y="106"/>
                    <a:pt x="372" y="132"/>
                  </a:cubicBezTo>
                  <a:cubicBezTo>
                    <a:pt x="388" y="159"/>
                    <a:pt x="395" y="187"/>
                    <a:pt x="381" y="196"/>
                  </a:cubicBezTo>
                  <a:cubicBezTo>
                    <a:pt x="369" y="203"/>
                    <a:pt x="340" y="187"/>
                    <a:pt x="324" y="162"/>
                  </a:cubicBezTo>
                  <a:cubicBezTo>
                    <a:pt x="309" y="138"/>
                    <a:pt x="307" y="104"/>
                    <a:pt x="319" y="97"/>
                  </a:cubicBezTo>
                  <a:moveTo>
                    <a:pt x="280" y="313"/>
                  </a:moveTo>
                  <a:cubicBezTo>
                    <a:pt x="231" y="344"/>
                    <a:pt x="167" y="329"/>
                    <a:pt x="136" y="280"/>
                  </a:cubicBezTo>
                  <a:cubicBezTo>
                    <a:pt x="106" y="231"/>
                    <a:pt x="120" y="167"/>
                    <a:pt x="169" y="137"/>
                  </a:cubicBezTo>
                  <a:cubicBezTo>
                    <a:pt x="218" y="106"/>
                    <a:pt x="282" y="121"/>
                    <a:pt x="313" y="169"/>
                  </a:cubicBezTo>
                  <a:cubicBezTo>
                    <a:pt x="343" y="218"/>
                    <a:pt x="329" y="283"/>
                    <a:pt x="280" y="313"/>
                  </a:cubicBezTo>
                  <a:moveTo>
                    <a:pt x="218" y="51"/>
                  </a:moveTo>
                  <a:cubicBezTo>
                    <a:pt x="249" y="50"/>
                    <a:pt x="277" y="58"/>
                    <a:pt x="277" y="75"/>
                  </a:cubicBezTo>
                  <a:cubicBezTo>
                    <a:pt x="278" y="89"/>
                    <a:pt x="249" y="106"/>
                    <a:pt x="220" y="107"/>
                  </a:cubicBezTo>
                  <a:cubicBezTo>
                    <a:pt x="191" y="108"/>
                    <a:pt x="161" y="93"/>
                    <a:pt x="161" y="79"/>
                  </a:cubicBezTo>
                  <a:cubicBezTo>
                    <a:pt x="160" y="62"/>
                    <a:pt x="187" y="52"/>
                    <a:pt x="218" y="51"/>
                  </a:cubicBezTo>
                  <a:moveTo>
                    <a:pt x="71" y="144"/>
                  </a:moveTo>
                  <a:cubicBezTo>
                    <a:pt x="85" y="116"/>
                    <a:pt x="106" y="96"/>
                    <a:pt x="121" y="104"/>
                  </a:cubicBezTo>
                  <a:cubicBezTo>
                    <a:pt x="133" y="110"/>
                    <a:pt x="134" y="144"/>
                    <a:pt x="120" y="170"/>
                  </a:cubicBezTo>
                  <a:cubicBezTo>
                    <a:pt x="107" y="195"/>
                    <a:pt x="79" y="214"/>
                    <a:pt x="66" y="207"/>
                  </a:cubicBezTo>
                  <a:cubicBezTo>
                    <a:pt x="51" y="199"/>
                    <a:pt x="56" y="171"/>
                    <a:pt x="71" y="144"/>
                  </a:cubicBezTo>
                  <a:moveTo>
                    <a:pt x="130" y="353"/>
                  </a:moveTo>
                  <a:cubicBezTo>
                    <a:pt x="116" y="362"/>
                    <a:pt x="94" y="343"/>
                    <a:pt x="77" y="317"/>
                  </a:cubicBezTo>
                  <a:cubicBezTo>
                    <a:pt x="61" y="291"/>
                    <a:pt x="54" y="263"/>
                    <a:pt x="68" y="254"/>
                  </a:cubicBezTo>
                  <a:cubicBezTo>
                    <a:pt x="80" y="247"/>
                    <a:pt x="109" y="263"/>
                    <a:pt x="125" y="287"/>
                  </a:cubicBezTo>
                  <a:cubicBezTo>
                    <a:pt x="140" y="312"/>
                    <a:pt x="142" y="346"/>
                    <a:pt x="130" y="353"/>
                  </a:cubicBezTo>
                  <a:moveTo>
                    <a:pt x="231" y="399"/>
                  </a:moveTo>
                  <a:cubicBezTo>
                    <a:pt x="200" y="400"/>
                    <a:pt x="172" y="392"/>
                    <a:pt x="172" y="375"/>
                  </a:cubicBezTo>
                  <a:cubicBezTo>
                    <a:pt x="171" y="361"/>
                    <a:pt x="200" y="344"/>
                    <a:pt x="229" y="343"/>
                  </a:cubicBezTo>
                  <a:cubicBezTo>
                    <a:pt x="258" y="342"/>
                    <a:pt x="288" y="357"/>
                    <a:pt x="288" y="371"/>
                  </a:cubicBezTo>
                  <a:cubicBezTo>
                    <a:pt x="289" y="387"/>
                    <a:pt x="262" y="397"/>
                    <a:pt x="231" y="399"/>
                  </a:cubicBezTo>
                  <a:moveTo>
                    <a:pt x="378" y="306"/>
                  </a:moveTo>
                  <a:cubicBezTo>
                    <a:pt x="364" y="334"/>
                    <a:pt x="343" y="354"/>
                    <a:pt x="328" y="346"/>
                  </a:cubicBezTo>
                  <a:cubicBezTo>
                    <a:pt x="316" y="339"/>
                    <a:pt x="315" y="306"/>
                    <a:pt x="329" y="280"/>
                  </a:cubicBezTo>
                  <a:cubicBezTo>
                    <a:pt x="342" y="254"/>
                    <a:pt x="370" y="236"/>
                    <a:pt x="383" y="243"/>
                  </a:cubicBezTo>
                  <a:cubicBezTo>
                    <a:pt x="398" y="250"/>
                    <a:pt x="393" y="279"/>
                    <a:pt x="378" y="306"/>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35"/>
            <p:cNvSpPr>
              <a:spLocks noEditPoints="1"/>
            </p:cNvSpPr>
            <p:nvPr/>
          </p:nvSpPr>
          <p:spPr bwMode="auto">
            <a:xfrm>
              <a:off x="6932633" y="2390376"/>
              <a:ext cx="1191002" cy="1192631"/>
            </a:xfrm>
            <a:custGeom>
              <a:avLst/>
              <a:gdLst>
                <a:gd name="T0" fmla="*/ 2147483646 w 618"/>
                <a:gd name="T1" fmla="*/ 2147483646 h 619"/>
                <a:gd name="T2" fmla="*/ 2147483646 w 618"/>
                <a:gd name="T3" fmla="*/ 2147483646 h 619"/>
                <a:gd name="T4" fmla="*/ 2147483646 w 618"/>
                <a:gd name="T5" fmla="*/ 2147483646 h 619"/>
                <a:gd name="T6" fmla="*/ 2147483646 w 618"/>
                <a:gd name="T7" fmla="*/ 2147483646 h 619"/>
                <a:gd name="T8" fmla="*/ 2147483646 w 618"/>
                <a:gd name="T9" fmla="*/ 2147483646 h 619"/>
                <a:gd name="T10" fmla="*/ 2147483646 w 618"/>
                <a:gd name="T11" fmla="*/ 2147483646 h 619"/>
                <a:gd name="T12" fmla="*/ 2147483646 w 618"/>
                <a:gd name="T13" fmla="*/ 2147483646 h 619"/>
                <a:gd name="T14" fmla="*/ 2147483646 w 618"/>
                <a:gd name="T15" fmla="*/ 2147483646 h 619"/>
                <a:gd name="T16" fmla="*/ 0 w 618"/>
                <a:gd name="T17" fmla="*/ 2147483646 h 619"/>
                <a:gd name="T18" fmla="*/ 2147483646 w 618"/>
                <a:gd name="T19" fmla="*/ 2147483646 h 619"/>
                <a:gd name="T20" fmla="*/ 2147483646 w 618"/>
                <a:gd name="T21" fmla="*/ 2147483646 h 619"/>
                <a:gd name="T22" fmla="*/ 2147483646 w 618"/>
                <a:gd name="T23" fmla="*/ 2147483646 h 619"/>
                <a:gd name="T24" fmla="*/ 2147483646 w 618"/>
                <a:gd name="T25" fmla="*/ 2147483646 h 619"/>
                <a:gd name="T26" fmla="*/ 2147483646 w 618"/>
                <a:gd name="T27" fmla="*/ 2147483646 h 619"/>
                <a:gd name="T28" fmla="*/ 2147483646 w 618"/>
                <a:gd name="T29" fmla="*/ 2147483646 h 619"/>
                <a:gd name="T30" fmla="*/ 2147483646 w 618"/>
                <a:gd name="T31" fmla="*/ 2147483646 h 619"/>
                <a:gd name="T32" fmla="*/ 2147483646 w 618"/>
                <a:gd name="T33" fmla="*/ 2147483646 h 619"/>
                <a:gd name="T34" fmla="*/ 2147483646 w 618"/>
                <a:gd name="T35" fmla="*/ 2147483646 h 619"/>
                <a:gd name="T36" fmla="*/ 2147483646 w 618"/>
                <a:gd name="T37" fmla="*/ 2147483646 h 619"/>
                <a:gd name="T38" fmla="*/ 2147483646 w 618"/>
                <a:gd name="T39" fmla="*/ 2147483646 h 619"/>
                <a:gd name="T40" fmla="*/ 2147483646 w 618"/>
                <a:gd name="T41" fmla="*/ 2147483646 h 619"/>
                <a:gd name="T42" fmla="*/ 2147483646 w 618"/>
                <a:gd name="T43" fmla="*/ 2147483646 h 619"/>
                <a:gd name="T44" fmla="*/ 2147483646 w 618"/>
                <a:gd name="T45" fmla="*/ 2147483646 h 619"/>
                <a:gd name="T46" fmla="*/ 2147483646 w 618"/>
                <a:gd name="T47" fmla="*/ 2147483646 h 619"/>
                <a:gd name="T48" fmla="*/ 2147483646 w 618"/>
                <a:gd name="T49" fmla="*/ 2147483646 h 619"/>
                <a:gd name="T50" fmla="*/ 2147483646 w 618"/>
                <a:gd name="T51" fmla="*/ 2147483646 h 619"/>
                <a:gd name="T52" fmla="*/ 2147483646 w 618"/>
                <a:gd name="T53" fmla="*/ 2147483646 h 619"/>
                <a:gd name="T54" fmla="*/ 2147483646 w 618"/>
                <a:gd name="T55" fmla="*/ 2147483646 h 619"/>
                <a:gd name="T56" fmla="*/ 2147483646 w 618"/>
                <a:gd name="T57" fmla="*/ 2147483646 h 619"/>
                <a:gd name="T58" fmla="*/ 2147483646 w 618"/>
                <a:gd name="T59" fmla="*/ 2147483646 h 619"/>
                <a:gd name="T60" fmla="*/ 2147483646 w 618"/>
                <a:gd name="T61" fmla="*/ 2147483646 h 619"/>
                <a:gd name="T62" fmla="*/ 2147483646 w 618"/>
                <a:gd name="T63" fmla="*/ 2147483646 h 619"/>
                <a:gd name="T64" fmla="*/ 2147483646 w 618"/>
                <a:gd name="T65" fmla="*/ 2147483646 h 619"/>
                <a:gd name="T66" fmla="*/ 2147483646 w 618"/>
                <a:gd name="T67" fmla="*/ 2147483646 h 619"/>
                <a:gd name="T68" fmla="*/ 2147483646 w 618"/>
                <a:gd name="T69" fmla="*/ 2147483646 h 619"/>
                <a:gd name="T70" fmla="*/ 2147483646 w 618"/>
                <a:gd name="T71" fmla="*/ 2147483646 h 619"/>
                <a:gd name="T72" fmla="*/ 2147483646 w 618"/>
                <a:gd name="T73" fmla="*/ 2147483646 h 619"/>
                <a:gd name="T74" fmla="*/ 2147483646 w 618"/>
                <a:gd name="T75" fmla="*/ 2147483646 h 619"/>
                <a:gd name="T76" fmla="*/ 2147483646 w 618"/>
                <a:gd name="T77" fmla="*/ 2147483646 h 619"/>
                <a:gd name="T78" fmla="*/ 2147483646 w 618"/>
                <a:gd name="T79" fmla="*/ 2147483646 h 619"/>
                <a:gd name="T80" fmla="*/ 2147483646 w 618"/>
                <a:gd name="T81" fmla="*/ 2147483646 h 619"/>
                <a:gd name="T82" fmla="*/ 2147483646 w 618"/>
                <a:gd name="T83" fmla="*/ 2147483646 h 619"/>
                <a:gd name="T84" fmla="*/ 2147483646 w 618"/>
                <a:gd name="T85" fmla="*/ 2147483646 h 619"/>
                <a:gd name="T86" fmla="*/ 2147483646 w 618"/>
                <a:gd name="T87" fmla="*/ 2147483646 h 619"/>
                <a:gd name="T88" fmla="*/ 2147483646 w 618"/>
                <a:gd name="T89" fmla="*/ 2147483646 h 619"/>
                <a:gd name="T90" fmla="*/ 2147483646 w 618"/>
                <a:gd name="T91" fmla="*/ 2147483646 h 619"/>
                <a:gd name="T92" fmla="*/ 2147483646 w 618"/>
                <a:gd name="T93" fmla="*/ 2147483646 h 619"/>
                <a:gd name="T94" fmla="*/ 2147483646 w 618"/>
                <a:gd name="T95" fmla="*/ 2147483646 h 619"/>
                <a:gd name="T96" fmla="*/ 2147483646 w 618"/>
                <a:gd name="T97" fmla="*/ 2147483646 h 619"/>
                <a:gd name="T98" fmla="*/ 2147483646 w 618"/>
                <a:gd name="T99" fmla="*/ 2147483646 h 61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8" h="619">
                  <a:moveTo>
                    <a:pt x="225" y="42"/>
                  </a:moveTo>
                  <a:cubicBezTo>
                    <a:pt x="225" y="42"/>
                    <a:pt x="225" y="42"/>
                    <a:pt x="225" y="42"/>
                  </a:cubicBezTo>
                  <a:cubicBezTo>
                    <a:pt x="207" y="17"/>
                    <a:pt x="207" y="17"/>
                    <a:pt x="207" y="17"/>
                  </a:cubicBezTo>
                  <a:cubicBezTo>
                    <a:pt x="195" y="22"/>
                    <a:pt x="195" y="22"/>
                    <a:pt x="195" y="22"/>
                  </a:cubicBezTo>
                  <a:cubicBezTo>
                    <a:pt x="183" y="27"/>
                    <a:pt x="183" y="27"/>
                    <a:pt x="183" y="27"/>
                  </a:cubicBezTo>
                  <a:cubicBezTo>
                    <a:pt x="187" y="58"/>
                    <a:pt x="187" y="58"/>
                    <a:pt x="187" y="58"/>
                  </a:cubicBezTo>
                  <a:cubicBezTo>
                    <a:pt x="174" y="64"/>
                    <a:pt x="162" y="71"/>
                    <a:pt x="150" y="79"/>
                  </a:cubicBezTo>
                  <a:cubicBezTo>
                    <a:pt x="140" y="72"/>
                    <a:pt x="140" y="72"/>
                    <a:pt x="140" y="72"/>
                  </a:cubicBezTo>
                  <a:cubicBezTo>
                    <a:pt x="140" y="72"/>
                    <a:pt x="140" y="72"/>
                    <a:pt x="140" y="72"/>
                  </a:cubicBezTo>
                  <a:cubicBezTo>
                    <a:pt x="125" y="60"/>
                    <a:pt x="125" y="60"/>
                    <a:pt x="125" y="60"/>
                  </a:cubicBezTo>
                  <a:cubicBezTo>
                    <a:pt x="115" y="68"/>
                    <a:pt x="115" y="68"/>
                    <a:pt x="115" y="68"/>
                  </a:cubicBezTo>
                  <a:cubicBezTo>
                    <a:pt x="105" y="77"/>
                    <a:pt x="105" y="77"/>
                    <a:pt x="105" y="77"/>
                  </a:cubicBezTo>
                  <a:cubicBezTo>
                    <a:pt x="118" y="105"/>
                    <a:pt x="118" y="105"/>
                    <a:pt x="118" y="105"/>
                  </a:cubicBezTo>
                  <a:cubicBezTo>
                    <a:pt x="108" y="115"/>
                    <a:pt x="98" y="125"/>
                    <a:pt x="89" y="137"/>
                  </a:cubicBezTo>
                  <a:cubicBezTo>
                    <a:pt x="60" y="126"/>
                    <a:pt x="60" y="126"/>
                    <a:pt x="60" y="126"/>
                  </a:cubicBezTo>
                  <a:cubicBezTo>
                    <a:pt x="53" y="137"/>
                    <a:pt x="53" y="137"/>
                    <a:pt x="53" y="137"/>
                  </a:cubicBezTo>
                  <a:cubicBezTo>
                    <a:pt x="45" y="147"/>
                    <a:pt x="45" y="147"/>
                    <a:pt x="45" y="147"/>
                  </a:cubicBezTo>
                  <a:cubicBezTo>
                    <a:pt x="67" y="170"/>
                    <a:pt x="67" y="170"/>
                    <a:pt x="67" y="170"/>
                  </a:cubicBezTo>
                  <a:cubicBezTo>
                    <a:pt x="59" y="183"/>
                    <a:pt x="53" y="196"/>
                    <a:pt x="48" y="209"/>
                  </a:cubicBezTo>
                  <a:cubicBezTo>
                    <a:pt x="17" y="207"/>
                    <a:pt x="17" y="207"/>
                    <a:pt x="17" y="207"/>
                  </a:cubicBezTo>
                  <a:cubicBezTo>
                    <a:pt x="13" y="220"/>
                    <a:pt x="13" y="220"/>
                    <a:pt x="13" y="220"/>
                  </a:cubicBezTo>
                  <a:cubicBezTo>
                    <a:pt x="9" y="232"/>
                    <a:pt x="9" y="232"/>
                    <a:pt x="9" y="232"/>
                  </a:cubicBezTo>
                  <a:cubicBezTo>
                    <a:pt x="36" y="248"/>
                    <a:pt x="36" y="248"/>
                    <a:pt x="36" y="248"/>
                  </a:cubicBezTo>
                  <a:cubicBezTo>
                    <a:pt x="33" y="262"/>
                    <a:pt x="31" y="276"/>
                    <a:pt x="30" y="291"/>
                  </a:cubicBezTo>
                  <a:cubicBezTo>
                    <a:pt x="0" y="298"/>
                    <a:pt x="0" y="298"/>
                    <a:pt x="0" y="298"/>
                  </a:cubicBezTo>
                  <a:cubicBezTo>
                    <a:pt x="0" y="311"/>
                    <a:pt x="0" y="311"/>
                    <a:pt x="0" y="311"/>
                  </a:cubicBezTo>
                  <a:cubicBezTo>
                    <a:pt x="0" y="324"/>
                    <a:pt x="0" y="324"/>
                    <a:pt x="0" y="324"/>
                  </a:cubicBezTo>
                  <a:cubicBezTo>
                    <a:pt x="30" y="331"/>
                    <a:pt x="30" y="331"/>
                    <a:pt x="30" y="331"/>
                  </a:cubicBezTo>
                  <a:cubicBezTo>
                    <a:pt x="31" y="346"/>
                    <a:pt x="34" y="360"/>
                    <a:pt x="37" y="374"/>
                  </a:cubicBezTo>
                  <a:cubicBezTo>
                    <a:pt x="10" y="390"/>
                    <a:pt x="10" y="390"/>
                    <a:pt x="10" y="390"/>
                  </a:cubicBezTo>
                  <a:cubicBezTo>
                    <a:pt x="14" y="403"/>
                    <a:pt x="14" y="403"/>
                    <a:pt x="14" y="403"/>
                  </a:cubicBezTo>
                  <a:cubicBezTo>
                    <a:pt x="18" y="415"/>
                    <a:pt x="18" y="415"/>
                    <a:pt x="18" y="415"/>
                  </a:cubicBezTo>
                  <a:cubicBezTo>
                    <a:pt x="49" y="413"/>
                    <a:pt x="49" y="413"/>
                    <a:pt x="49" y="413"/>
                  </a:cubicBezTo>
                  <a:cubicBezTo>
                    <a:pt x="55" y="426"/>
                    <a:pt x="61" y="439"/>
                    <a:pt x="68" y="452"/>
                  </a:cubicBezTo>
                  <a:cubicBezTo>
                    <a:pt x="47" y="475"/>
                    <a:pt x="47" y="475"/>
                    <a:pt x="47" y="475"/>
                  </a:cubicBezTo>
                  <a:cubicBezTo>
                    <a:pt x="55" y="485"/>
                    <a:pt x="55" y="485"/>
                    <a:pt x="55" y="485"/>
                  </a:cubicBezTo>
                  <a:cubicBezTo>
                    <a:pt x="62" y="496"/>
                    <a:pt x="62" y="496"/>
                    <a:pt x="62" y="496"/>
                  </a:cubicBezTo>
                  <a:cubicBezTo>
                    <a:pt x="91" y="485"/>
                    <a:pt x="91" y="485"/>
                    <a:pt x="91" y="485"/>
                  </a:cubicBezTo>
                  <a:cubicBezTo>
                    <a:pt x="100" y="496"/>
                    <a:pt x="110" y="507"/>
                    <a:pt x="121" y="516"/>
                  </a:cubicBezTo>
                  <a:cubicBezTo>
                    <a:pt x="108" y="545"/>
                    <a:pt x="108" y="545"/>
                    <a:pt x="108" y="545"/>
                  </a:cubicBezTo>
                  <a:cubicBezTo>
                    <a:pt x="118" y="553"/>
                    <a:pt x="118" y="553"/>
                    <a:pt x="118" y="553"/>
                  </a:cubicBezTo>
                  <a:cubicBezTo>
                    <a:pt x="128" y="561"/>
                    <a:pt x="128" y="561"/>
                    <a:pt x="128" y="561"/>
                  </a:cubicBezTo>
                  <a:cubicBezTo>
                    <a:pt x="153" y="542"/>
                    <a:pt x="153" y="542"/>
                    <a:pt x="153" y="542"/>
                  </a:cubicBezTo>
                  <a:cubicBezTo>
                    <a:pt x="165" y="550"/>
                    <a:pt x="177" y="557"/>
                    <a:pt x="190" y="563"/>
                  </a:cubicBezTo>
                  <a:cubicBezTo>
                    <a:pt x="186" y="594"/>
                    <a:pt x="186" y="594"/>
                    <a:pt x="186" y="594"/>
                  </a:cubicBezTo>
                  <a:cubicBezTo>
                    <a:pt x="198" y="598"/>
                    <a:pt x="198" y="598"/>
                    <a:pt x="198" y="598"/>
                  </a:cubicBezTo>
                  <a:cubicBezTo>
                    <a:pt x="210" y="603"/>
                    <a:pt x="210" y="603"/>
                    <a:pt x="210" y="603"/>
                  </a:cubicBezTo>
                  <a:cubicBezTo>
                    <a:pt x="228" y="577"/>
                    <a:pt x="228" y="577"/>
                    <a:pt x="228" y="577"/>
                  </a:cubicBezTo>
                  <a:cubicBezTo>
                    <a:pt x="242" y="582"/>
                    <a:pt x="256" y="585"/>
                    <a:pt x="270" y="587"/>
                  </a:cubicBezTo>
                  <a:cubicBezTo>
                    <a:pt x="275" y="618"/>
                    <a:pt x="275" y="618"/>
                    <a:pt x="275" y="618"/>
                  </a:cubicBezTo>
                  <a:cubicBezTo>
                    <a:pt x="288" y="618"/>
                    <a:pt x="288" y="618"/>
                    <a:pt x="288" y="618"/>
                  </a:cubicBezTo>
                  <a:cubicBezTo>
                    <a:pt x="301" y="619"/>
                    <a:pt x="301" y="619"/>
                    <a:pt x="301" y="619"/>
                  </a:cubicBezTo>
                  <a:cubicBezTo>
                    <a:pt x="307" y="602"/>
                    <a:pt x="307" y="602"/>
                    <a:pt x="307" y="602"/>
                  </a:cubicBezTo>
                  <a:cubicBezTo>
                    <a:pt x="307" y="602"/>
                    <a:pt x="307" y="602"/>
                    <a:pt x="307" y="602"/>
                  </a:cubicBezTo>
                  <a:cubicBezTo>
                    <a:pt x="311" y="590"/>
                    <a:pt x="311" y="590"/>
                    <a:pt x="311" y="590"/>
                  </a:cubicBezTo>
                  <a:cubicBezTo>
                    <a:pt x="325" y="590"/>
                    <a:pt x="339" y="588"/>
                    <a:pt x="354" y="586"/>
                  </a:cubicBezTo>
                  <a:cubicBezTo>
                    <a:pt x="368" y="614"/>
                    <a:pt x="368" y="614"/>
                    <a:pt x="368" y="614"/>
                  </a:cubicBezTo>
                  <a:cubicBezTo>
                    <a:pt x="380" y="611"/>
                    <a:pt x="380" y="611"/>
                    <a:pt x="380" y="611"/>
                  </a:cubicBezTo>
                  <a:cubicBezTo>
                    <a:pt x="393" y="608"/>
                    <a:pt x="393" y="608"/>
                    <a:pt x="393" y="608"/>
                  </a:cubicBezTo>
                  <a:cubicBezTo>
                    <a:pt x="393" y="577"/>
                    <a:pt x="393" y="577"/>
                    <a:pt x="393" y="577"/>
                  </a:cubicBezTo>
                  <a:cubicBezTo>
                    <a:pt x="394" y="577"/>
                    <a:pt x="394" y="577"/>
                    <a:pt x="394" y="577"/>
                  </a:cubicBezTo>
                  <a:cubicBezTo>
                    <a:pt x="408" y="572"/>
                    <a:pt x="421" y="567"/>
                    <a:pt x="433" y="561"/>
                  </a:cubicBezTo>
                  <a:cubicBezTo>
                    <a:pt x="455" y="583"/>
                    <a:pt x="455" y="583"/>
                    <a:pt x="455" y="583"/>
                  </a:cubicBezTo>
                  <a:cubicBezTo>
                    <a:pt x="466" y="577"/>
                    <a:pt x="466" y="577"/>
                    <a:pt x="466" y="577"/>
                  </a:cubicBezTo>
                  <a:cubicBezTo>
                    <a:pt x="477" y="570"/>
                    <a:pt x="477" y="570"/>
                    <a:pt x="477" y="570"/>
                  </a:cubicBezTo>
                  <a:cubicBezTo>
                    <a:pt x="468" y="540"/>
                    <a:pt x="468" y="540"/>
                    <a:pt x="468" y="540"/>
                  </a:cubicBezTo>
                  <a:cubicBezTo>
                    <a:pt x="480" y="532"/>
                    <a:pt x="491" y="523"/>
                    <a:pt x="502" y="513"/>
                  </a:cubicBezTo>
                  <a:cubicBezTo>
                    <a:pt x="529" y="528"/>
                    <a:pt x="529" y="528"/>
                    <a:pt x="529" y="528"/>
                  </a:cubicBezTo>
                  <a:cubicBezTo>
                    <a:pt x="538" y="519"/>
                    <a:pt x="538" y="519"/>
                    <a:pt x="538" y="519"/>
                  </a:cubicBezTo>
                  <a:cubicBezTo>
                    <a:pt x="547" y="509"/>
                    <a:pt x="547" y="509"/>
                    <a:pt x="547" y="509"/>
                  </a:cubicBezTo>
                  <a:cubicBezTo>
                    <a:pt x="529" y="483"/>
                    <a:pt x="529" y="483"/>
                    <a:pt x="529" y="483"/>
                  </a:cubicBezTo>
                  <a:cubicBezTo>
                    <a:pt x="538" y="472"/>
                    <a:pt x="546" y="460"/>
                    <a:pt x="553" y="448"/>
                  </a:cubicBezTo>
                  <a:cubicBezTo>
                    <a:pt x="584" y="454"/>
                    <a:pt x="584" y="454"/>
                    <a:pt x="584" y="454"/>
                  </a:cubicBezTo>
                  <a:cubicBezTo>
                    <a:pt x="589" y="442"/>
                    <a:pt x="589" y="442"/>
                    <a:pt x="589" y="442"/>
                  </a:cubicBezTo>
                  <a:cubicBezTo>
                    <a:pt x="595" y="430"/>
                    <a:pt x="595" y="430"/>
                    <a:pt x="595" y="430"/>
                  </a:cubicBezTo>
                  <a:cubicBezTo>
                    <a:pt x="571" y="411"/>
                    <a:pt x="571" y="411"/>
                    <a:pt x="571" y="411"/>
                  </a:cubicBezTo>
                  <a:cubicBezTo>
                    <a:pt x="572" y="408"/>
                    <a:pt x="573" y="405"/>
                    <a:pt x="574" y="402"/>
                  </a:cubicBezTo>
                  <a:cubicBezTo>
                    <a:pt x="576" y="395"/>
                    <a:pt x="576" y="395"/>
                    <a:pt x="576" y="395"/>
                  </a:cubicBezTo>
                  <a:cubicBezTo>
                    <a:pt x="579" y="386"/>
                    <a:pt x="581" y="378"/>
                    <a:pt x="583" y="370"/>
                  </a:cubicBezTo>
                  <a:cubicBezTo>
                    <a:pt x="614" y="367"/>
                    <a:pt x="614" y="367"/>
                    <a:pt x="614" y="367"/>
                  </a:cubicBezTo>
                  <a:cubicBezTo>
                    <a:pt x="616" y="354"/>
                    <a:pt x="616" y="354"/>
                    <a:pt x="616" y="354"/>
                  </a:cubicBezTo>
                  <a:cubicBezTo>
                    <a:pt x="618" y="341"/>
                    <a:pt x="618" y="341"/>
                    <a:pt x="618" y="341"/>
                  </a:cubicBezTo>
                  <a:cubicBezTo>
                    <a:pt x="589" y="329"/>
                    <a:pt x="589" y="329"/>
                    <a:pt x="589" y="329"/>
                  </a:cubicBezTo>
                  <a:cubicBezTo>
                    <a:pt x="590" y="315"/>
                    <a:pt x="590" y="301"/>
                    <a:pt x="589" y="286"/>
                  </a:cubicBezTo>
                  <a:cubicBezTo>
                    <a:pt x="618" y="274"/>
                    <a:pt x="618" y="274"/>
                    <a:pt x="618" y="274"/>
                  </a:cubicBezTo>
                  <a:cubicBezTo>
                    <a:pt x="616" y="261"/>
                    <a:pt x="616" y="261"/>
                    <a:pt x="616" y="261"/>
                  </a:cubicBezTo>
                  <a:cubicBezTo>
                    <a:pt x="614" y="249"/>
                    <a:pt x="614" y="249"/>
                    <a:pt x="614" y="249"/>
                  </a:cubicBezTo>
                  <a:cubicBezTo>
                    <a:pt x="582" y="246"/>
                    <a:pt x="582" y="246"/>
                    <a:pt x="582" y="246"/>
                  </a:cubicBezTo>
                  <a:cubicBezTo>
                    <a:pt x="581" y="239"/>
                    <a:pt x="579" y="232"/>
                    <a:pt x="577" y="225"/>
                  </a:cubicBezTo>
                  <a:cubicBezTo>
                    <a:pt x="575" y="218"/>
                    <a:pt x="572" y="212"/>
                    <a:pt x="570" y="205"/>
                  </a:cubicBezTo>
                  <a:cubicBezTo>
                    <a:pt x="594" y="185"/>
                    <a:pt x="594" y="185"/>
                    <a:pt x="594" y="185"/>
                  </a:cubicBezTo>
                  <a:cubicBezTo>
                    <a:pt x="588" y="173"/>
                    <a:pt x="588" y="173"/>
                    <a:pt x="588" y="173"/>
                  </a:cubicBezTo>
                  <a:cubicBezTo>
                    <a:pt x="582" y="162"/>
                    <a:pt x="582" y="162"/>
                    <a:pt x="582" y="162"/>
                  </a:cubicBezTo>
                  <a:cubicBezTo>
                    <a:pt x="552" y="168"/>
                    <a:pt x="552" y="168"/>
                    <a:pt x="552" y="168"/>
                  </a:cubicBezTo>
                  <a:cubicBezTo>
                    <a:pt x="544" y="156"/>
                    <a:pt x="536" y="144"/>
                    <a:pt x="527" y="133"/>
                  </a:cubicBezTo>
                  <a:cubicBezTo>
                    <a:pt x="544" y="107"/>
                    <a:pt x="544" y="107"/>
                    <a:pt x="544" y="107"/>
                  </a:cubicBezTo>
                  <a:cubicBezTo>
                    <a:pt x="535" y="97"/>
                    <a:pt x="535" y="97"/>
                    <a:pt x="535" y="97"/>
                  </a:cubicBezTo>
                  <a:cubicBezTo>
                    <a:pt x="526" y="88"/>
                    <a:pt x="526" y="88"/>
                    <a:pt x="526" y="88"/>
                  </a:cubicBezTo>
                  <a:cubicBezTo>
                    <a:pt x="499" y="103"/>
                    <a:pt x="499" y="103"/>
                    <a:pt x="499" y="103"/>
                  </a:cubicBezTo>
                  <a:cubicBezTo>
                    <a:pt x="493" y="97"/>
                    <a:pt x="486" y="92"/>
                    <a:pt x="479" y="87"/>
                  </a:cubicBezTo>
                  <a:cubicBezTo>
                    <a:pt x="473" y="82"/>
                    <a:pt x="473" y="82"/>
                    <a:pt x="473" y="82"/>
                  </a:cubicBezTo>
                  <a:cubicBezTo>
                    <a:pt x="471" y="80"/>
                    <a:pt x="468" y="78"/>
                    <a:pt x="466" y="77"/>
                  </a:cubicBezTo>
                  <a:cubicBezTo>
                    <a:pt x="474" y="47"/>
                    <a:pt x="474" y="47"/>
                    <a:pt x="474" y="47"/>
                  </a:cubicBezTo>
                  <a:cubicBezTo>
                    <a:pt x="463" y="40"/>
                    <a:pt x="463" y="40"/>
                    <a:pt x="463" y="40"/>
                  </a:cubicBezTo>
                  <a:cubicBezTo>
                    <a:pt x="452" y="34"/>
                    <a:pt x="452" y="34"/>
                    <a:pt x="452" y="34"/>
                  </a:cubicBezTo>
                  <a:cubicBezTo>
                    <a:pt x="430" y="57"/>
                    <a:pt x="430" y="57"/>
                    <a:pt x="430" y="57"/>
                  </a:cubicBezTo>
                  <a:cubicBezTo>
                    <a:pt x="417" y="50"/>
                    <a:pt x="404" y="45"/>
                    <a:pt x="390" y="41"/>
                  </a:cubicBezTo>
                  <a:cubicBezTo>
                    <a:pt x="390" y="10"/>
                    <a:pt x="390" y="10"/>
                    <a:pt x="390" y="10"/>
                  </a:cubicBezTo>
                  <a:cubicBezTo>
                    <a:pt x="377" y="7"/>
                    <a:pt x="377" y="7"/>
                    <a:pt x="377" y="7"/>
                  </a:cubicBezTo>
                  <a:cubicBezTo>
                    <a:pt x="364" y="4"/>
                    <a:pt x="364" y="4"/>
                    <a:pt x="364" y="4"/>
                  </a:cubicBezTo>
                  <a:cubicBezTo>
                    <a:pt x="350" y="32"/>
                    <a:pt x="350" y="32"/>
                    <a:pt x="350" y="32"/>
                  </a:cubicBezTo>
                  <a:cubicBezTo>
                    <a:pt x="336" y="30"/>
                    <a:pt x="322" y="29"/>
                    <a:pt x="307" y="29"/>
                  </a:cubicBezTo>
                  <a:cubicBezTo>
                    <a:pt x="298" y="0"/>
                    <a:pt x="298" y="0"/>
                    <a:pt x="298" y="0"/>
                  </a:cubicBezTo>
                  <a:cubicBezTo>
                    <a:pt x="285" y="1"/>
                    <a:pt x="285" y="1"/>
                    <a:pt x="285" y="1"/>
                  </a:cubicBezTo>
                  <a:cubicBezTo>
                    <a:pt x="272" y="2"/>
                    <a:pt x="272" y="2"/>
                    <a:pt x="272" y="2"/>
                  </a:cubicBezTo>
                  <a:cubicBezTo>
                    <a:pt x="267" y="33"/>
                    <a:pt x="267" y="33"/>
                    <a:pt x="267" y="33"/>
                  </a:cubicBezTo>
                  <a:cubicBezTo>
                    <a:pt x="253" y="35"/>
                    <a:pt x="239" y="38"/>
                    <a:pt x="225" y="42"/>
                  </a:cubicBezTo>
                  <a:moveTo>
                    <a:pt x="156" y="121"/>
                  </a:moveTo>
                  <a:cubicBezTo>
                    <a:pt x="198" y="255"/>
                    <a:pt x="198" y="255"/>
                    <a:pt x="198" y="255"/>
                  </a:cubicBezTo>
                  <a:cubicBezTo>
                    <a:pt x="201" y="266"/>
                    <a:pt x="197" y="279"/>
                    <a:pt x="188" y="286"/>
                  </a:cubicBezTo>
                  <a:cubicBezTo>
                    <a:pt x="73" y="367"/>
                    <a:pt x="73" y="367"/>
                    <a:pt x="73" y="367"/>
                  </a:cubicBezTo>
                  <a:cubicBezTo>
                    <a:pt x="50" y="274"/>
                    <a:pt x="84" y="179"/>
                    <a:pt x="156" y="121"/>
                  </a:cubicBezTo>
                  <a:moveTo>
                    <a:pt x="228" y="335"/>
                  </a:moveTo>
                  <a:cubicBezTo>
                    <a:pt x="214" y="291"/>
                    <a:pt x="239" y="243"/>
                    <a:pt x="284" y="229"/>
                  </a:cubicBezTo>
                  <a:cubicBezTo>
                    <a:pt x="328" y="215"/>
                    <a:pt x="375" y="240"/>
                    <a:pt x="389" y="284"/>
                  </a:cubicBezTo>
                  <a:cubicBezTo>
                    <a:pt x="404" y="329"/>
                    <a:pt x="379" y="376"/>
                    <a:pt x="334" y="390"/>
                  </a:cubicBezTo>
                  <a:cubicBezTo>
                    <a:pt x="290" y="404"/>
                    <a:pt x="242" y="380"/>
                    <a:pt x="228" y="335"/>
                  </a:cubicBezTo>
                  <a:moveTo>
                    <a:pt x="82" y="398"/>
                  </a:moveTo>
                  <a:cubicBezTo>
                    <a:pt x="223" y="399"/>
                    <a:pt x="223" y="399"/>
                    <a:pt x="223" y="399"/>
                  </a:cubicBezTo>
                  <a:cubicBezTo>
                    <a:pt x="235" y="399"/>
                    <a:pt x="246" y="407"/>
                    <a:pt x="249" y="418"/>
                  </a:cubicBezTo>
                  <a:cubicBezTo>
                    <a:pt x="291" y="552"/>
                    <a:pt x="291" y="552"/>
                    <a:pt x="291" y="552"/>
                  </a:cubicBezTo>
                  <a:cubicBezTo>
                    <a:pt x="200" y="546"/>
                    <a:pt x="117" y="487"/>
                    <a:pt x="82" y="398"/>
                  </a:cubicBezTo>
                  <a:moveTo>
                    <a:pt x="534" y="402"/>
                  </a:moveTo>
                  <a:cubicBezTo>
                    <a:pt x="507" y="466"/>
                    <a:pt x="454" y="519"/>
                    <a:pt x="382" y="542"/>
                  </a:cubicBezTo>
                  <a:cubicBezTo>
                    <a:pt x="363" y="548"/>
                    <a:pt x="343" y="551"/>
                    <a:pt x="323" y="552"/>
                  </a:cubicBezTo>
                  <a:cubicBezTo>
                    <a:pt x="368" y="419"/>
                    <a:pt x="368" y="419"/>
                    <a:pt x="368" y="419"/>
                  </a:cubicBezTo>
                  <a:cubicBezTo>
                    <a:pt x="372" y="408"/>
                    <a:pt x="382" y="400"/>
                    <a:pt x="394" y="401"/>
                  </a:cubicBezTo>
                  <a:cubicBezTo>
                    <a:pt x="534" y="402"/>
                    <a:pt x="534" y="402"/>
                    <a:pt x="534" y="402"/>
                  </a:cubicBezTo>
                  <a:moveTo>
                    <a:pt x="541" y="237"/>
                  </a:moveTo>
                  <a:cubicBezTo>
                    <a:pt x="555" y="282"/>
                    <a:pt x="555" y="328"/>
                    <a:pt x="544" y="371"/>
                  </a:cubicBezTo>
                  <a:cubicBezTo>
                    <a:pt x="437" y="291"/>
                    <a:pt x="437" y="291"/>
                    <a:pt x="437" y="291"/>
                  </a:cubicBezTo>
                  <a:cubicBezTo>
                    <a:pt x="424" y="282"/>
                    <a:pt x="419" y="266"/>
                    <a:pt x="424" y="251"/>
                  </a:cubicBezTo>
                  <a:cubicBezTo>
                    <a:pt x="467" y="125"/>
                    <a:pt x="467" y="125"/>
                    <a:pt x="467" y="125"/>
                  </a:cubicBezTo>
                  <a:cubicBezTo>
                    <a:pt x="500" y="153"/>
                    <a:pt x="527" y="191"/>
                    <a:pt x="541" y="237"/>
                  </a:cubicBezTo>
                  <a:moveTo>
                    <a:pt x="441" y="105"/>
                  </a:moveTo>
                  <a:cubicBezTo>
                    <a:pt x="327" y="186"/>
                    <a:pt x="327" y="186"/>
                    <a:pt x="327" y="186"/>
                  </a:cubicBezTo>
                  <a:cubicBezTo>
                    <a:pt x="317" y="193"/>
                    <a:pt x="304" y="193"/>
                    <a:pt x="295" y="186"/>
                  </a:cubicBezTo>
                  <a:cubicBezTo>
                    <a:pt x="182" y="102"/>
                    <a:pt x="182" y="102"/>
                    <a:pt x="182" y="102"/>
                  </a:cubicBezTo>
                  <a:cubicBezTo>
                    <a:pt x="198" y="92"/>
                    <a:pt x="216" y="84"/>
                    <a:pt x="236" y="78"/>
                  </a:cubicBezTo>
                  <a:cubicBezTo>
                    <a:pt x="308" y="55"/>
                    <a:pt x="382" y="68"/>
                    <a:pt x="441" y="105"/>
                  </a:cubicBezTo>
                </a:path>
              </a:pathLst>
            </a:custGeom>
            <a:solidFill>
              <a:srgbClr val="3333C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36"/>
            <p:cNvSpPr>
              <a:spLocks noEditPoints="1"/>
            </p:cNvSpPr>
            <p:nvPr/>
          </p:nvSpPr>
          <p:spPr bwMode="auto">
            <a:xfrm>
              <a:off x="5942847" y="4075863"/>
              <a:ext cx="597130" cy="597945"/>
            </a:xfrm>
            <a:custGeom>
              <a:avLst/>
              <a:gdLst>
                <a:gd name="T0" fmla="*/ 2147483646 w 310"/>
                <a:gd name="T1" fmla="*/ 2147483646 h 310"/>
                <a:gd name="T2" fmla="*/ 2147483646 w 310"/>
                <a:gd name="T3" fmla="*/ 2147483646 h 310"/>
                <a:gd name="T4" fmla="*/ 2147483646 w 310"/>
                <a:gd name="T5" fmla="*/ 2147483646 h 310"/>
                <a:gd name="T6" fmla="*/ 2147483646 w 310"/>
                <a:gd name="T7" fmla="*/ 2147483646 h 310"/>
                <a:gd name="T8" fmla="*/ 2147483646 w 310"/>
                <a:gd name="T9" fmla="*/ 2147483646 h 310"/>
                <a:gd name="T10" fmla="*/ 2147483646 w 310"/>
                <a:gd name="T11" fmla="*/ 2147483646 h 310"/>
                <a:gd name="T12" fmla="*/ 2147483646 w 310"/>
                <a:gd name="T13" fmla="*/ 2147483646 h 310"/>
                <a:gd name="T14" fmla="*/ 2147483646 w 310"/>
                <a:gd name="T15" fmla="*/ 2147483646 h 310"/>
                <a:gd name="T16" fmla="*/ 2147483646 w 310"/>
                <a:gd name="T17" fmla="*/ 2147483646 h 310"/>
                <a:gd name="T18" fmla="*/ 2147483646 w 310"/>
                <a:gd name="T19" fmla="*/ 2147483646 h 310"/>
                <a:gd name="T20" fmla="*/ 2147483646 w 310"/>
                <a:gd name="T21" fmla="*/ 2147483646 h 310"/>
                <a:gd name="T22" fmla="*/ 2147483646 w 310"/>
                <a:gd name="T23" fmla="*/ 2147483646 h 310"/>
                <a:gd name="T24" fmla="*/ 2147483646 w 310"/>
                <a:gd name="T25" fmla="*/ 2147483646 h 310"/>
                <a:gd name="T26" fmla="*/ 2147483646 w 310"/>
                <a:gd name="T27" fmla="*/ 2147483646 h 310"/>
                <a:gd name="T28" fmla="*/ 2147483646 w 310"/>
                <a:gd name="T29" fmla="*/ 2147483646 h 310"/>
                <a:gd name="T30" fmla="*/ 2147483646 w 310"/>
                <a:gd name="T31" fmla="*/ 2147483646 h 310"/>
                <a:gd name="T32" fmla="*/ 2147483646 w 310"/>
                <a:gd name="T33" fmla="*/ 2147483646 h 310"/>
                <a:gd name="T34" fmla="*/ 2147483646 w 310"/>
                <a:gd name="T35" fmla="*/ 2147483646 h 310"/>
                <a:gd name="T36" fmla="*/ 2147483646 w 310"/>
                <a:gd name="T37" fmla="*/ 2147483646 h 310"/>
                <a:gd name="T38" fmla="*/ 2147483646 w 310"/>
                <a:gd name="T39" fmla="*/ 2147483646 h 310"/>
                <a:gd name="T40" fmla="*/ 2147483646 w 310"/>
                <a:gd name="T41" fmla="*/ 0 h 310"/>
                <a:gd name="T42" fmla="*/ 2147483646 w 310"/>
                <a:gd name="T43" fmla="*/ 2147483646 h 310"/>
                <a:gd name="T44" fmla="*/ 2147483646 w 310"/>
                <a:gd name="T45" fmla="*/ 2147483646 h 310"/>
                <a:gd name="T46" fmla="*/ 2147483646 w 310"/>
                <a:gd name="T47" fmla="*/ 2147483646 h 310"/>
                <a:gd name="T48" fmla="*/ 2147483646 w 310"/>
                <a:gd name="T49" fmla="*/ 2147483646 h 310"/>
                <a:gd name="T50" fmla="*/ 2147483646 w 310"/>
                <a:gd name="T51" fmla="*/ 2147483646 h 310"/>
                <a:gd name="T52" fmla="*/ 2147483646 w 310"/>
                <a:gd name="T53" fmla="*/ 2147483646 h 310"/>
                <a:gd name="T54" fmla="*/ 2147483646 w 310"/>
                <a:gd name="T55" fmla="*/ 2147483646 h 310"/>
                <a:gd name="T56" fmla="*/ 2147483646 w 310"/>
                <a:gd name="T57" fmla="*/ 2147483646 h 310"/>
                <a:gd name="T58" fmla="*/ 2147483646 w 310"/>
                <a:gd name="T59" fmla="*/ 2147483646 h 310"/>
                <a:gd name="T60" fmla="*/ 2147483646 w 310"/>
                <a:gd name="T61" fmla="*/ 2147483646 h 310"/>
                <a:gd name="T62" fmla="*/ 2147483646 w 310"/>
                <a:gd name="T63" fmla="*/ 2147483646 h 310"/>
                <a:gd name="T64" fmla="*/ 2147483646 w 310"/>
                <a:gd name="T65" fmla="*/ 2147483646 h 310"/>
                <a:gd name="T66" fmla="*/ 2147483646 w 310"/>
                <a:gd name="T67" fmla="*/ 2147483646 h 310"/>
                <a:gd name="T68" fmla="*/ 2147483646 w 310"/>
                <a:gd name="T69" fmla="*/ 2147483646 h 310"/>
                <a:gd name="T70" fmla="*/ 2147483646 w 310"/>
                <a:gd name="T71" fmla="*/ 2147483646 h 310"/>
                <a:gd name="T72" fmla="*/ 2147483646 w 310"/>
                <a:gd name="T73" fmla="*/ 2147483646 h 310"/>
                <a:gd name="T74" fmla="*/ 2147483646 w 310"/>
                <a:gd name="T75" fmla="*/ 2147483646 h 310"/>
                <a:gd name="T76" fmla="*/ 2147483646 w 310"/>
                <a:gd name="T77" fmla="*/ 2147483646 h 310"/>
                <a:gd name="T78" fmla="*/ 2147483646 w 310"/>
                <a:gd name="T79" fmla="*/ 2147483646 h 310"/>
                <a:gd name="T80" fmla="*/ 2147483646 w 310"/>
                <a:gd name="T81" fmla="*/ 2147483646 h 310"/>
                <a:gd name="T82" fmla="*/ 2147483646 w 310"/>
                <a:gd name="T83" fmla="*/ 2147483646 h 310"/>
                <a:gd name="T84" fmla="*/ 2147483646 w 310"/>
                <a:gd name="T85" fmla="*/ 2147483646 h 310"/>
                <a:gd name="T86" fmla="*/ 2147483646 w 310"/>
                <a:gd name="T87" fmla="*/ 2147483646 h 310"/>
                <a:gd name="T88" fmla="*/ 2147483646 w 310"/>
                <a:gd name="T89" fmla="*/ 2147483646 h 310"/>
                <a:gd name="T90" fmla="*/ 2147483646 w 310"/>
                <a:gd name="T91" fmla="*/ 2147483646 h 310"/>
                <a:gd name="T92" fmla="*/ 2147483646 w 310"/>
                <a:gd name="T93" fmla="*/ 2147483646 h 310"/>
                <a:gd name="T94" fmla="*/ 2147483646 w 310"/>
                <a:gd name="T95" fmla="*/ 2147483646 h 310"/>
                <a:gd name="T96" fmla="*/ 2147483646 w 310"/>
                <a:gd name="T97" fmla="*/ 2147483646 h 310"/>
                <a:gd name="T98" fmla="*/ 2147483646 w 310"/>
                <a:gd name="T99" fmla="*/ 2147483646 h 310"/>
                <a:gd name="T100" fmla="*/ 2147483646 w 310"/>
                <a:gd name="T101" fmla="*/ 2147483646 h 310"/>
                <a:gd name="T102" fmla="*/ 2147483646 w 310"/>
                <a:gd name="T103" fmla="*/ 2147483646 h 310"/>
                <a:gd name="T104" fmla="*/ 2147483646 w 310"/>
                <a:gd name="T105" fmla="*/ 2147483646 h 310"/>
                <a:gd name="T106" fmla="*/ 2147483646 w 310"/>
                <a:gd name="T107" fmla="*/ 2147483646 h 310"/>
                <a:gd name="T108" fmla="*/ 2147483646 w 310"/>
                <a:gd name="T109" fmla="*/ 2147483646 h 310"/>
                <a:gd name="T110" fmla="*/ 2147483646 w 310"/>
                <a:gd name="T111" fmla="*/ 2147483646 h 310"/>
                <a:gd name="T112" fmla="*/ 2147483646 w 310"/>
                <a:gd name="T113" fmla="*/ 2147483646 h 310"/>
                <a:gd name="T114" fmla="*/ 2147483646 w 310"/>
                <a:gd name="T115" fmla="*/ 2147483646 h 310"/>
                <a:gd name="T116" fmla="*/ 2147483646 w 310"/>
                <a:gd name="T117" fmla="*/ 2147483646 h 310"/>
                <a:gd name="T118" fmla="*/ 2147483646 w 310"/>
                <a:gd name="T119" fmla="*/ 2147483646 h 310"/>
                <a:gd name="T120" fmla="*/ 2147483646 w 310"/>
                <a:gd name="T121" fmla="*/ 2147483646 h 3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0" h="310">
                  <a:moveTo>
                    <a:pt x="235" y="279"/>
                  </a:moveTo>
                  <a:cubicBezTo>
                    <a:pt x="233" y="276"/>
                    <a:pt x="233" y="276"/>
                    <a:pt x="233" y="276"/>
                  </a:cubicBezTo>
                  <a:cubicBezTo>
                    <a:pt x="230" y="272"/>
                    <a:pt x="230" y="266"/>
                    <a:pt x="234" y="262"/>
                  </a:cubicBezTo>
                  <a:cubicBezTo>
                    <a:pt x="239" y="257"/>
                    <a:pt x="247" y="258"/>
                    <a:pt x="251" y="263"/>
                  </a:cubicBezTo>
                  <a:cubicBezTo>
                    <a:pt x="253" y="266"/>
                    <a:pt x="253" y="266"/>
                    <a:pt x="253" y="266"/>
                  </a:cubicBezTo>
                  <a:cubicBezTo>
                    <a:pt x="255" y="269"/>
                    <a:pt x="260" y="269"/>
                    <a:pt x="263" y="266"/>
                  </a:cubicBezTo>
                  <a:cubicBezTo>
                    <a:pt x="265" y="265"/>
                    <a:pt x="266" y="264"/>
                    <a:pt x="268" y="262"/>
                  </a:cubicBezTo>
                  <a:cubicBezTo>
                    <a:pt x="270" y="259"/>
                    <a:pt x="270" y="254"/>
                    <a:pt x="267" y="252"/>
                  </a:cubicBezTo>
                  <a:cubicBezTo>
                    <a:pt x="264" y="250"/>
                    <a:pt x="264" y="250"/>
                    <a:pt x="264" y="250"/>
                  </a:cubicBezTo>
                  <a:cubicBezTo>
                    <a:pt x="260" y="246"/>
                    <a:pt x="258" y="240"/>
                    <a:pt x="261" y="235"/>
                  </a:cubicBezTo>
                  <a:cubicBezTo>
                    <a:pt x="264" y="229"/>
                    <a:pt x="272" y="228"/>
                    <a:pt x="277" y="232"/>
                  </a:cubicBezTo>
                  <a:cubicBezTo>
                    <a:pt x="280" y="234"/>
                    <a:pt x="280" y="234"/>
                    <a:pt x="280" y="234"/>
                  </a:cubicBezTo>
                  <a:cubicBezTo>
                    <a:pt x="283" y="236"/>
                    <a:pt x="288" y="235"/>
                    <a:pt x="290" y="232"/>
                  </a:cubicBezTo>
                  <a:cubicBezTo>
                    <a:pt x="291" y="230"/>
                    <a:pt x="292" y="228"/>
                    <a:pt x="293" y="226"/>
                  </a:cubicBezTo>
                  <a:cubicBezTo>
                    <a:pt x="295" y="222"/>
                    <a:pt x="293" y="218"/>
                    <a:pt x="289" y="216"/>
                  </a:cubicBezTo>
                  <a:cubicBezTo>
                    <a:pt x="286" y="215"/>
                    <a:pt x="286" y="215"/>
                    <a:pt x="286" y="215"/>
                  </a:cubicBezTo>
                  <a:cubicBezTo>
                    <a:pt x="280" y="213"/>
                    <a:pt x="277" y="206"/>
                    <a:pt x="280" y="200"/>
                  </a:cubicBezTo>
                  <a:cubicBezTo>
                    <a:pt x="277" y="195"/>
                    <a:pt x="282" y="189"/>
                    <a:pt x="288" y="192"/>
                  </a:cubicBezTo>
                  <a:cubicBezTo>
                    <a:pt x="297" y="195"/>
                    <a:pt x="297" y="195"/>
                    <a:pt x="297" y="195"/>
                  </a:cubicBezTo>
                  <a:cubicBezTo>
                    <a:pt x="301" y="197"/>
                    <a:pt x="305" y="195"/>
                    <a:pt x="306" y="190"/>
                  </a:cubicBezTo>
                  <a:cubicBezTo>
                    <a:pt x="307" y="188"/>
                    <a:pt x="307" y="186"/>
                    <a:pt x="308" y="184"/>
                  </a:cubicBezTo>
                  <a:cubicBezTo>
                    <a:pt x="308" y="180"/>
                    <a:pt x="305" y="176"/>
                    <a:pt x="301" y="176"/>
                  </a:cubicBezTo>
                  <a:cubicBezTo>
                    <a:pt x="298" y="176"/>
                    <a:pt x="298" y="176"/>
                    <a:pt x="298" y="176"/>
                  </a:cubicBezTo>
                  <a:cubicBezTo>
                    <a:pt x="291" y="175"/>
                    <a:pt x="287" y="170"/>
                    <a:pt x="287" y="164"/>
                  </a:cubicBezTo>
                  <a:cubicBezTo>
                    <a:pt x="288" y="157"/>
                    <a:pt x="293" y="153"/>
                    <a:pt x="300" y="153"/>
                  </a:cubicBezTo>
                  <a:cubicBezTo>
                    <a:pt x="303" y="154"/>
                    <a:pt x="303" y="154"/>
                    <a:pt x="303" y="154"/>
                  </a:cubicBezTo>
                  <a:cubicBezTo>
                    <a:pt x="307" y="154"/>
                    <a:pt x="310" y="151"/>
                    <a:pt x="310" y="146"/>
                  </a:cubicBezTo>
                  <a:cubicBezTo>
                    <a:pt x="310" y="144"/>
                    <a:pt x="310" y="142"/>
                    <a:pt x="310" y="140"/>
                  </a:cubicBezTo>
                  <a:cubicBezTo>
                    <a:pt x="309" y="136"/>
                    <a:pt x="305" y="133"/>
                    <a:pt x="301" y="134"/>
                  </a:cubicBezTo>
                  <a:cubicBezTo>
                    <a:pt x="298" y="135"/>
                    <a:pt x="298" y="135"/>
                    <a:pt x="298" y="135"/>
                  </a:cubicBezTo>
                  <a:cubicBezTo>
                    <a:pt x="292" y="136"/>
                    <a:pt x="286" y="132"/>
                    <a:pt x="285" y="126"/>
                  </a:cubicBezTo>
                  <a:cubicBezTo>
                    <a:pt x="283" y="120"/>
                    <a:pt x="287" y="114"/>
                    <a:pt x="293" y="113"/>
                  </a:cubicBezTo>
                  <a:cubicBezTo>
                    <a:pt x="296" y="112"/>
                    <a:pt x="296" y="112"/>
                    <a:pt x="296" y="112"/>
                  </a:cubicBezTo>
                  <a:cubicBezTo>
                    <a:pt x="300" y="111"/>
                    <a:pt x="303" y="107"/>
                    <a:pt x="301" y="103"/>
                  </a:cubicBezTo>
                  <a:cubicBezTo>
                    <a:pt x="301" y="101"/>
                    <a:pt x="300" y="99"/>
                    <a:pt x="299" y="97"/>
                  </a:cubicBezTo>
                  <a:cubicBezTo>
                    <a:pt x="298" y="93"/>
                    <a:pt x="293" y="92"/>
                    <a:pt x="290" y="94"/>
                  </a:cubicBezTo>
                  <a:cubicBezTo>
                    <a:pt x="286" y="95"/>
                    <a:pt x="286" y="95"/>
                    <a:pt x="286" y="95"/>
                  </a:cubicBezTo>
                  <a:cubicBezTo>
                    <a:pt x="281" y="98"/>
                    <a:pt x="274" y="96"/>
                    <a:pt x="271" y="91"/>
                  </a:cubicBezTo>
                  <a:cubicBezTo>
                    <a:pt x="268" y="85"/>
                    <a:pt x="270" y="79"/>
                    <a:pt x="276" y="76"/>
                  </a:cubicBezTo>
                  <a:cubicBezTo>
                    <a:pt x="279" y="74"/>
                    <a:pt x="279" y="74"/>
                    <a:pt x="279" y="74"/>
                  </a:cubicBezTo>
                  <a:cubicBezTo>
                    <a:pt x="282" y="72"/>
                    <a:pt x="283" y="67"/>
                    <a:pt x="281" y="64"/>
                  </a:cubicBezTo>
                  <a:cubicBezTo>
                    <a:pt x="280" y="62"/>
                    <a:pt x="278" y="61"/>
                    <a:pt x="277" y="59"/>
                  </a:cubicBezTo>
                  <a:cubicBezTo>
                    <a:pt x="275" y="56"/>
                    <a:pt x="270" y="55"/>
                    <a:pt x="267" y="58"/>
                  </a:cubicBezTo>
                  <a:cubicBezTo>
                    <a:pt x="264" y="61"/>
                    <a:pt x="264" y="61"/>
                    <a:pt x="264" y="61"/>
                  </a:cubicBezTo>
                  <a:cubicBezTo>
                    <a:pt x="260" y="64"/>
                    <a:pt x="254" y="65"/>
                    <a:pt x="250" y="62"/>
                  </a:cubicBezTo>
                  <a:cubicBezTo>
                    <a:pt x="244" y="58"/>
                    <a:pt x="244" y="50"/>
                    <a:pt x="249" y="45"/>
                  </a:cubicBezTo>
                  <a:cubicBezTo>
                    <a:pt x="251" y="43"/>
                    <a:pt x="251" y="43"/>
                    <a:pt x="251" y="43"/>
                  </a:cubicBezTo>
                  <a:cubicBezTo>
                    <a:pt x="254" y="40"/>
                    <a:pt x="254" y="35"/>
                    <a:pt x="250" y="32"/>
                  </a:cubicBezTo>
                  <a:cubicBezTo>
                    <a:pt x="249" y="31"/>
                    <a:pt x="247" y="30"/>
                    <a:pt x="245" y="28"/>
                  </a:cubicBezTo>
                  <a:cubicBezTo>
                    <a:pt x="242" y="26"/>
                    <a:pt x="237" y="27"/>
                    <a:pt x="235" y="31"/>
                  </a:cubicBezTo>
                  <a:cubicBezTo>
                    <a:pt x="233" y="34"/>
                    <a:pt x="233" y="34"/>
                    <a:pt x="233" y="34"/>
                  </a:cubicBezTo>
                  <a:cubicBezTo>
                    <a:pt x="230" y="39"/>
                    <a:pt x="223" y="41"/>
                    <a:pt x="218" y="38"/>
                  </a:cubicBezTo>
                  <a:cubicBezTo>
                    <a:pt x="218" y="38"/>
                    <a:pt x="218" y="38"/>
                    <a:pt x="218" y="38"/>
                  </a:cubicBezTo>
                  <a:cubicBezTo>
                    <a:pt x="213" y="35"/>
                    <a:pt x="211" y="28"/>
                    <a:pt x="214" y="23"/>
                  </a:cubicBezTo>
                  <a:cubicBezTo>
                    <a:pt x="215" y="20"/>
                    <a:pt x="215" y="20"/>
                    <a:pt x="215" y="20"/>
                  </a:cubicBezTo>
                  <a:cubicBezTo>
                    <a:pt x="217" y="17"/>
                    <a:pt x="216" y="12"/>
                    <a:pt x="212" y="10"/>
                  </a:cubicBezTo>
                  <a:cubicBezTo>
                    <a:pt x="210" y="10"/>
                    <a:pt x="208" y="9"/>
                    <a:pt x="206" y="8"/>
                  </a:cubicBezTo>
                  <a:cubicBezTo>
                    <a:pt x="202" y="7"/>
                    <a:pt x="198" y="9"/>
                    <a:pt x="197" y="13"/>
                  </a:cubicBezTo>
                  <a:cubicBezTo>
                    <a:pt x="196" y="17"/>
                    <a:pt x="196" y="17"/>
                    <a:pt x="196" y="17"/>
                  </a:cubicBezTo>
                  <a:cubicBezTo>
                    <a:pt x="195" y="23"/>
                    <a:pt x="189" y="27"/>
                    <a:pt x="183" y="25"/>
                  </a:cubicBezTo>
                  <a:cubicBezTo>
                    <a:pt x="177" y="24"/>
                    <a:pt x="173" y="18"/>
                    <a:pt x="174" y="12"/>
                  </a:cubicBezTo>
                  <a:cubicBezTo>
                    <a:pt x="175" y="9"/>
                    <a:pt x="175" y="9"/>
                    <a:pt x="175" y="9"/>
                  </a:cubicBezTo>
                  <a:cubicBezTo>
                    <a:pt x="176" y="5"/>
                    <a:pt x="173" y="1"/>
                    <a:pt x="169" y="0"/>
                  </a:cubicBezTo>
                  <a:cubicBezTo>
                    <a:pt x="167" y="0"/>
                    <a:pt x="165" y="0"/>
                    <a:pt x="163" y="0"/>
                  </a:cubicBezTo>
                  <a:cubicBezTo>
                    <a:pt x="158" y="0"/>
                    <a:pt x="155" y="3"/>
                    <a:pt x="155" y="7"/>
                  </a:cubicBezTo>
                  <a:cubicBezTo>
                    <a:pt x="156" y="11"/>
                    <a:pt x="156" y="11"/>
                    <a:pt x="156" y="11"/>
                  </a:cubicBezTo>
                  <a:cubicBezTo>
                    <a:pt x="156" y="17"/>
                    <a:pt x="151" y="22"/>
                    <a:pt x="145" y="23"/>
                  </a:cubicBezTo>
                  <a:cubicBezTo>
                    <a:pt x="139" y="23"/>
                    <a:pt x="134" y="18"/>
                    <a:pt x="133" y="12"/>
                  </a:cubicBezTo>
                  <a:cubicBezTo>
                    <a:pt x="133" y="9"/>
                    <a:pt x="133" y="9"/>
                    <a:pt x="133" y="9"/>
                  </a:cubicBezTo>
                  <a:cubicBezTo>
                    <a:pt x="133" y="5"/>
                    <a:pt x="129" y="2"/>
                    <a:pt x="125" y="3"/>
                  </a:cubicBezTo>
                  <a:cubicBezTo>
                    <a:pt x="123" y="3"/>
                    <a:pt x="121" y="4"/>
                    <a:pt x="119" y="4"/>
                  </a:cubicBezTo>
                  <a:cubicBezTo>
                    <a:pt x="115" y="5"/>
                    <a:pt x="112" y="9"/>
                    <a:pt x="114" y="13"/>
                  </a:cubicBezTo>
                  <a:cubicBezTo>
                    <a:pt x="115" y="17"/>
                    <a:pt x="115" y="17"/>
                    <a:pt x="115" y="17"/>
                  </a:cubicBezTo>
                  <a:cubicBezTo>
                    <a:pt x="117" y="23"/>
                    <a:pt x="114" y="29"/>
                    <a:pt x="108" y="31"/>
                  </a:cubicBezTo>
                  <a:cubicBezTo>
                    <a:pt x="102" y="33"/>
                    <a:pt x="96" y="30"/>
                    <a:pt x="94" y="24"/>
                  </a:cubicBezTo>
                  <a:cubicBezTo>
                    <a:pt x="93" y="21"/>
                    <a:pt x="93" y="21"/>
                    <a:pt x="93" y="21"/>
                  </a:cubicBezTo>
                  <a:cubicBezTo>
                    <a:pt x="92" y="17"/>
                    <a:pt x="87" y="15"/>
                    <a:pt x="83" y="17"/>
                  </a:cubicBezTo>
                  <a:cubicBezTo>
                    <a:pt x="83" y="17"/>
                    <a:pt x="83" y="17"/>
                    <a:pt x="83" y="17"/>
                  </a:cubicBezTo>
                  <a:cubicBezTo>
                    <a:pt x="81" y="18"/>
                    <a:pt x="79" y="19"/>
                    <a:pt x="78" y="21"/>
                  </a:cubicBezTo>
                  <a:cubicBezTo>
                    <a:pt x="74" y="23"/>
                    <a:pt x="73" y="27"/>
                    <a:pt x="75" y="31"/>
                  </a:cubicBezTo>
                  <a:cubicBezTo>
                    <a:pt x="78" y="34"/>
                    <a:pt x="78" y="34"/>
                    <a:pt x="78" y="34"/>
                  </a:cubicBezTo>
                  <a:cubicBezTo>
                    <a:pt x="81" y="39"/>
                    <a:pt x="80" y="46"/>
                    <a:pt x="75" y="49"/>
                  </a:cubicBezTo>
                  <a:cubicBezTo>
                    <a:pt x="70" y="53"/>
                    <a:pt x="63" y="52"/>
                    <a:pt x="60" y="47"/>
                  </a:cubicBezTo>
                  <a:cubicBezTo>
                    <a:pt x="58" y="44"/>
                    <a:pt x="58" y="44"/>
                    <a:pt x="58" y="44"/>
                  </a:cubicBezTo>
                  <a:cubicBezTo>
                    <a:pt x="55" y="41"/>
                    <a:pt x="50" y="40"/>
                    <a:pt x="47" y="43"/>
                  </a:cubicBezTo>
                  <a:cubicBezTo>
                    <a:pt x="46" y="45"/>
                    <a:pt x="44" y="46"/>
                    <a:pt x="43" y="48"/>
                  </a:cubicBezTo>
                  <a:cubicBezTo>
                    <a:pt x="40" y="51"/>
                    <a:pt x="40" y="56"/>
                    <a:pt x="44" y="58"/>
                  </a:cubicBezTo>
                  <a:cubicBezTo>
                    <a:pt x="47" y="60"/>
                    <a:pt x="47" y="60"/>
                    <a:pt x="47" y="60"/>
                  </a:cubicBezTo>
                  <a:cubicBezTo>
                    <a:pt x="52" y="64"/>
                    <a:pt x="52" y="71"/>
                    <a:pt x="49" y="76"/>
                  </a:cubicBezTo>
                  <a:cubicBezTo>
                    <a:pt x="45" y="81"/>
                    <a:pt x="38" y="82"/>
                    <a:pt x="33" y="78"/>
                  </a:cubicBezTo>
                  <a:cubicBezTo>
                    <a:pt x="31" y="76"/>
                    <a:pt x="31" y="76"/>
                    <a:pt x="31" y="76"/>
                  </a:cubicBezTo>
                  <a:cubicBezTo>
                    <a:pt x="27" y="74"/>
                    <a:pt x="22" y="75"/>
                    <a:pt x="20" y="78"/>
                  </a:cubicBezTo>
                  <a:cubicBezTo>
                    <a:pt x="19" y="80"/>
                    <a:pt x="18" y="82"/>
                    <a:pt x="17" y="84"/>
                  </a:cubicBezTo>
                  <a:cubicBezTo>
                    <a:pt x="15" y="87"/>
                    <a:pt x="17" y="92"/>
                    <a:pt x="21" y="93"/>
                  </a:cubicBezTo>
                  <a:cubicBezTo>
                    <a:pt x="24" y="95"/>
                    <a:pt x="24" y="95"/>
                    <a:pt x="24" y="95"/>
                  </a:cubicBezTo>
                  <a:cubicBezTo>
                    <a:pt x="30" y="97"/>
                    <a:pt x="33" y="104"/>
                    <a:pt x="31" y="109"/>
                  </a:cubicBezTo>
                  <a:cubicBezTo>
                    <a:pt x="34" y="114"/>
                    <a:pt x="28" y="120"/>
                    <a:pt x="23" y="118"/>
                  </a:cubicBezTo>
                  <a:cubicBezTo>
                    <a:pt x="14" y="114"/>
                    <a:pt x="14" y="114"/>
                    <a:pt x="14" y="114"/>
                  </a:cubicBezTo>
                  <a:cubicBezTo>
                    <a:pt x="10" y="113"/>
                    <a:pt x="5" y="115"/>
                    <a:pt x="4" y="119"/>
                  </a:cubicBezTo>
                  <a:cubicBezTo>
                    <a:pt x="4" y="121"/>
                    <a:pt x="3" y="123"/>
                    <a:pt x="3" y="125"/>
                  </a:cubicBezTo>
                  <a:cubicBezTo>
                    <a:pt x="2" y="130"/>
                    <a:pt x="5" y="133"/>
                    <a:pt x="9" y="134"/>
                  </a:cubicBezTo>
                  <a:cubicBezTo>
                    <a:pt x="13" y="134"/>
                    <a:pt x="13" y="134"/>
                    <a:pt x="13" y="134"/>
                  </a:cubicBezTo>
                  <a:cubicBezTo>
                    <a:pt x="18" y="135"/>
                    <a:pt x="23" y="139"/>
                    <a:pt x="23" y="144"/>
                  </a:cubicBezTo>
                  <a:cubicBezTo>
                    <a:pt x="24" y="151"/>
                    <a:pt x="18" y="157"/>
                    <a:pt x="11" y="156"/>
                  </a:cubicBezTo>
                  <a:cubicBezTo>
                    <a:pt x="8" y="156"/>
                    <a:pt x="8" y="156"/>
                    <a:pt x="8" y="156"/>
                  </a:cubicBezTo>
                  <a:cubicBezTo>
                    <a:pt x="4" y="156"/>
                    <a:pt x="0" y="159"/>
                    <a:pt x="0" y="163"/>
                  </a:cubicBezTo>
                  <a:cubicBezTo>
                    <a:pt x="0" y="165"/>
                    <a:pt x="1" y="168"/>
                    <a:pt x="1" y="170"/>
                  </a:cubicBezTo>
                  <a:cubicBezTo>
                    <a:pt x="1" y="174"/>
                    <a:pt x="5" y="177"/>
                    <a:pt x="9" y="176"/>
                  </a:cubicBezTo>
                  <a:cubicBezTo>
                    <a:pt x="13" y="175"/>
                    <a:pt x="13" y="175"/>
                    <a:pt x="13" y="175"/>
                  </a:cubicBezTo>
                  <a:cubicBezTo>
                    <a:pt x="18" y="174"/>
                    <a:pt x="23" y="177"/>
                    <a:pt x="25" y="182"/>
                  </a:cubicBezTo>
                  <a:cubicBezTo>
                    <a:pt x="28" y="188"/>
                    <a:pt x="24" y="196"/>
                    <a:pt x="17" y="197"/>
                  </a:cubicBezTo>
                  <a:cubicBezTo>
                    <a:pt x="14" y="198"/>
                    <a:pt x="14" y="198"/>
                    <a:pt x="14" y="198"/>
                  </a:cubicBezTo>
                  <a:cubicBezTo>
                    <a:pt x="10" y="198"/>
                    <a:pt x="8" y="203"/>
                    <a:pt x="9" y="207"/>
                  </a:cubicBezTo>
                  <a:cubicBezTo>
                    <a:pt x="10" y="209"/>
                    <a:pt x="10" y="211"/>
                    <a:pt x="11" y="213"/>
                  </a:cubicBezTo>
                  <a:cubicBezTo>
                    <a:pt x="13" y="216"/>
                    <a:pt x="17" y="218"/>
                    <a:pt x="21" y="216"/>
                  </a:cubicBezTo>
                  <a:cubicBezTo>
                    <a:pt x="24" y="214"/>
                    <a:pt x="24" y="214"/>
                    <a:pt x="24" y="214"/>
                  </a:cubicBezTo>
                  <a:cubicBezTo>
                    <a:pt x="30" y="212"/>
                    <a:pt x="36" y="214"/>
                    <a:pt x="39" y="219"/>
                  </a:cubicBezTo>
                  <a:cubicBezTo>
                    <a:pt x="42" y="224"/>
                    <a:pt x="40" y="231"/>
                    <a:pt x="35" y="234"/>
                  </a:cubicBezTo>
                  <a:cubicBezTo>
                    <a:pt x="32" y="236"/>
                    <a:pt x="32" y="236"/>
                    <a:pt x="32" y="236"/>
                  </a:cubicBezTo>
                  <a:cubicBezTo>
                    <a:pt x="28" y="238"/>
                    <a:pt x="27" y="242"/>
                    <a:pt x="29" y="246"/>
                  </a:cubicBezTo>
                  <a:cubicBezTo>
                    <a:pt x="31" y="248"/>
                    <a:pt x="32" y="249"/>
                    <a:pt x="33" y="251"/>
                  </a:cubicBezTo>
                  <a:cubicBezTo>
                    <a:pt x="36" y="254"/>
                    <a:pt x="41" y="254"/>
                    <a:pt x="44" y="252"/>
                  </a:cubicBezTo>
                  <a:cubicBezTo>
                    <a:pt x="46" y="249"/>
                    <a:pt x="46" y="249"/>
                    <a:pt x="46" y="249"/>
                  </a:cubicBezTo>
                  <a:cubicBezTo>
                    <a:pt x="50" y="245"/>
                    <a:pt x="56" y="245"/>
                    <a:pt x="61" y="248"/>
                  </a:cubicBezTo>
                  <a:cubicBezTo>
                    <a:pt x="66" y="252"/>
                    <a:pt x="67" y="260"/>
                    <a:pt x="62" y="265"/>
                  </a:cubicBezTo>
                  <a:cubicBezTo>
                    <a:pt x="60" y="267"/>
                    <a:pt x="60" y="267"/>
                    <a:pt x="60" y="267"/>
                  </a:cubicBezTo>
                  <a:cubicBezTo>
                    <a:pt x="57" y="270"/>
                    <a:pt x="57" y="275"/>
                    <a:pt x="60" y="278"/>
                  </a:cubicBezTo>
                  <a:cubicBezTo>
                    <a:pt x="62" y="279"/>
                    <a:pt x="63" y="280"/>
                    <a:pt x="65" y="281"/>
                  </a:cubicBezTo>
                  <a:cubicBezTo>
                    <a:pt x="69" y="284"/>
                    <a:pt x="73" y="283"/>
                    <a:pt x="75" y="279"/>
                  </a:cubicBezTo>
                  <a:cubicBezTo>
                    <a:pt x="77" y="276"/>
                    <a:pt x="77" y="276"/>
                    <a:pt x="77" y="276"/>
                  </a:cubicBezTo>
                  <a:cubicBezTo>
                    <a:pt x="80" y="271"/>
                    <a:pt x="85" y="269"/>
                    <a:pt x="91" y="271"/>
                  </a:cubicBezTo>
                  <a:cubicBezTo>
                    <a:pt x="97" y="273"/>
                    <a:pt x="100" y="281"/>
                    <a:pt x="97" y="287"/>
                  </a:cubicBezTo>
                  <a:cubicBezTo>
                    <a:pt x="95" y="289"/>
                    <a:pt x="95" y="289"/>
                    <a:pt x="95" y="289"/>
                  </a:cubicBezTo>
                  <a:cubicBezTo>
                    <a:pt x="93" y="293"/>
                    <a:pt x="95" y="298"/>
                    <a:pt x="99" y="299"/>
                  </a:cubicBezTo>
                  <a:cubicBezTo>
                    <a:pt x="101" y="300"/>
                    <a:pt x="102" y="301"/>
                    <a:pt x="104" y="302"/>
                  </a:cubicBezTo>
                  <a:cubicBezTo>
                    <a:pt x="108" y="303"/>
                    <a:pt x="113" y="301"/>
                    <a:pt x="114" y="297"/>
                  </a:cubicBezTo>
                  <a:cubicBezTo>
                    <a:pt x="114" y="293"/>
                    <a:pt x="114" y="293"/>
                    <a:pt x="114" y="293"/>
                  </a:cubicBezTo>
                  <a:cubicBezTo>
                    <a:pt x="116" y="288"/>
                    <a:pt x="120" y="284"/>
                    <a:pt x="126" y="284"/>
                  </a:cubicBezTo>
                  <a:cubicBezTo>
                    <a:pt x="133" y="285"/>
                    <a:pt x="138" y="291"/>
                    <a:pt x="136" y="298"/>
                  </a:cubicBezTo>
                  <a:cubicBezTo>
                    <a:pt x="135" y="301"/>
                    <a:pt x="135" y="301"/>
                    <a:pt x="135" y="301"/>
                  </a:cubicBezTo>
                  <a:cubicBezTo>
                    <a:pt x="134" y="305"/>
                    <a:pt x="137" y="309"/>
                    <a:pt x="142" y="309"/>
                  </a:cubicBezTo>
                  <a:cubicBezTo>
                    <a:pt x="144" y="310"/>
                    <a:pt x="146" y="310"/>
                    <a:pt x="148" y="310"/>
                  </a:cubicBezTo>
                  <a:cubicBezTo>
                    <a:pt x="152" y="310"/>
                    <a:pt x="155" y="307"/>
                    <a:pt x="155" y="303"/>
                  </a:cubicBezTo>
                  <a:cubicBezTo>
                    <a:pt x="155" y="299"/>
                    <a:pt x="155" y="299"/>
                    <a:pt x="155" y="299"/>
                  </a:cubicBezTo>
                  <a:cubicBezTo>
                    <a:pt x="155" y="293"/>
                    <a:pt x="159" y="287"/>
                    <a:pt x="165" y="287"/>
                  </a:cubicBezTo>
                  <a:cubicBezTo>
                    <a:pt x="171" y="284"/>
                    <a:pt x="177" y="288"/>
                    <a:pt x="177" y="294"/>
                  </a:cubicBezTo>
                  <a:cubicBezTo>
                    <a:pt x="177" y="301"/>
                    <a:pt x="177" y="301"/>
                    <a:pt x="177" y="301"/>
                  </a:cubicBezTo>
                  <a:cubicBezTo>
                    <a:pt x="178" y="305"/>
                    <a:pt x="182" y="308"/>
                    <a:pt x="186" y="307"/>
                  </a:cubicBezTo>
                  <a:cubicBezTo>
                    <a:pt x="188" y="307"/>
                    <a:pt x="190" y="306"/>
                    <a:pt x="192" y="306"/>
                  </a:cubicBezTo>
                  <a:cubicBezTo>
                    <a:pt x="196" y="305"/>
                    <a:pt x="198" y="300"/>
                    <a:pt x="197" y="297"/>
                  </a:cubicBezTo>
                  <a:cubicBezTo>
                    <a:pt x="195" y="293"/>
                    <a:pt x="195" y="293"/>
                    <a:pt x="195" y="293"/>
                  </a:cubicBezTo>
                  <a:cubicBezTo>
                    <a:pt x="193" y="287"/>
                    <a:pt x="197" y="279"/>
                    <a:pt x="204" y="278"/>
                  </a:cubicBezTo>
                  <a:cubicBezTo>
                    <a:pt x="210" y="277"/>
                    <a:pt x="215" y="281"/>
                    <a:pt x="217" y="286"/>
                  </a:cubicBezTo>
                  <a:cubicBezTo>
                    <a:pt x="217" y="288"/>
                    <a:pt x="217" y="288"/>
                    <a:pt x="217" y="288"/>
                  </a:cubicBezTo>
                  <a:cubicBezTo>
                    <a:pt x="219" y="292"/>
                    <a:pt x="224" y="294"/>
                    <a:pt x="227" y="292"/>
                  </a:cubicBezTo>
                  <a:cubicBezTo>
                    <a:pt x="227" y="292"/>
                    <a:pt x="227" y="292"/>
                    <a:pt x="227" y="292"/>
                  </a:cubicBezTo>
                  <a:cubicBezTo>
                    <a:pt x="229" y="291"/>
                    <a:pt x="231" y="290"/>
                    <a:pt x="233" y="289"/>
                  </a:cubicBezTo>
                  <a:cubicBezTo>
                    <a:pt x="236" y="287"/>
                    <a:pt x="237" y="282"/>
                    <a:pt x="235" y="279"/>
                  </a:cubicBezTo>
                  <a:moveTo>
                    <a:pt x="128" y="120"/>
                  </a:moveTo>
                  <a:cubicBezTo>
                    <a:pt x="125" y="116"/>
                    <a:pt x="127" y="110"/>
                    <a:pt x="132" y="108"/>
                  </a:cubicBezTo>
                  <a:cubicBezTo>
                    <a:pt x="136" y="105"/>
                    <a:pt x="142" y="107"/>
                    <a:pt x="145" y="111"/>
                  </a:cubicBezTo>
                  <a:cubicBezTo>
                    <a:pt x="147" y="116"/>
                    <a:pt x="145" y="122"/>
                    <a:pt x="141" y="124"/>
                  </a:cubicBezTo>
                  <a:cubicBezTo>
                    <a:pt x="136" y="127"/>
                    <a:pt x="130" y="125"/>
                    <a:pt x="128" y="120"/>
                  </a:cubicBezTo>
                  <a:moveTo>
                    <a:pt x="202" y="130"/>
                  </a:moveTo>
                  <a:cubicBezTo>
                    <a:pt x="205" y="135"/>
                    <a:pt x="203" y="140"/>
                    <a:pt x="198" y="143"/>
                  </a:cubicBezTo>
                  <a:cubicBezTo>
                    <a:pt x="194" y="145"/>
                    <a:pt x="188" y="144"/>
                    <a:pt x="186" y="139"/>
                  </a:cubicBezTo>
                  <a:cubicBezTo>
                    <a:pt x="183" y="134"/>
                    <a:pt x="185" y="129"/>
                    <a:pt x="190" y="126"/>
                  </a:cubicBezTo>
                  <a:cubicBezTo>
                    <a:pt x="194" y="124"/>
                    <a:pt x="200" y="126"/>
                    <a:pt x="202" y="130"/>
                  </a:cubicBezTo>
                  <a:moveTo>
                    <a:pt x="109" y="178"/>
                  </a:moveTo>
                  <a:cubicBezTo>
                    <a:pt x="107" y="174"/>
                    <a:pt x="108" y="168"/>
                    <a:pt x="113" y="165"/>
                  </a:cubicBezTo>
                  <a:cubicBezTo>
                    <a:pt x="118" y="163"/>
                    <a:pt x="123" y="165"/>
                    <a:pt x="126" y="169"/>
                  </a:cubicBezTo>
                  <a:cubicBezTo>
                    <a:pt x="128" y="174"/>
                    <a:pt x="126" y="180"/>
                    <a:pt x="122" y="182"/>
                  </a:cubicBezTo>
                  <a:cubicBezTo>
                    <a:pt x="117" y="185"/>
                    <a:pt x="112" y="183"/>
                    <a:pt x="109" y="178"/>
                  </a:cubicBezTo>
                  <a:moveTo>
                    <a:pt x="133" y="166"/>
                  </a:moveTo>
                  <a:cubicBezTo>
                    <a:pt x="127" y="154"/>
                    <a:pt x="132" y="140"/>
                    <a:pt x="144" y="133"/>
                  </a:cubicBezTo>
                  <a:cubicBezTo>
                    <a:pt x="156" y="127"/>
                    <a:pt x="170" y="132"/>
                    <a:pt x="177" y="144"/>
                  </a:cubicBezTo>
                  <a:cubicBezTo>
                    <a:pt x="183" y="156"/>
                    <a:pt x="178" y="170"/>
                    <a:pt x="166" y="177"/>
                  </a:cubicBezTo>
                  <a:cubicBezTo>
                    <a:pt x="155" y="183"/>
                    <a:pt x="140" y="178"/>
                    <a:pt x="133" y="166"/>
                  </a:cubicBezTo>
                  <a:moveTo>
                    <a:pt x="167" y="197"/>
                  </a:moveTo>
                  <a:cubicBezTo>
                    <a:pt x="165" y="192"/>
                    <a:pt x="166" y="187"/>
                    <a:pt x="171" y="184"/>
                  </a:cubicBezTo>
                  <a:cubicBezTo>
                    <a:pt x="176" y="182"/>
                    <a:pt x="181" y="183"/>
                    <a:pt x="184" y="188"/>
                  </a:cubicBezTo>
                  <a:cubicBezTo>
                    <a:pt x="186" y="193"/>
                    <a:pt x="184" y="198"/>
                    <a:pt x="180" y="201"/>
                  </a:cubicBezTo>
                  <a:cubicBezTo>
                    <a:pt x="175" y="203"/>
                    <a:pt x="169" y="202"/>
                    <a:pt x="167" y="197"/>
                  </a:cubicBezTo>
                </a:path>
              </a:pathLst>
            </a:custGeom>
            <a:solidFill>
              <a:srgbClr val="3333C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34" name="Picture 3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339514" y="2500352"/>
              <a:ext cx="84722" cy="22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7200" y="2862866"/>
              <a:ext cx="53766" cy="7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Freeform 40"/>
            <p:cNvSpPr>
              <a:spLocks noEditPoints="1"/>
            </p:cNvSpPr>
            <p:nvPr/>
          </p:nvSpPr>
          <p:spPr bwMode="auto">
            <a:xfrm>
              <a:off x="8130965" y="2556562"/>
              <a:ext cx="366587" cy="365773"/>
            </a:xfrm>
            <a:custGeom>
              <a:avLst/>
              <a:gdLst>
                <a:gd name="T0" fmla="*/ 2147483646 w 190"/>
                <a:gd name="T1" fmla="*/ 2147483646 h 190"/>
                <a:gd name="T2" fmla="*/ 2147483646 w 190"/>
                <a:gd name="T3" fmla="*/ 2147483646 h 190"/>
                <a:gd name="T4" fmla="*/ 2147483646 w 190"/>
                <a:gd name="T5" fmla="*/ 2147483646 h 190"/>
                <a:gd name="T6" fmla="*/ 2147483646 w 190"/>
                <a:gd name="T7" fmla="*/ 2147483646 h 190"/>
                <a:gd name="T8" fmla="*/ 2147483646 w 190"/>
                <a:gd name="T9" fmla="*/ 2147483646 h 190"/>
                <a:gd name="T10" fmla="*/ 2147483646 w 190"/>
                <a:gd name="T11" fmla="*/ 2147483646 h 190"/>
                <a:gd name="T12" fmla="*/ 2147483646 w 190"/>
                <a:gd name="T13" fmla="*/ 2147483646 h 190"/>
                <a:gd name="T14" fmla="*/ 2147483646 w 190"/>
                <a:gd name="T15" fmla="*/ 2147483646 h 190"/>
                <a:gd name="T16" fmla="*/ 2147483646 w 190"/>
                <a:gd name="T17" fmla="*/ 2147483646 h 190"/>
                <a:gd name="T18" fmla="*/ 2147483646 w 190"/>
                <a:gd name="T19" fmla="*/ 2147483646 h 190"/>
                <a:gd name="T20" fmla="*/ 2147483646 w 190"/>
                <a:gd name="T21" fmla="*/ 2147483646 h 190"/>
                <a:gd name="T22" fmla="*/ 2147483646 w 190"/>
                <a:gd name="T23" fmla="*/ 2147483646 h 190"/>
                <a:gd name="T24" fmla="*/ 2147483646 w 190"/>
                <a:gd name="T25" fmla="*/ 2147483646 h 190"/>
                <a:gd name="T26" fmla="*/ 2147483646 w 190"/>
                <a:gd name="T27" fmla="*/ 2147483646 h 190"/>
                <a:gd name="T28" fmla="*/ 2147483646 w 190"/>
                <a:gd name="T29" fmla="*/ 2147483646 h 190"/>
                <a:gd name="T30" fmla="*/ 2147483646 w 190"/>
                <a:gd name="T31" fmla="*/ 2147483646 h 190"/>
                <a:gd name="T32" fmla="*/ 2147483646 w 190"/>
                <a:gd name="T33" fmla="*/ 2147483646 h 190"/>
                <a:gd name="T34" fmla="*/ 2147483646 w 190"/>
                <a:gd name="T35" fmla="*/ 2147483646 h 190"/>
                <a:gd name="T36" fmla="*/ 2147483646 w 190"/>
                <a:gd name="T37" fmla="*/ 2147483646 h 190"/>
                <a:gd name="T38" fmla="*/ 2147483646 w 190"/>
                <a:gd name="T39" fmla="*/ 2147483646 h 190"/>
                <a:gd name="T40" fmla="*/ 2147483646 w 190"/>
                <a:gd name="T41" fmla="*/ 0 h 190"/>
                <a:gd name="T42" fmla="*/ 2147483646 w 190"/>
                <a:gd name="T43" fmla="*/ 2147483646 h 190"/>
                <a:gd name="T44" fmla="*/ 2147483646 w 190"/>
                <a:gd name="T45" fmla="*/ 2147483646 h 190"/>
                <a:gd name="T46" fmla="*/ 2147483646 w 190"/>
                <a:gd name="T47" fmla="*/ 2147483646 h 190"/>
                <a:gd name="T48" fmla="*/ 2147483646 w 190"/>
                <a:gd name="T49" fmla="*/ 2147483646 h 190"/>
                <a:gd name="T50" fmla="*/ 2147483646 w 190"/>
                <a:gd name="T51" fmla="*/ 2147483646 h 190"/>
                <a:gd name="T52" fmla="*/ 2147483646 w 190"/>
                <a:gd name="T53" fmla="*/ 2147483646 h 190"/>
                <a:gd name="T54" fmla="*/ 2147483646 w 190"/>
                <a:gd name="T55" fmla="*/ 2147483646 h 190"/>
                <a:gd name="T56" fmla="*/ 2147483646 w 190"/>
                <a:gd name="T57" fmla="*/ 2147483646 h 190"/>
                <a:gd name="T58" fmla="*/ 2147483646 w 190"/>
                <a:gd name="T59" fmla="*/ 2147483646 h 190"/>
                <a:gd name="T60" fmla="*/ 2147483646 w 190"/>
                <a:gd name="T61" fmla="*/ 2147483646 h 190"/>
                <a:gd name="T62" fmla="*/ 2147483646 w 190"/>
                <a:gd name="T63" fmla="*/ 2147483646 h 190"/>
                <a:gd name="T64" fmla="*/ 2147483646 w 190"/>
                <a:gd name="T65" fmla="*/ 2147483646 h 190"/>
                <a:gd name="T66" fmla="*/ 2147483646 w 190"/>
                <a:gd name="T67" fmla="*/ 2147483646 h 190"/>
                <a:gd name="T68" fmla="*/ 2147483646 w 190"/>
                <a:gd name="T69" fmla="*/ 2147483646 h 190"/>
                <a:gd name="T70" fmla="*/ 2147483646 w 190"/>
                <a:gd name="T71" fmla="*/ 2147483646 h 190"/>
                <a:gd name="T72" fmla="*/ 2147483646 w 190"/>
                <a:gd name="T73" fmla="*/ 2147483646 h 190"/>
                <a:gd name="T74" fmla="*/ 2147483646 w 190"/>
                <a:gd name="T75" fmla="*/ 2147483646 h 190"/>
                <a:gd name="T76" fmla="*/ 2147483646 w 190"/>
                <a:gd name="T77" fmla="*/ 2147483646 h 190"/>
                <a:gd name="T78" fmla="*/ 2147483646 w 190"/>
                <a:gd name="T79" fmla="*/ 2147483646 h 190"/>
                <a:gd name="T80" fmla="*/ 2147483646 w 190"/>
                <a:gd name="T81" fmla="*/ 2147483646 h 190"/>
                <a:gd name="T82" fmla="*/ 2147483646 w 190"/>
                <a:gd name="T83" fmla="*/ 2147483646 h 190"/>
                <a:gd name="T84" fmla="*/ 2147483646 w 190"/>
                <a:gd name="T85" fmla="*/ 2147483646 h 190"/>
                <a:gd name="T86" fmla="*/ 2147483646 w 190"/>
                <a:gd name="T87" fmla="*/ 2147483646 h 190"/>
                <a:gd name="T88" fmla="*/ 2147483646 w 190"/>
                <a:gd name="T89" fmla="*/ 2147483646 h 190"/>
                <a:gd name="T90" fmla="*/ 2147483646 w 190"/>
                <a:gd name="T91" fmla="*/ 2147483646 h 190"/>
                <a:gd name="T92" fmla="*/ 2147483646 w 190"/>
                <a:gd name="T93" fmla="*/ 2147483646 h 190"/>
                <a:gd name="T94" fmla="*/ 2147483646 w 190"/>
                <a:gd name="T95" fmla="*/ 2147483646 h 190"/>
                <a:gd name="T96" fmla="*/ 2147483646 w 190"/>
                <a:gd name="T97" fmla="*/ 2147483646 h 190"/>
                <a:gd name="T98" fmla="*/ 2147483646 w 190"/>
                <a:gd name="T99" fmla="*/ 2147483646 h 190"/>
                <a:gd name="T100" fmla="*/ 2147483646 w 190"/>
                <a:gd name="T101" fmla="*/ 2147483646 h 190"/>
                <a:gd name="T102" fmla="*/ 2147483646 w 190"/>
                <a:gd name="T103" fmla="*/ 2147483646 h 190"/>
                <a:gd name="T104" fmla="*/ 2147483646 w 190"/>
                <a:gd name="T105" fmla="*/ 2147483646 h 190"/>
                <a:gd name="T106" fmla="*/ 2147483646 w 190"/>
                <a:gd name="T107" fmla="*/ 2147483646 h 190"/>
                <a:gd name="T108" fmla="*/ 2147483646 w 190"/>
                <a:gd name="T109" fmla="*/ 2147483646 h 190"/>
                <a:gd name="T110" fmla="*/ 2147483646 w 190"/>
                <a:gd name="T111" fmla="*/ 2147483646 h 190"/>
                <a:gd name="T112" fmla="*/ 2147483646 w 190"/>
                <a:gd name="T113" fmla="*/ 2147483646 h 190"/>
                <a:gd name="T114" fmla="*/ 2147483646 w 190"/>
                <a:gd name="T115" fmla="*/ 2147483646 h 190"/>
                <a:gd name="T116" fmla="*/ 2147483646 w 190"/>
                <a:gd name="T117" fmla="*/ 2147483646 h 190"/>
                <a:gd name="T118" fmla="*/ 2147483646 w 190"/>
                <a:gd name="T119" fmla="*/ 2147483646 h 190"/>
                <a:gd name="T120" fmla="*/ 2147483646 w 190"/>
                <a:gd name="T121" fmla="*/ 2147483646 h 19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0" h="190">
                  <a:moveTo>
                    <a:pt x="143" y="171"/>
                  </a:moveTo>
                  <a:cubicBezTo>
                    <a:pt x="142" y="169"/>
                    <a:pt x="142" y="169"/>
                    <a:pt x="142" y="169"/>
                  </a:cubicBezTo>
                  <a:cubicBezTo>
                    <a:pt x="140" y="167"/>
                    <a:pt x="140" y="163"/>
                    <a:pt x="143" y="160"/>
                  </a:cubicBezTo>
                  <a:cubicBezTo>
                    <a:pt x="146" y="157"/>
                    <a:pt x="151" y="158"/>
                    <a:pt x="153" y="161"/>
                  </a:cubicBezTo>
                  <a:cubicBezTo>
                    <a:pt x="154" y="163"/>
                    <a:pt x="154" y="163"/>
                    <a:pt x="154" y="163"/>
                  </a:cubicBezTo>
                  <a:cubicBezTo>
                    <a:pt x="156" y="165"/>
                    <a:pt x="159" y="165"/>
                    <a:pt x="161" y="163"/>
                  </a:cubicBezTo>
                  <a:cubicBezTo>
                    <a:pt x="162" y="162"/>
                    <a:pt x="162" y="161"/>
                    <a:pt x="163" y="160"/>
                  </a:cubicBezTo>
                  <a:cubicBezTo>
                    <a:pt x="165" y="159"/>
                    <a:pt x="165" y="156"/>
                    <a:pt x="163" y="154"/>
                  </a:cubicBezTo>
                  <a:cubicBezTo>
                    <a:pt x="161" y="153"/>
                    <a:pt x="161" y="153"/>
                    <a:pt x="161" y="153"/>
                  </a:cubicBezTo>
                  <a:cubicBezTo>
                    <a:pt x="159" y="151"/>
                    <a:pt x="158" y="147"/>
                    <a:pt x="159" y="144"/>
                  </a:cubicBezTo>
                  <a:cubicBezTo>
                    <a:pt x="161" y="140"/>
                    <a:pt x="166" y="139"/>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5" y="132"/>
                    <a:pt x="175" y="132"/>
                    <a:pt x="175" y="132"/>
                  </a:cubicBezTo>
                  <a:cubicBezTo>
                    <a:pt x="171" y="130"/>
                    <a:pt x="169" y="126"/>
                    <a:pt x="171" y="123"/>
                  </a:cubicBezTo>
                  <a:cubicBezTo>
                    <a:pt x="169" y="120"/>
                    <a:pt x="172" y="116"/>
                    <a:pt x="176" y="118"/>
                  </a:cubicBezTo>
                  <a:cubicBezTo>
                    <a:pt x="181" y="120"/>
                    <a:pt x="181" y="120"/>
                    <a:pt x="181" y="120"/>
                  </a:cubicBezTo>
                  <a:cubicBezTo>
                    <a:pt x="184" y="121"/>
                    <a:pt x="186" y="119"/>
                    <a:pt x="187" y="117"/>
                  </a:cubicBezTo>
                  <a:cubicBezTo>
                    <a:pt x="187" y="116"/>
                    <a:pt x="188" y="114"/>
                    <a:pt x="188" y="113"/>
                  </a:cubicBezTo>
                  <a:cubicBezTo>
                    <a:pt x="188" y="111"/>
                    <a:pt x="186" y="108"/>
                    <a:pt x="184" y="108"/>
                  </a:cubicBezTo>
                  <a:cubicBezTo>
                    <a:pt x="182" y="108"/>
                    <a:pt x="182" y="108"/>
                    <a:pt x="182" y="108"/>
                  </a:cubicBezTo>
                  <a:cubicBezTo>
                    <a:pt x="178" y="107"/>
                    <a:pt x="175" y="104"/>
                    <a:pt x="175" y="100"/>
                  </a:cubicBezTo>
                  <a:cubicBezTo>
                    <a:pt x="176" y="97"/>
                    <a:pt x="179" y="94"/>
                    <a:pt x="183" y="94"/>
                  </a:cubicBezTo>
                  <a:cubicBezTo>
                    <a:pt x="185" y="94"/>
                    <a:pt x="185" y="94"/>
                    <a:pt x="185" y="94"/>
                  </a:cubicBezTo>
                  <a:cubicBezTo>
                    <a:pt x="187" y="95"/>
                    <a:pt x="190" y="93"/>
                    <a:pt x="189" y="90"/>
                  </a:cubicBezTo>
                  <a:cubicBezTo>
                    <a:pt x="189" y="89"/>
                    <a:pt x="189" y="87"/>
                    <a:pt x="189" y="86"/>
                  </a:cubicBezTo>
                  <a:cubicBezTo>
                    <a:pt x="189" y="84"/>
                    <a:pt x="186" y="82"/>
                    <a:pt x="184" y="82"/>
                  </a:cubicBezTo>
                  <a:cubicBezTo>
                    <a:pt x="182" y="83"/>
                    <a:pt x="182" y="83"/>
                    <a:pt x="182" y="83"/>
                  </a:cubicBezTo>
                  <a:cubicBezTo>
                    <a:pt x="178" y="84"/>
                    <a:pt x="174" y="81"/>
                    <a:pt x="174" y="77"/>
                  </a:cubicBezTo>
                  <a:cubicBezTo>
                    <a:pt x="173" y="74"/>
                    <a:pt x="175" y="70"/>
                    <a:pt x="179" y="69"/>
                  </a:cubicBezTo>
                  <a:cubicBezTo>
                    <a:pt x="181" y="69"/>
                    <a:pt x="181" y="69"/>
                    <a:pt x="181" y="69"/>
                  </a:cubicBezTo>
                  <a:cubicBezTo>
                    <a:pt x="183" y="69"/>
                    <a:pt x="185" y="66"/>
                    <a:pt x="184" y="63"/>
                  </a:cubicBezTo>
                  <a:cubicBezTo>
                    <a:pt x="184" y="62"/>
                    <a:pt x="183" y="61"/>
                    <a:pt x="183" y="60"/>
                  </a:cubicBezTo>
                  <a:cubicBezTo>
                    <a:pt x="182" y="58"/>
                    <a:pt x="179" y="57"/>
                    <a:pt x="177" y="58"/>
                  </a:cubicBezTo>
                  <a:cubicBezTo>
                    <a:pt x="175" y="59"/>
                    <a:pt x="175" y="59"/>
                    <a:pt x="175" y="59"/>
                  </a:cubicBezTo>
                  <a:cubicBezTo>
                    <a:pt x="171" y="61"/>
                    <a:pt x="167" y="59"/>
                    <a:pt x="166" y="56"/>
                  </a:cubicBezTo>
                  <a:cubicBezTo>
                    <a:pt x="164" y="53"/>
                    <a:pt x="165" y="48"/>
                    <a:pt x="168" y="47"/>
                  </a:cubicBezTo>
                  <a:cubicBezTo>
                    <a:pt x="170" y="46"/>
                    <a:pt x="170" y="46"/>
                    <a:pt x="170" y="46"/>
                  </a:cubicBezTo>
                  <a:cubicBezTo>
                    <a:pt x="172" y="45"/>
                    <a:pt x="173" y="42"/>
                    <a:pt x="172" y="40"/>
                  </a:cubicBezTo>
                  <a:cubicBezTo>
                    <a:pt x="171" y="39"/>
                    <a:pt x="170" y="38"/>
                    <a:pt x="169" y="37"/>
                  </a:cubicBezTo>
                  <a:cubicBezTo>
                    <a:pt x="168" y="35"/>
                    <a:pt x="165" y="34"/>
                    <a:pt x="163" y="36"/>
                  </a:cubicBezTo>
                  <a:cubicBezTo>
                    <a:pt x="161" y="38"/>
                    <a:pt x="161" y="38"/>
                    <a:pt x="161" y="38"/>
                  </a:cubicBezTo>
                  <a:cubicBezTo>
                    <a:pt x="159" y="40"/>
                    <a:pt x="155" y="40"/>
                    <a:pt x="153" y="38"/>
                  </a:cubicBezTo>
                  <a:cubicBezTo>
                    <a:pt x="149" y="36"/>
                    <a:pt x="149" y="31"/>
                    <a:pt x="152" y="28"/>
                  </a:cubicBezTo>
                  <a:cubicBezTo>
                    <a:pt x="153" y="27"/>
                    <a:pt x="153" y="27"/>
                    <a:pt x="153" y="27"/>
                  </a:cubicBezTo>
                  <a:cubicBezTo>
                    <a:pt x="155" y="25"/>
                    <a:pt x="155" y="22"/>
                    <a:pt x="153" y="20"/>
                  </a:cubicBezTo>
                  <a:cubicBezTo>
                    <a:pt x="152" y="19"/>
                    <a:pt x="151" y="19"/>
                    <a:pt x="150" y="18"/>
                  </a:cubicBezTo>
                  <a:cubicBezTo>
                    <a:pt x="148" y="16"/>
                    <a:pt x="145" y="17"/>
                    <a:pt x="144" y="19"/>
                  </a:cubicBezTo>
                  <a:cubicBezTo>
                    <a:pt x="142" y="21"/>
                    <a:pt x="142" y="21"/>
                    <a:pt x="142" y="21"/>
                  </a:cubicBezTo>
                  <a:cubicBezTo>
                    <a:pt x="141" y="25"/>
                    <a:pt x="136" y="26"/>
                    <a:pt x="133" y="24"/>
                  </a:cubicBezTo>
                  <a:cubicBezTo>
                    <a:pt x="130" y="22"/>
                    <a:pt x="129" y="18"/>
                    <a:pt x="131" y="15"/>
                  </a:cubicBezTo>
                  <a:cubicBezTo>
                    <a:pt x="131" y="13"/>
                    <a:pt x="131" y="13"/>
                    <a:pt x="131" y="13"/>
                  </a:cubicBezTo>
                  <a:cubicBezTo>
                    <a:pt x="133" y="11"/>
                    <a:pt x="132" y="8"/>
                    <a:pt x="129" y="7"/>
                  </a:cubicBezTo>
                  <a:cubicBezTo>
                    <a:pt x="128" y="6"/>
                    <a:pt x="127" y="6"/>
                    <a:pt x="126" y="6"/>
                  </a:cubicBezTo>
                  <a:cubicBezTo>
                    <a:pt x="123" y="5"/>
                    <a:pt x="121" y="6"/>
                    <a:pt x="120" y="9"/>
                  </a:cubicBezTo>
                  <a:cubicBezTo>
                    <a:pt x="120" y="11"/>
                    <a:pt x="120" y="11"/>
                    <a:pt x="120" y="11"/>
                  </a:cubicBezTo>
                  <a:cubicBezTo>
                    <a:pt x="119" y="15"/>
                    <a:pt x="115" y="17"/>
                    <a:pt x="111" y="16"/>
                  </a:cubicBezTo>
                  <a:cubicBezTo>
                    <a:pt x="108" y="15"/>
                    <a:pt x="106" y="11"/>
                    <a:pt x="106" y="8"/>
                  </a:cubicBezTo>
                  <a:cubicBezTo>
                    <a:pt x="107" y="6"/>
                    <a:pt x="107" y="6"/>
                    <a:pt x="107" y="6"/>
                  </a:cubicBezTo>
                  <a:cubicBezTo>
                    <a:pt x="107" y="3"/>
                    <a:pt x="106" y="1"/>
                    <a:pt x="103" y="1"/>
                  </a:cubicBezTo>
                  <a:cubicBezTo>
                    <a:pt x="102" y="1"/>
                    <a:pt x="101" y="1"/>
                    <a:pt x="99" y="0"/>
                  </a:cubicBezTo>
                  <a:cubicBezTo>
                    <a:pt x="97" y="0"/>
                    <a:pt x="95" y="2"/>
                    <a:pt x="95" y="5"/>
                  </a:cubicBezTo>
                  <a:cubicBezTo>
                    <a:pt x="95" y="7"/>
                    <a:pt x="95" y="7"/>
                    <a:pt x="95" y="7"/>
                  </a:cubicBezTo>
                  <a:cubicBezTo>
                    <a:pt x="95" y="11"/>
                    <a:pt x="92" y="14"/>
                    <a:pt x="89" y="14"/>
                  </a:cubicBezTo>
                  <a:cubicBezTo>
                    <a:pt x="89" y="14"/>
                    <a:pt x="89" y="14"/>
                    <a:pt x="89" y="14"/>
                  </a:cubicBezTo>
                  <a:cubicBezTo>
                    <a:pt x="85" y="15"/>
                    <a:pt x="82" y="12"/>
                    <a:pt x="81" y="8"/>
                  </a:cubicBezTo>
                  <a:cubicBezTo>
                    <a:pt x="81" y="6"/>
                    <a:pt x="81" y="6"/>
                    <a:pt x="81" y="6"/>
                  </a:cubicBezTo>
                  <a:cubicBezTo>
                    <a:pt x="81" y="4"/>
                    <a:pt x="79" y="2"/>
                    <a:pt x="76" y="2"/>
                  </a:cubicBezTo>
                  <a:cubicBezTo>
                    <a:pt x="75" y="2"/>
                    <a:pt x="74" y="3"/>
                    <a:pt x="72" y="3"/>
                  </a:cubicBezTo>
                  <a:cubicBezTo>
                    <a:pt x="70" y="4"/>
                    <a:pt x="69" y="6"/>
                    <a:pt x="69" y="9"/>
                  </a:cubicBezTo>
                  <a:cubicBezTo>
                    <a:pt x="70" y="11"/>
                    <a:pt x="70" y="11"/>
                    <a:pt x="70" y="11"/>
                  </a:cubicBezTo>
                  <a:cubicBezTo>
                    <a:pt x="71" y="14"/>
                    <a:pt x="70" y="18"/>
                    <a:pt x="66" y="19"/>
                  </a:cubicBezTo>
                  <a:cubicBezTo>
                    <a:pt x="63" y="21"/>
                    <a:pt x="59" y="19"/>
                    <a:pt x="57" y="15"/>
                  </a:cubicBezTo>
                  <a:cubicBezTo>
                    <a:pt x="57" y="14"/>
                    <a:pt x="57" y="14"/>
                    <a:pt x="57" y="14"/>
                  </a:cubicBezTo>
                  <a:cubicBezTo>
                    <a:pt x="56" y="11"/>
                    <a:pt x="53" y="10"/>
                    <a:pt x="51" y="11"/>
                  </a:cubicBezTo>
                  <a:cubicBezTo>
                    <a:pt x="51" y="11"/>
                    <a:pt x="51" y="11"/>
                    <a:pt x="51" y="11"/>
                  </a:cubicBezTo>
                  <a:cubicBezTo>
                    <a:pt x="50" y="12"/>
                    <a:pt x="48" y="12"/>
                    <a:pt x="47" y="13"/>
                  </a:cubicBezTo>
                  <a:cubicBezTo>
                    <a:pt x="45" y="14"/>
                    <a:pt x="45" y="17"/>
                    <a:pt x="46" y="19"/>
                  </a:cubicBezTo>
                  <a:cubicBezTo>
                    <a:pt x="47" y="21"/>
                    <a:pt x="47" y="21"/>
                    <a:pt x="47" y="21"/>
                  </a:cubicBezTo>
                  <a:cubicBezTo>
                    <a:pt x="50" y="24"/>
                    <a:pt x="49" y="28"/>
                    <a:pt x="46" y="31"/>
                  </a:cubicBezTo>
                  <a:cubicBezTo>
                    <a:pt x="43" y="33"/>
                    <a:pt x="39" y="32"/>
                    <a:pt x="36" y="29"/>
                  </a:cubicBezTo>
                  <a:cubicBezTo>
                    <a:pt x="35" y="28"/>
                    <a:pt x="35" y="28"/>
                    <a:pt x="35" y="28"/>
                  </a:cubicBezTo>
                  <a:cubicBezTo>
                    <a:pt x="34" y="25"/>
                    <a:pt x="31" y="25"/>
                    <a:pt x="29" y="27"/>
                  </a:cubicBezTo>
                  <a:cubicBezTo>
                    <a:pt x="28" y="28"/>
                    <a:pt x="27" y="29"/>
                    <a:pt x="26" y="30"/>
                  </a:cubicBezTo>
                  <a:cubicBezTo>
                    <a:pt x="24" y="32"/>
                    <a:pt x="25" y="34"/>
                    <a:pt x="27" y="36"/>
                  </a:cubicBezTo>
                  <a:cubicBezTo>
                    <a:pt x="28" y="37"/>
                    <a:pt x="28" y="37"/>
                    <a:pt x="28" y="37"/>
                  </a:cubicBezTo>
                  <a:cubicBezTo>
                    <a:pt x="31" y="40"/>
                    <a:pt x="32" y="44"/>
                    <a:pt x="30" y="47"/>
                  </a:cubicBezTo>
                  <a:cubicBezTo>
                    <a:pt x="27" y="50"/>
                    <a:pt x="23" y="50"/>
                    <a:pt x="20" y="48"/>
                  </a:cubicBezTo>
                  <a:cubicBezTo>
                    <a:pt x="19" y="47"/>
                    <a:pt x="19" y="47"/>
                    <a:pt x="19" y="47"/>
                  </a:cubicBezTo>
                  <a:cubicBezTo>
                    <a:pt x="17" y="45"/>
                    <a:pt x="14" y="46"/>
                    <a:pt x="12" y="48"/>
                  </a:cubicBezTo>
                  <a:cubicBezTo>
                    <a:pt x="12" y="49"/>
                    <a:pt x="11" y="51"/>
                    <a:pt x="11" y="52"/>
                  </a:cubicBezTo>
                  <a:cubicBezTo>
                    <a:pt x="9" y="54"/>
                    <a:pt x="10" y="57"/>
                    <a:pt x="13" y="58"/>
                  </a:cubicBezTo>
                  <a:cubicBezTo>
                    <a:pt x="15" y="58"/>
                    <a:pt x="15" y="58"/>
                    <a:pt x="15" y="58"/>
                  </a:cubicBezTo>
                  <a:cubicBezTo>
                    <a:pt x="18" y="60"/>
                    <a:pt x="20" y="64"/>
                    <a:pt x="19" y="67"/>
                  </a:cubicBezTo>
                  <a:cubicBezTo>
                    <a:pt x="20" y="70"/>
                    <a:pt x="17" y="74"/>
                    <a:pt x="14" y="73"/>
                  </a:cubicBezTo>
                  <a:cubicBezTo>
                    <a:pt x="8" y="70"/>
                    <a:pt x="8" y="70"/>
                    <a:pt x="8" y="70"/>
                  </a:cubicBezTo>
                  <a:cubicBezTo>
                    <a:pt x="6" y="69"/>
                    <a:pt x="3" y="71"/>
                    <a:pt x="3" y="73"/>
                  </a:cubicBezTo>
                  <a:cubicBezTo>
                    <a:pt x="2" y="75"/>
                    <a:pt x="2" y="76"/>
                    <a:pt x="2" y="77"/>
                  </a:cubicBezTo>
                  <a:cubicBezTo>
                    <a:pt x="1" y="80"/>
                    <a:pt x="3" y="82"/>
                    <a:pt x="6" y="82"/>
                  </a:cubicBezTo>
                  <a:cubicBezTo>
                    <a:pt x="8" y="82"/>
                    <a:pt x="8" y="82"/>
                    <a:pt x="8" y="82"/>
                  </a:cubicBezTo>
                  <a:cubicBezTo>
                    <a:pt x="11" y="83"/>
                    <a:pt x="14" y="85"/>
                    <a:pt x="14" y="89"/>
                  </a:cubicBezTo>
                  <a:cubicBezTo>
                    <a:pt x="14" y="93"/>
                    <a:pt x="11" y="96"/>
                    <a:pt x="7" y="96"/>
                  </a:cubicBezTo>
                  <a:cubicBezTo>
                    <a:pt x="5" y="96"/>
                    <a:pt x="5" y="96"/>
                    <a:pt x="5" y="96"/>
                  </a:cubicBezTo>
                  <a:cubicBezTo>
                    <a:pt x="2" y="96"/>
                    <a:pt x="0" y="98"/>
                    <a:pt x="0" y="100"/>
                  </a:cubicBezTo>
                  <a:cubicBezTo>
                    <a:pt x="0" y="102"/>
                    <a:pt x="0" y="103"/>
                    <a:pt x="0" y="104"/>
                  </a:cubicBezTo>
                  <a:cubicBezTo>
                    <a:pt x="1" y="107"/>
                    <a:pt x="3" y="108"/>
                    <a:pt x="6" y="108"/>
                  </a:cubicBezTo>
                  <a:cubicBezTo>
                    <a:pt x="8" y="107"/>
                    <a:pt x="8" y="107"/>
                    <a:pt x="8" y="107"/>
                  </a:cubicBezTo>
                  <a:cubicBezTo>
                    <a:pt x="11" y="107"/>
                    <a:pt x="14" y="108"/>
                    <a:pt x="15" y="112"/>
                  </a:cubicBezTo>
                  <a:cubicBezTo>
                    <a:pt x="17" y="116"/>
                    <a:pt x="15" y="120"/>
                    <a:pt x="10" y="121"/>
                  </a:cubicBezTo>
                  <a:cubicBezTo>
                    <a:pt x="9" y="121"/>
                    <a:pt x="9" y="121"/>
                    <a:pt x="9" y="121"/>
                  </a:cubicBezTo>
                  <a:cubicBezTo>
                    <a:pt x="6" y="122"/>
                    <a:pt x="5" y="124"/>
                    <a:pt x="5" y="127"/>
                  </a:cubicBezTo>
                  <a:cubicBezTo>
                    <a:pt x="6" y="128"/>
                    <a:pt x="6" y="129"/>
                    <a:pt x="7" y="130"/>
                  </a:cubicBezTo>
                  <a:cubicBezTo>
                    <a:pt x="8" y="133"/>
                    <a:pt x="11" y="134"/>
                    <a:pt x="13" y="132"/>
                  </a:cubicBezTo>
                  <a:cubicBezTo>
                    <a:pt x="15" y="131"/>
                    <a:pt x="15" y="131"/>
                    <a:pt x="15" y="131"/>
                  </a:cubicBezTo>
                  <a:cubicBezTo>
                    <a:pt x="18" y="130"/>
                    <a:pt x="22" y="131"/>
                    <a:pt x="24" y="134"/>
                  </a:cubicBezTo>
                  <a:cubicBezTo>
                    <a:pt x="26" y="138"/>
                    <a:pt x="24" y="142"/>
                    <a:pt x="21" y="143"/>
                  </a:cubicBezTo>
                  <a:cubicBezTo>
                    <a:pt x="19" y="144"/>
                    <a:pt x="19" y="144"/>
                    <a:pt x="19" y="144"/>
                  </a:cubicBezTo>
                  <a:cubicBezTo>
                    <a:pt x="17" y="146"/>
                    <a:pt x="16" y="149"/>
                    <a:pt x="18" y="151"/>
                  </a:cubicBezTo>
                  <a:cubicBezTo>
                    <a:pt x="19" y="152"/>
                    <a:pt x="19" y="153"/>
                    <a:pt x="20" y="154"/>
                  </a:cubicBezTo>
                  <a:cubicBezTo>
                    <a:pt x="22" y="156"/>
                    <a:pt x="25" y="156"/>
                    <a:pt x="27" y="154"/>
                  </a:cubicBezTo>
                  <a:cubicBezTo>
                    <a:pt x="28" y="153"/>
                    <a:pt x="28" y="153"/>
                    <a:pt x="28" y="153"/>
                  </a:cubicBezTo>
                  <a:cubicBezTo>
                    <a:pt x="31" y="150"/>
                    <a:pt x="34" y="150"/>
                    <a:pt x="37" y="152"/>
                  </a:cubicBezTo>
                  <a:cubicBezTo>
                    <a:pt x="40" y="154"/>
                    <a:pt x="41" y="159"/>
                    <a:pt x="38" y="162"/>
                  </a:cubicBezTo>
                  <a:cubicBezTo>
                    <a:pt x="36" y="164"/>
                    <a:pt x="36" y="164"/>
                    <a:pt x="36" y="164"/>
                  </a:cubicBezTo>
                  <a:cubicBezTo>
                    <a:pt x="35" y="165"/>
                    <a:pt x="35" y="168"/>
                    <a:pt x="37" y="170"/>
                  </a:cubicBezTo>
                  <a:cubicBezTo>
                    <a:pt x="38" y="171"/>
                    <a:pt x="39" y="172"/>
                    <a:pt x="40" y="172"/>
                  </a:cubicBezTo>
                  <a:cubicBezTo>
                    <a:pt x="42" y="174"/>
                    <a:pt x="45" y="173"/>
                    <a:pt x="46" y="171"/>
                  </a:cubicBezTo>
                  <a:cubicBezTo>
                    <a:pt x="47" y="169"/>
                    <a:pt x="47" y="169"/>
                    <a:pt x="47" y="169"/>
                  </a:cubicBezTo>
                  <a:cubicBezTo>
                    <a:pt x="49" y="166"/>
                    <a:pt x="52" y="165"/>
                    <a:pt x="55" y="166"/>
                  </a:cubicBezTo>
                  <a:cubicBezTo>
                    <a:pt x="59" y="167"/>
                    <a:pt x="61" y="172"/>
                    <a:pt x="59" y="176"/>
                  </a:cubicBezTo>
                  <a:cubicBezTo>
                    <a:pt x="58" y="177"/>
                    <a:pt x="58" y="177"/>
                    <a:pt x="58" y="177"/>
                  </a:cubicBezTo>
                  <a:cubicBezTo>
                    <a:pt x="57" y="179"/>
                    <a:pt x="58" y="182"/>
                    <a:pt x="60" y="183"/>
                  </a:cubicBezTo>
                  <a:cubicBezTo>
                    <a:pt x="61" y="184"/>
                    <a:pt x="63" y="184"/>
                    <a:pt x="64" y="185"/>
                  </a:cubicBezTo>
                  <a:cubicBezTo>
                    <a:pt x="66" y="185"/>
                    <a:pt x="69" y="184"/>
                    <a:pt x="69" y="182"/>
                  </a:cubicBezTo>
                  <a:cubicBezTo>
                    <a:pt x="70" y="180"/>
                    <a:pt x="70" y="180"/>
                    <a:pt x="70" y="180"/>
                  </a:cubicBezTo>
                  <a:cubicBezTo>
                    <a:pt x="71" y="176"/>
                    <a:pt x="74" y="174"/>
                    <a:pt x="77" y="174"/>
                  </a:cubicBezTo>
                  <a:cubicBezTo>
                    <a:pt x="81" y="174"/>
                    <a:pt x="84" y="178"/>
                    <a:pt x="83" y="182"/>
                  </a:cubicBezTo>
                  <a:cubicBezTo>
                    <a:pt x="83" y="184"/>
                    <a:pt x="83" y="184"/>
                    <a:pt x="83" y="184"/>
                  </a:cubicBezTo>
                  <a:cubicBezTo>
                    <a:pt x="82" y="187"/>
                    <a:pt x="84" y="189"/>
                    <a:pt x="86" y="189"/>
                  </a:cubicBezTo>
                  <a:cubicBezTo>
                    <a:pt x="88" y="190"/>
                    <a:pt x="89" y="190"/>
                    <a:pt x="90" y="190"/>
                  </a:cubicBezTo>
                  <a:cubicBezTo>
                    <a:pt x="93" y="190"/>
                    <a:pt x="95" y="188"/>
                    <a:pt x="95" y="185"/>
                  </a:cubicBezTo>
                  <a:cubicBezTo>
                    <a:pt x="95" y="183"/>
                    <a:pt x="95" y="183"/>
                    <a:pt x="95"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5" y="188"/>
                    <a:pt x="116" y="187"/>
                    <a:pt x="117" y="187"/>
                  </a:cubicBezTo>
                  <a:cubicBezTo>
                    <a:pt x="120" y="187"/>
                    <a:pt x="121" y="184"/>
                    <a:pt x="120" y="182"/>
                  </a:cubicBezTo>
                  <a:cubicBezTo>
                    <a:pt x="119" y="179"/>
                    <a:pt x="119" y="179"/>
                    <a:pt x="119" y="179"/>
                  </a:cubicBezTo>
                  <a:cubicBezTo>
                    <a:pt x="118" y="176"/>
                    <a:pt x="120" y="171"/>
                    <a:pt x="125" y="170"/>
                  </a:cubicBezTo>
                  <a:cubicBezTo>
                    <a:pt x="128" y="170"/>
                    <a:pt x="131" y="172"/>
                    <a:pt x="132" y="175"/>
                  </a:cubicBezTo>
                  <a:cubicBezTo>
                    <a:pt x="133" y="177"/>
                    <a:pt x="133" y="177"/>
                    <a:pt x="133" y="177"/>
                  </a:cubicBezTo>
                  <a:cubicBezTo>
                    <a:pt x="134" y="179"/>
                    <a:pt x="136" y="180"/>
                    <a:pt x="139" y="179"/>
                  </a:cubicBezTo>
                  <a:cubicBezTo>
                    <a:pt x="139" y="179"/>
                    <a:pt x="139" y="179"/>
                    <a:pt x="139" y="179"/>
                  </a:cubicBezTo>
                  <a:cubicBezTo>
                    <a:pt x="140" y="178"/>
                    <a:pt x="141" y="178"/>
                    <a:pt x="142" y="177"/>
                  </a:cubicBezTo>
                  <a:cubicBezTo>
                    <a:pt x="144" y="176"/>
                    <a:pt x="145" y="173"/>
                    <a:pt x="143" y="171"/>
                  </a:cubicBezTo>
                  <a:close/>
                  <a:moveTo>
                    <a:pt x="78" y="74"/>
                  </a:moveTo>
                  <a:cubicBezTo>
                    <a:pt x="77" y="71"/>
                    <a:pt x="78" y="68"/>
                    <a:pt x="80" y="66"/>
                  </a:cubicBezTo>
                  <a:cubicBezTo>
                    <a:pt x="83" y="65"/>
                    <a:pt x="87" y="66"/>
                    <a:pt x="88" y="69"/>
                  </a:cubicBezTo>
                  <a:cubicBezTo>
                    <a:pt x="90" y="71"/>
                    <a:pt x="89" y="75"/>
                    <a:pt x="86" y="76"/>
                  </a:cubicBezTo>
                  <a:cubicBezTo>
                    <a:pt x="83" y="78"/>
                    <a:pt x="79" y="77"/>
                    <a:pt x="78" y="74"/>
                  </a:cubicBezTo>
                  <a:close/>
                  <a:moveTo>
                    <a:pt x="124" y="80"/>
                  </a:moveTo>
                  <a:cubicBezTo>
                    <a:pt x="125" y="83"/>
                    <a:pt x="124" y="86"/>
                    <a:pt x="121" y="88"/>
                  </a:cubicBezTo>
                  <a:cubicBezTo>
                    <a:pt x="118" y="89"/>
                    <a:pt x="115" y="88"/>
                    <a:pt x="113" y="85"/>
                  </a:cubicBezTo>
                  <a:cubicBezTo>
                    <a:pt x="112" y="83"/>
                    <a:pt x="113" y="79"/>
                    <a:pt x="116" y="78"/>
                  </a:cubicBezTo>
                  <a:cubicBezTo>
                    <a:pt x="119" y="76"/>
                    <a:pt x="122" y="77"/>
                    <a:pt x="124" y="80"/>
                  </a:cubicBezTo>
                  <a:close/>
                  <a:moveTo>
                    <a:pt x="67" y="109"/>
                  </a:moveTo>
                  <a:cubicBezTo>
                    <a:pt x="65" y="107"/>
                    <a:pt x="66" y="103"/>
                    <a:pt x="69" y="102"/>
                  </a:cubicBezTo>
                  <a:cubicBezTo>
                    <a:pt x="72" y="100"/>
                    <a:pt x="75" y="101"/>
                    <a:pt x="77" y="104"/>
                  </a:cubicBezTo>
                  <a:cubicBezTo>
                    <a:pt x="78" y="107"/>
                    <a:pt x="77" y="110"/>
                    <a:pt x="74" y="112"/>
                  </a:cubicBezTo>
                  <a:cubicBezTo>
                    <a:pt x="72" y="113"/>
                    <a:pt x="68" y="112"/>
                    <a:pt x="67" y="109"/>
                  </a:cubicBezTo>
                  <a:close/>
                  <a:moveTo>
                    <a:pt x="81" y="102"/>
                  </a:moveTo>
                  <a:cubicBezTo>
                    <a:pt x="78" y="95"/>
                    <a:pt x="80" y="86"/>
                    <a:pt x="88" y="82"/>
                  </a:cubicBezTo>
                  <a:cubicBezTo>
                    <a:pt x="95" y="78"/>
                    <a:pt x="104" y="81"/>
                    <a:pt x="108" y="88"/>
                  </a:cubicBezTo>
                  <a:cubicBezTo>
                    <a:pt x="112" y="96"/>
                    <a:pt x="109" y="105"/>
                    <a:pt x="102" y="108"/>
                  </a:cubicBezTo>
                  <a:cubicBezTo>
                    <a:pt x="94" y="112"/>
                    <a:pt x="85" y="109"/>
                    <a:pt x="81" y="102"/>
                  </a:cubicBezTo>
                  <a:close/>
                  <a:moveTo>
                    <a:pt x="102" y="121"/>
                  </a:moveTo>
                  <a:cubicBezTo>
                    <a:pt x="100" y="118"/>
                    <a:pt x="102" y="114"/>
                    <a:pt x="104" y="113"/>
                  </a:cubicBezTo>
                  <a:cubicBezTo>
                    <a:pt x="107" y="111"/>
                    <a:pt x="111" y="113"/>
                    <a:pt x="112" y="115"/>
                  </a:cubicBezTo>
                  <a:cubicBezTo>
                    <a:pt x="114" y="118"/>
                    <a:pt x="113" y="122"/>
                    <a:pt x="110" y="123"/>
                  </a:cubicBezTo>
                  <a:cubicBezTo>
                    <a:pt x="107" y="125"/>
                    <a:pt x="103" y="124"/>
                    <a:pt x="102" y="121"/>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41"/>
            <p:cNvSpPr>
              <a:spLocks noEditPoints="1"/>
            </p:cNvSpPr>
            <p:nvPr/>
          </p:nvSpPr>
          <p:spPr bwMode="auto">
            <a:xfrm>
              <a:off x="6607592" y="3575676"/>
              <a:ext cx="1232549" cy="1236621"/>
            </a:xfrm>
            <a:custGeom>
              <a:avLst/>
              <a:gdLst>
                <a:gd name="T0" fmla="*/ 2147483646 w 640"/>
                <a:gd name="T1" fmla="*/ 2147483646 h 642"/>
                <a:gd name="T2" fmla="*/ 2147483646 w 640"/>
                <a:gd name="T3" fmla="*/ 2147483646 h 642"/>
                <a:gd name="T4" fmla="*/ 2147483646 w 640"/>
                <a:gd name="T5" fmla="*/ 2147483646 h 642"/>
                <a:gd name="T6" fmla="*/ 2147483646 w 640"/>
                <a:gd name="T7" fmla="*/ 2147483646 h 642"/>
                <a:gd name="T8" fmla="*/ 2147483646 w 640"/>
                <a:gd name="T9" fmla="*/ 2147483646 h 642"/>
                <a:gd name="T10" fmla="*/ 2147483646 w 640"/>
                <a:gd name="T11" fmla="*/ 2147483646 h 642"/>
                <a:gd name="T12" fmla="*/ 2147483646 w 640"/>
                <a:gd name="T13" fmla="*/ 2147483646 h 642"/>
                <a:gd name="T14" fmla="*/ 2147483646 w 640"/>
                <a:gd name="T15" fmla="*/ 2147483646 h 642"/>
                <a:gd name="T16" fmla="*/ 2147483646 w 640"/>
                <a:gd name="T17" fmla="*/ 2147483646 h 642"/>
                <a:gd name="T18" fmla="*/ 2147483646 w 640"/>
                <a:gd name="T19" fmla="*/ 2147483646 h 642"/>
                <a:gd name="T20" fmla="*/ 2147483646 w 640"/>
                <a:gd name="T21" fmla="*/ 2147483646 h 642"/>
                <a:gd name="T22" fmla="*/ 2147483646 w 640"/>
                <a:gd name="T23" fmla="*/ 2147483646 h 642"/>
                <a:gd name="T24" fmla="*/ 2147483646 w 640"/>
                <a:gd name="T25" fmla="*/ 0 h 642"/>
                <a:gd name="T26" fmla="*/ 2147483646 w 640"/>
                <a:gd name="T27" fmla="*/ 2147483646 h 642"/>
                <a:gd name="T28" fmla="*/ 2147483646 w 640"/>
                <a:gd name="T29" fmla="*/ 2147483646 h 642"/>
                <a:gd name="T30" fmla="*/ 2147483646 w 640"/>
                <a:gd name="T31" fmla="*/ 2147483646 h 642"/>
                <a:gd name="T32" fmla="*/ 2147483646 w 640"/>
                <a:gd name="T33" fmla="*/ 2147483646 h 642"/>
                <a:gd name="T34" fmla="*/ 2147483646 w 640"/>
                <a:gd name="T35" fmla="*/ 2147483646 h 642"/>
                <a:gd name="T36" fmla="*/ 2147483646 w 640"/>
                <a:gd name="T37" fmla="*/ 2147483646 h 642"/>
                <a:gd name="T38" fmla="*/ 2147483646 w 640"/>
                <a:gd name="T39" fmla="*/ 2147483646 h 642"/>
                <a:gd name="T40" fmla="*/ 2147483646 w 640"/>
                <a:gd name="T41" fmla="*/ 2147483646 h 642"/>
                <a:gd name="T42" fmla="*/ 2147483646 w 640"/>
                <a:gd name="T43" fmla="*/ 2147483646 h 642"/>
                <a:gd name="T44" fmla="*/ 2147483646 w 640"/>
                <a:gd name="T45" fmla="*/ 2147483646 h 642"/>
                <a:gd name="T46" fmla="*/ 2147483646 w 640"/>
                <a:gd name="T47" fmla="*/ 2147483646 h 642"/>
                <a:gd name="T48" fmla="*/ 2147483646 w 640"/>
                <a:gd name="T49" fmla="*/ 2147483646 h 642"/>
                <a:gd name="T50" fmla="*/ 2147483646 w 640"/>
                <a:gd name="T51" fmla="*/ 2147483646 h 642"/>
                <a:gd name="T52" fmla="*/ 2147483646 w 640"/>
                <a:gd name="T53" fmla="*/ 2147483646 h 642"/>
                <a:gd name="T54" fmla="*/ 2147483646 w 640"/>
                <a:gd name="T55" fmla="*/ 2147483646 h 642"/>
                <a:gd name="T56" fmla="*/ 2147483646 w 640"/>
                <a:gd name="T57" fmla="*/ 2147483646 h 642"/>
                <a:gd name="T58" fmla="*/ 2147483646 w 640"/>
                <a:gd name="T59" fmla="*/ 2147483646 h 642"/>
                <a:gd name="T60" fmla="*/ 2147483646 w 640"/>
                <a:gd name="T61" fmla="*/ 2147483646 h 642"/>
                <a:gd name="T62" fmla="*/ 2147483646 w 640"/>
                <a:gd name="T63" fmla="*/ 2147483646 h 642"/>
                <a:gd name="T64" fmla="*/ 2147483646 w 640"/>
                <a:gd name="T65" fmla="*/ 2147483646 h 642"/>
                <a:gd name="T66" fmla="*/ 2147483646 w 640"/>
                <a:gd name="T67" fmla="*/ 2147483646 h 642"/>
                <a:gd name="T68" fmla="*/ 2147483646 w 640"/>
                <a:gd name="T69" fmla="*/ 2147483646 h 642"/>
                <a:gd name="T70" fmla="*/ 2147483646 w 640"/>
                <a:gd name="T71" fmla="*/ 2147483646 h 642"/>
                <a:gd name="T72" fmla="*/ 2147483646 w 640"/>
                <a:gd name="T73" fmla="*/ 2147483646 h 642"/>
                <a:gd name="T74" fmla="*/ 2147483646 w 640"/>
                <a:gd name="T75" fmla="*/ 2147483646 h 642"/>
                <a:gd name="T76" fmla="*/ 2147483646 w 640"/>
                <a:gd name="T77" fmla="*/ 2147483646 h 642"/>
                <a:gd name="T78" fmla="*/ 2147483646 w 640"/>
                <a:gd name="T79" fmla="*/ 2147483646 h 642"/>
                <a:gd name="T80" fmla="*/ 2147483646 w 640"/>
                <a:gd name="T81" fmla="*/ 2147483646 h 642"/>
                <a:gd name="T82" fmla="*/ 2147483646 w 640"/>
                <a:gd name="T83" fmla="*/ 2147483646 h 642"/>
                <a:gd name="T84" fmla="*/ 2147483646 w 640"/>
                <a:gd name="T85" fmla="*/ 2147483646 h 642"/>
                <a:gd name="T86" fmla="*/ 2147483646 w 640"/>
                <a:gd name="T87" fmla="*/ 2147483646 h 642"/>
                <a:gd name="T88" fmla="*/ 2147483646 w 640"/>
                <a:gd name="T89" fmla="*/ 2147483646 h 642"/>
                <a:gd name="T90" fmla="*/ 2147483646 w 640"/>
                <a:gd name="T91" fmla="*/ 2147483646 h 642"/>
                <a:gd name="T92" fmla="*/ 2147483646 w 640"/>
                <a:gd name="T93" fmla="*/ 2147483646 h 642"/>
                <a:gd name="T94" fmla="*/ 2147483646 w 640"/>
                <a:gd name="T95" fmla="*/ 2147483646 h 642"/>
                <a:gd name="T96" fmla="*/ 2147483646 w 640"/>
                <a:gd name="T97" fmla="*/ 2147483646 h 642"/>
                <a:gd name="T98" fmla="*/ 2147483646 w 640"/>
                <a:gd name="T99" fmla="*/ 2147483646 h 642"/>
                <a:gd name="T100" fmla="*/ 2147483646 w 640"/>
                <a:gd name="T101" fmla="*/ 2147483646 h 642"/>
                <a:gd name="T102" fmla="*/ 2147483646 w 640"/>
                <a:gd name="T103" fmla="*/ 2147483646 h 6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40" h="642">
                  <a:moveTo>
                    <a:pt x="576" y="444"/>
                  </a:moveTo>
                  <a:cubicBezTo>
                    <a:pt x="594" y="455"/>
                    <a:pt x="594" y="455"/>
                    <a:pt x="594" y="455"/>
                  </a:cubicBezTo>
                  <a:cubicBezTo>
                    <a:pt x="601" y="459"/>
                    <a:pt x="611" y="456"/>
                    <a:pt x="614" y="448"/>
                  </a:cubicBezTo>
                  <a:cubicBezTo>
                    <a:pt x="616" y="444"/>
                    <a:pt x="618" y="440"/>
                    <a:pt x="619" y="436"/>
                  </a:cubicBezTo>
                  <a:cubicBezTo>
                    <a:pt x="622" y="428"/>
                    <a:pt x="618" y="420"/>
                    <a:pt x="610" y="417"/>
                  </a:cubicBezTo>
                  <a:cubicBezTo>
                    <a:pt x="603" y="415"/>
                    <a:pt x="603" y="415"/>
                    <a:pt x="603" y="415"/>
                  </a:cubicBezTo>
                  <a:cubicBezTo>
                    <a:pt x="592" y="412"/>
                    <a:pt x="584" y="402"/>
                    <a:pt x="585" y="391"/>
                  </a:cubicBezTo>
                  <a:cubicBezTo>
                    <a:pt x="587" y="376"/>
                    <a:pt x="601" y="367"/>
                    <a:pt x="614" y="371"/>
                  </a:cubicBezTo>
                  <a:cubicBezTo>
                    <a:pt x="620" y="372"/>
                    <a:pt x="620" y="372"/>
                    <a:pt x="620" y="372"/>
                  </a:cubicBezTo>
                  <a:cubicBezTo>
                    <a:pt x="629" y="375"/>
                    <a:pt x="637" y="369"/>
                    <a:pt x="638" y="360"/>
                  </a:cubicBezTo>
                  <a:cubicBezTo>
                    <a:pt x="639" y="356"/>
                    <a:pt x="639" y="352"/>
                    <a:pt x="640" y="348"/>
                  </a:cubicBezTo>
                  <a:cubicBezTo>
                    <a:pt x="640" y="339"/>
                    <a:pt x="634" y="332"/>
                    <a:pt x="625" y="332"/>
                  </a:cubicBezTo>
                  <a:cubicBezTo>
                    <a:pt x="618" y="332"/>
                    <a:pt x="618" y="332"/>
                    <a:pt x="618" y="332"/>
                  </a:cubicBezTo>
                  <a:cubicBezTo>
                    <a:pt x="607" y="332"/>
                    <a:pt x="596" y="325"/>
                    <a:pt x="594" y="314"/>
                  </a:cubicBezTo>
                  <a:cubicBezTo>
                    <a:pt x="591" y="299"/>
                    <a:pt x="602" y="286"/>
                    <a:pt x="616" y="286"/>
                  </a:cubicBezTo>
                  <a:cubicBezTo>
                    <a:pt x="623" y="286"/>
                    <a:pt x="623" y="286"/>
                    <a:pt x="623" y="286"/>
                  </a:cubicBezTo>
                  <a:cubicBezTo>
                    <a:pt x="631" y="286"/>
                    <a:pt x="638" y="278"/>
                    <a:pt x="637" y="269"/>
                  </a:cubicBezTo>
                  <a:cubicBezTo>
                    <a:pt x="636" y="265"/>
                    <a:pt x="635" y="261"/>
                    <a:pt x="634" y="256"/>
                  </a:cubicBezTo>
                  <a:cubicBezTo>
                    <a:pt x="633" y="248"/>
                    <a:pt x="624" y="243"/>
                    <a:pt x="616" y="246"/>
                  </a:cubicBezTo>
                  <a:cubicBezTo>
                    <a:pt x="608" y="248"/>
                    <a:pt x="608" y="248"/>
                    <a:pt x="608" y="248"/>
                  </a:cubicBezTo>
                  <a:cubicBezTo>
                    <a:pt x="596" y="252"/>
                    <a:pt x="583" y="245"/>
                    <a:pt x="579" y="233"/>
                  </a:cubicBezTo>
                  <a:cubicBezTo>
                    <a:pt x="576" y="221"/>
                    <a:pt x="582" y="208"/>
                    <a:pt x="595" y="204"/>
                  </a:cubicBezTo>
                  <a:cubicBezTo>
                    <a:pt x="601" y="202"/>
                    <a:pt x="601" y="202"/>
                    <a:pt x="601" y="202"/>
                  </a:cubicBezTo>
                  <a:cubicBezTo>
                    <a:pt x="609" y="199"/>
                    <a:pt x="613" y="190"/>
                    <a:pt x="609" y="182"/>
                  </a:cubicBezTo>
                  <a:cubicBezTo>
                    <a:pt x="607" y="178"/>
                    <a:pt x="605" y="174"/>
                    <a:pt x="603" y="171"/>
                  </a:cubicBezTo>
                  <a:cubicBezTo>
                    <a:pt x="599" y="163"/>
                    <a:pt x="590" y="161"/>
                    <a:pt x="583" y="165"/>
                  </a:cubicBezTo>
                  <a:cubicBezTo>
                    <a:pt x="577" y="169"/>
                    <a:pt x="577" y="169"/>
                    <a:pt x="577" y="169"/>
                  </a:cubicBezTo>
                  <a:cubicBezTo>
                    <a:pt x="567" y="176"/>
                    <a:pt x="554" y="175"/>
                    <a:pt x="547" y="167"/>
                  </a:cubicBezTo>
                  <a:cubicBezTo>
                    <a:pt x="537" y="156"/>
                    <a:pt x="539" y="139"/>
                    <a:pt x="550" y="132"/>
                  </a:cubicBezTo>
                  <a:cubicBezTo>
                    <a:pt x="556" y="128"/>
                    <a:pt x="556" y="128"/>
                    <a:pt x="556" y="128"/>
                  </a:cubicBezTo>
                  <a:cubicBezTo>
                    <a:pt x="563" y="123"/>
                    <a:pt x="564" y="113"/>
                    <a:pt x="558" y="106"/>
                  </a:cubicBezTo>
                  <a:cubicBezTo>
                    <a:pt x="556" y="103"/>
                    <a:pt x="553" y="100"/>
                    <a:pt x="550" y="97"/>
                  </a:cubicBezTo>
                  <a:cubicBezTo>
                    <a:pt x="544" y="91"/>
                    <a:pt x="534" y="91"/>
                    <a:pt x="528" y="98"/>
                  </a:cubicBezTo>
                  <a:cubicBezTo>
                    <a:pt x="524" y="103"/>
                    <a:pt x="524" y="103"/>
                    <a:pt x="524" y="103"/>
                  </a:cubicBezTo>
                  <a:cubicBezTo>
                    <a:pt x="516" y="112"/>
                    <a:pt x="504" y="115"/>
                    <a:pt x="494" y="109"/>
                  </a:cubicBezTo>
                  <a:cubicBezTo>
                    <a:pt x="481" y="102"/>
                    <a:pt x="479" y="85"/>
                    <a:pt x="488" y="74"/>
                  </a:cubicBezTo>
                  <a:cubicBezTo>
                    <a:pt x="492" y="70"/>
                    <a:pt x="492" y="70"/>
                    <a:pt x="492" y="70"/>
                  </a:cubicBezTo>
                  <a:cubicBezTo>
                    <a:pt x="497" y="63"/>
                    <a:pt x="496" y="53"/>
                    <a:pt x="488" y="48"/>
                  </a:cubicBezTo>
                  <a:cubicBezTo>
                    <a:pt x="485" y="46"/>
                    <a:pt x="481" y="44"/>
                    <a:pt x="477" y="41"/>
                  </a:cubicBezTo>
                  <a:cubicBezTo>
                    <a:pt x="470" y="37"/>
                    <a:pt x="460" y="40"/>
                    <a:pt x="457" y="48"/>
                  </a:cubicBezTo>
                  <a:cubicBezTo>
                    <a:pt x="454" y="55"/>
                    <a:pt x="454" y="55"/>
                    <a:pt x="454" y="55"/>
                  </a:cubicBezTo>
                  <a:cubicBezTo>
                    <a:pt x="450" y="65"/>
                    <a:pt x="438" y="71"/>
                    <a:pt x="427" y="69"/>
                  </a:cubicBezTo>
                  <a:cubicBezTo>
                    <a:pt x="413" y="65"/>
                    <a:pt x="406" y="50"/>
                    <a:pt x="412" y="37"/>
                  </a:cubicBezTo>
                  <a:cubicBezTo>
                    <a:pt x="414" y="31"/>
                    <a:pt x="414" y="31"/>
                    <a:pt x="414" y="31"/>
                  </a:cubicBezTo>
                  <a:cubicBezTo>
                    <a:pt x="418" y="23"/>
                    <a:pt x="413" y="14"/>
                    <a:pt x="405" y="12"/>
                  </a:cubicBezTo>
                  <a:cubicBezTo>
                    <a:pt x="401" y="11"/>
                    <a:pt x="396" y="9"/>
                    <a:pt x="392" y="9"/>
                  </a:cubicBezTo>
                  <a:cubicBezTo>
                    <a:pt x="384" y="7"/>
                    <a:pt x="376" y="12"/>
                    <a:pt x="375" y="21"/>
                  </a:cubicBezTo>
                  <a:cubicBezTo>
                    <a:pt x="374" y="29"/>
                    <a:pt x="374" y="29"/>
                    <a:pt x="374" y="29"/>
                  </a:cubicBezTo>
                  <a:cubicBezTo>
                    <a:pt x="372" y="41"/>
                    <a:pt x="360" y="50"/>
                    <a:pt x="348" y="49"/>
                  </a:cubicBezTo>
                  <a:cubicBezTo>
                    <a:pt x="337" y="52"/>
                    <a:pt x="325" y="43"/>
                    <a:pt x="327" y="31"/>
                  </a:cubicBezTo>
                  <a:cubicBezTo>
                    <a:pt x="329" y="17"/>
                    <a:pt x="329" y="17"/>
                    <a:pt x="329" y="17"/>
                  </a:cubicBezTo>
                  <a:cubicBezTo>
                    <a:pt x="330" y="8"/>
                    <a:pt x="323" y="0"/>
                    <a:pt x="314" y="0"/>
                  </a:cubicBezTo>
                  <a:cubicBezTo>
                    <a:pt x="310" y="0"/>
                    <a:pt x="306" y="1"/>
                    <a:pt x="301" y="1"/>
                  </a:cubicBezTo>
                  <a:cubicBezTo>
                    <a:pt x="293" y="1"/>
                    <a:pt x="286" y="9"/>
                    <a:pt x="288" y="18"/>
                  </a:cubicBezTo>
                  <a:cubicBezTo>
                    <a:pt x="289" y="25"/>
                    <a:pt x="289" y="25"/>
                    <a:pt x="289" y="25"/>
                  </a:cubicBezTo>
                  <a:cubicBezTo>
                    <a:pt x="291" y="39"/>
                    <a:pt x="281" y="52"/>
                    <a:pt x="266" y="52"/>
                  </a:cubicBezTo>
                  <a:cubicBezTo>
                    <a:pt x="255" y="52"/>
                    <a:pt x="245" y="43"/>
                    <a:pt x="244" y="32"/>
                  </a:cubicBezTo>
                  <a:cubicBezTo>
                    <a:pt x="243" y="27"/>
                    <a:pt x="243" y="27"/>
                    <a:pt x="243" y="27"/>
                  </a:cubicBezTo>
                  <a:cubicBezTo>
                    <a:pt x="241" y="18"/>
                    <a:pt x="233" y="13"/>
                    <a:pt x="224" y="15"/>
                  </a:cubicBezTo>
                  <a:cubicBezTo>
                    <a:pt x="224" y="15"/>
                    <a:pt x="224" y="15"/>
                    <a:pt x="224" y="15"/>
                  </a:cubicBezTo>
                  <a:cubicBezTo>
                    <a:pt x="220" y="17"/>
                    <a:pt x="216" y="18"/>
                    <a:pt x="212" y="19"/>
                  </a:cubicBezTo>
                  <a:cubicBezTo>
                    <a:pt x="204" y="22"/>
                    <a:pt x="200" y="31"/>
                    <a:pt x="204" y="39"/>
                  </a:cubicBezTo>
                  <a:cubicBezTo>
                    <a:pt x="207" y="46"/>
                    <a:pt x="207" y="46"/>
                    <a:pt x="207" y="46"/>
                  </a:cubicBezTo>
                  <a:cubicBezTo>
                    <a:pt x="212" y="56"/>
                    <a:pt x="209" y="68"/>
                    <a:pt x="200" y="75"/>
                  </a:cubicBezTo>
                  <a:cubicBezTo>
                    <a:pt x="188" y="83"/>
                    <a:pt x="172" y="79"/>
                    <a:pt x="166" y="66"/>
                  </a:cubicBezTo>
                  <a:cubicBezTo>
                    <a:pt x="163" y="60"/>
                    <a:pt x="163" y="60"/>
                    <a:pt x="163" y="60"/>
                  </a:cubicBezTo>
                  <a:cubicBezTo>
                    <a:pt x="159" y="52"/>
                    <a:pt x="149" y="50"/>
                    <a:pt x="142" y="55"/>
                  </a:cubicBezTo>
                  <a:cubicBezTo>
                    <a:pt x="138" y="57"/>
                    <a:pt x="135" y="59"/>
                    <a:pt x="131" y="62"/>
                  </a:cubicBezTo>
                  <a:cubicBezTo>
                    <a:pt x="124" y="67"/>
                    <a:pt x="123" y="77"/>
                    <a:pt x="129" y="83"/>
                  </a:cubicBezTo>
                  <a:cubicBezTo>
                    <a:pt x="134" y="89"/>
                    <a:pt x="134" y="89"/>
                    <a:pt x="134" y="89"/>
                  </a:cubicBezTo>
                  <a:cubicBezTo>
                    <a:pt x="141" y="97"/>
                    <a:pt x="142" y="110"/>
                    <a:pt x="135" y="119"/>
                  </a:cubicBezTo>
                  <a:cubicBezTo>
                    <a:pt x="126" y="130"/>
                    <a:pt x="109" y="130"/>
                    <a:pt x="100" y="120"/>
                  </a:cubicBezTo>
                  <a:cubicBezTo>
                    <a:pt x="96" y="115"/>
                    <a:pt x="96" y="115"/>
                    <a:pt x="96" y="115"/>
                  </a:cubicBezTo>
                  <a:cubicBezTo>
                    <a:pt x="90" y="109"/>
                    <a:pt x="80" y="109"/>
                    <a:pt x="74" y="116"/>
                  </a:cubicBezTo>
                  <a:cubicBezTo>
                    <a:pt x="71" y="119"/>
                    <a:pt x="69" y="122"/>
                    <a:pt x="66" y="126"/>
                  </a:cubicBezTo>
                  <a:cubicBezTo>
                    <a:pt x="61" y="133"/>
                    <a:pt x="63" y="142"/>
                    <a:pt x="70" y="147"/>
                  </a:cubicBezTo>
                  <a:cubicBezTo>
                    <a:pt x="77" y="151"/>
                    <a:pt x="77" y="151"/>
                    <a:pt x="77" y="151"/>
                  </a:cubicBezTo>
                  <a:cubicBezTo>
                    <a:pt x="87" y="158"/>
                    <a:pt x="91" y="172"/>
                    <a:pt x="84" y="183"/>
                  </a:cubicBezTo>
                  <a:cubicBezTo>
                    <a:pt x="88" y="194"/>
                    <a:pt x="75" y="204"/>
                    <a:pt x="65" y="198"/>
                  </a:cubicBezTo>
                  <a:cubicBezTo>
                    <a:pt x="47" y="187"/>
                    <a:pt x="47" y="187"/>
                    <a:pt x="47" y="187"/>
                  </a:cubicBezTo>
                  <a:cubicBezTo>
                    <a:pt x="40" y="182"/>
                    <a:pt x="30" y="185"/>
                    <a:pt x="26" y="193"/>
                  </a:cubicBezTo>
                  <a:cubicBezTo>
                    <a:pt x="25" y="197"/>
                    <a:pt x="23" y="201"/>
                    <a:pt x="21" y="205"/>
                  </a:cubicBezTo>
                  <a:cubicBezTo>
                    <a:pt x="18" y="213"/>
                    <a:pt x="23" y="222"/>
                    <a:pt x="31" y="225"/>
                  </a:cubicBezTo>
                  <a:cubicBezTo>
                    <a:pt x="39" y="227"/>
                    <a:pt x="39" y="227"/>
                    <a:pt x="39" y="227"/>
                  </a:cubicBezTo>
                  <a:cubicBezTo>
                    <a:pt x="51" y="230"/>
                    <a:pt x="58" y="243"/>
                    <a:pt x="55" y="255"/>
                  </a:cubicBezTo>
                  <a:cubicBezTo>
                    <a:pt x="51" y="267"/>
                    <a:pt x="39" y="274"/>
                    <a:pt x="26" y="271"/>
                  </a:cubicBezTo>
                  <a:cubicBezTo>
                    <a:pt x="20" y="269"/>
                    <a:pt x="20" y="269"/>
                    <a:pt x="20" y="269"/>
                  </a:cubicBezTo>
                  <a:cubicBezTo>
                    <a:pt x="12" y="267"/>
                    <a:pt x="3" y="273"/>
                    <a:pt x="2" y="281"/>
                  </a:cubicBezTo>
                  <a:cubicBezTo>
                    <a:pt x="2" y="286"/>
                    <a:pt x="1" y="290"/>
                    <a:pt x="1" y="294"/>
                  </a:cubicBezTo>
                  <a:cubicBezTo>
                    <a:pt x="0" y="303"/>
                    <a:pt x="7" y="310"/>
                    <a:pt x="16" y="310"/>
                  </a:cubicBezTo>
                  <a:cubicBezTo>
                    <a:pt x="23" y="310"/>
                    <a:pt x="23" y="310"/>
                    <a:pt x="23" y="310"/>
                  </a:cubicBezTo>
                  <a:cubicBezTo>
                    <a:pt x="36" y="310"/>
                    <a:pt x="47" y="320"/>
                    <a:pt x="47" y="332"/>
                  </a:cubicBezTo>
                  <a:cubicBezTo>
                    <a:pt x="47" y="345"/>
                    <a:pt x="37" y="356"/>
                    <a:pt x="24" y="356"/>
                  </a:cubicBezTo>
                  <a:cubicBezTo>
                    <a:pt x="18" y="356"/>
                    <a:pt x="18" y="356"/>
                    <a:pt x="18" y="356"/>
                  </a:cubicBezTo>
                  <a:cubicBezTo>
                    <a:pt x="9" y="356"/>
                    <a:pt x="3" y="364"/>
                    <a:pt x="4" y="373"/>
                  </a:cubicBezTo>
                  <a:cubicBezTo>
                    <a:pt x="5" y="377"/>
                    <a:pt x="5" y="381"/>
                    <a:pt x="6" y="385"/>
                  </a:cubicBezTo>
                  <a:cubicBezTo>
                    <a:pt x="8" y="394"/>
                    <a:pt x="17" y="399"/>
                    <a:pt x="25" y="396"/>
                  </a:cubicBezTo>
                  <a:cubicBezTo>
                    <a:pt x="32" y="394"/>
                    <a:pt x="32" y="394"/>
                    <a:pt x="32" y="394"/>
                  </a:cubicBezTo>
                  <a:cubicBezTo>
                    <a:pt x="44" y="390"/>
                    <a:pt x="57" y="397"/>
                    <a:pt x="61" y="409"/>
                  </a:cubicBezTo>
                  <a:cubicBezTo>
                    <a:pt x="65" y="421"/>
                    <a:pt x="58" y="434"/>
                    <a:pt x="46" y="438"/>
                  </a:cubicBezTo>
                  <a:cubicBezTo>
                    <a:pt x="40" y="440"/>
                    <a:pt x="40" y="440"/>
                    <a:pt x="40" y="440"/>
                  </a:cubicBezTo>
                  <a:cubicBezTo>
                    <a:pt x="32" y="442"/>
                    <a:pt x="28" y="452"/>
                    <a:pt x="31" y="460"/>
                  </a:cubicBezTo>
                  <a:cubicBezTo>
                    <a:pt x="33" y="464"/>
                    <a:pt x="35" y="467"/>
                    <a:pt x="37" y="471"/>
                  </a:cubicBezTo>
                  <a:cubicBezTo>
                    <a:pt x="41" y="479"/>
                    <a:pt x="51" y="481"/>
                    <a:pt x="58" y="476"/>
                  </a:cubicBezTo>
                  <a:cubicBezTo>
                    <a:pt x="64" y="472"/>
                    <a:pt x="64" y="472"/>
                    <a:pt x="64" y="472"/>
                  </a:cubicBezTo>
                  <a:cubicBezTo>
                    <a:pt x="73" y="466"/>
                    <a:pt x="86" y="467"/>
                    <a:pt x="94" y="475"/>
                  </a:cubicBezTo>
                  <a:cubicBezTo>
                    <a:pt x="104" y="486"/>
                    <a:pt x="102" y="503"/>
                    <a:pt x="90" y="510"/>
                  </a:cubicBezTo>
                  <a:cubicBezTo>
                    <a:pt x="85" y="514"/>
                    <a:pt x="85" y="514"/>
                    <a:pt x="85" y="514"/>
                  </a:cubicBezTo>
                  <a:cubicBezTo>
                    <a:pt x="78" y="519"/>
                    <a:pt x="76" y="529"/>
                    <a:pt x="82" y="535"/>
                  </a:cubicBezTo>
                  <a:cubicBezTo>
                    <a:pt x="85" y="539"/>
                    <a:pt x="88" y="542"/>
                    <a:pt x="91" y="545"/>
                  </a:cubicBezTo>
                  <a:cubicBezTo>
                    <a:pt x="97" y="551"/>
                    <a:pt x="107" y="551"/>
                    <a:pt x="112" y="544"/>
                  </a:cubicBezTo>
                  <a:cubicBezTo>
                    <a:pt x="117" y="538"/>
                    <a:pt x="117" y="538"/>
                    <a:pt x="117" y="538"/>
                  </a:cubicBezTo>
                  <a:cubicBezTo>
                    <a:pt x="126" y="528"/>
                    <a:pt x="140" y="527"/>
                    <a:pt x="150" y="535"/>
                  </a:cubicBezTo>
                  <a:cubicBezTo>
                    <a:pt x="160" y="543"/>
                    <a:pt x="161" y="558"/>
                    <a:pt x="153" y="567"/>
                  </a:cubicBezTo>
                  <a:cubicBezTo>
                    <a:pt x="149" y="572"/>
                    <a:pt x="149" y="572"/>
                    <a:pt x="149" y="572"/>
                  </a:cubicBezTo>
                  <a:cubicBezTo>
                    <a:pt x="143" y="579"/>
                    <a:pt x="145" y="589"/>
                    <a:pt x="152" y="594"/>
                  </a:cubicBezTo>
                  <a:cubicBezTo>
                    <a:pt x="156" y="596"/>
                    <a:pt x="160" y="598"/>
                    <a:pt x="163" y="600"/>
                  </a:cubicBezTo>
                  <a:cubicBezTo>
                    <a:pt x="171" y="605"/>
                    <a:pt x="180" y="601"/>
                    <a:pt x="184" y="594"/>
                  </a:cubicBezTo>
                  <a:cubicBezTo>
                    <a:pt x="187" y="586"/>
                    <a:pt x="187" y="586"/>
                    <a:pt x="187" y="586"/>
                  </a:cubicBezTo>
                  <a:cubicBezTo>
                    <a:pt x="192" y="575"/>
                    <a:pt x="205" y="569"/>
                    <a:pt x="217" y="574"/>
                  </a:cubicBezTo>
                  <a:cubicBezTo>
                    <a:pt x="229" y="579"/>
                    <a:pt x="234" y="593"/>
                    <a:pt x="229" y="605"/>
                  </a:cubicBezTo>
                  <a:cubicBezTo>
                    <a:pt x="227" y="610"/>
                    <a:pt x="227" y="610"/>
                    <a:pt x="227" y="610"/>
                  </a:cubicBezTo>
                  <a:cubicBezTo>
                    <a:pt x="223" y="619"/>
                    <a:pt x="228" y="628"/>
                    <a:pt x="236" y="630"/>
                  </a:cubicBezTo>
                  <a:cubicBezTo>
                    <a:pt x="240" y="631"/>
                    <a:pt x="244" y="632"/>
                    <a:pt x="248" y="633"/>
                  </a:cubicBezTo>
                  <a:cubicBezTo>
                    <a:pt x="257" y="635"/>
                    <a:pt x="265" y="629"/>
                    <a:pt x="266" y="621"/>
                  </a:cubicBezTo>
                  <a:cubicBezTo>
                    <a:pt x="267" y="613"/>
                    <a:pt x="267" y="613"/>
                    <a:pt x="267" y="613"/>
                  </a:cubicBezTo>
                  <a:cubicBezTo>
                    <a:pt x="269" y="601"/>
                    <a:pt x="280" y="592"/>
                    <a:pt x="293" y="593"/>
                  </a:cubicBezTo>
                  <a:cubicBezTo>
                    <a:pt x="305" y="595"/>
                    <a:pt x="314" y="606"/>
                    <a:pt x="313" y="619"/>
                  </a:cubicBezTo>
                  <a:cubicBezTo>
                    <a:pt x="312" y="625"/>
                    <a:pt x="312" y="625"/>
                    <a:pt x="312" y="625"/>
                  </a:cubicBezTo>
                  <a:cubicBezTo>
                    <a:pt x="311" y="634"/>
                    <a:pt x="318" y="642"/>
                    <a:pt x="327" y="641"/>
                  </a:cubicBezTo>
                  <a:cubicBezTo>
                    <a:pt x="331" y="641"/>
                    <a:pt x="335" y="641"/>
                    <a:pt x="339" y="641"/>
                  </a:cubicBezTo>
                  <a:cubicBezTo>
                    <a:pt x="348" y="640"/>
                    <a:pt x="354" y="633"/>
                    <a:pt x="353" y="624"/>
                  </a:cubicBezTo>
                  <a:cubicBezTo>
                    <a:pt x="352" y="616"/>
                    <a:pt x="352" y="616"/>
                    <a:pt x="352" y="616"/>
                  </a:cubicBezTo>
                  <a:cubicBezTo>
                    <a:pt x="349" y="604"/>
                    <a:pt x="358" y="592"/>
                    <a:pt x="371" y="590"/>
                  </a:cubicBezTo>
                  <a:cubicBezTo>
                    <a:pt x="383" y="588"/>
                    <a:pt x="395" y="596"/>
                    <a:pt x="397" y="609"/>
                  </a:cubicBezTo>
                  <a:cubicBezTo>
                    <a:pt x="398" y="615"/>
                    <a:pt x="398" y="615"/>
                    <a:pt x="398" y="615"/>
                  </a:cubicBezTo>
                  <a:cubicBezTo>
                    <a:pt x="399" y="624"/>
                    <a:pt x="408" y="629"/>
                    <a:pt x="416" y="627"/>
                  </a:cubicBezTo>
                  <a:cubicBezTo>
                    <a:pt x="417" y="627"/>
                    <a:pt x="417" y="627"/>
                    <a:pt x="417" y="627"/>
                  </a:cubicBezTo>
                  <a:cubicBezTo>
                    <a:pt x="421" y="625"/>
                    <a:pt x="425" y="624"/>
                    <a:pt x="429" y="622"/>
                  </a:cubicBezTo>
                  <a:cubicBezTo>
                    <a:pt x="437" y="620"/>
                    <a:pt x="441" y="610"/>
                    <a:pt x="437" y="603"/>
                  </a:cubicBezTo>
                  <a:cubicBezTo>
                    <a:pt x="434" y="596"/>
                    <a:pt x="434" y="596"/>
                    <a:pt x="434" y="596"/>
                  </a:cubicBezTo>
                  <a:cubicBezTo>
                    <a:pt x="428" y="584"/>
                    <a:pt x="433" y="570"/>
                    <a:pt x="444" y="565"/>
                  </a:cubicBezTo>
                  <a:cubicBezTo>
                    <a:pt x="456" y="559"/>
                    <a:pt x="470" y="564"/>
                    <a:pt x="475" y="576"/>
                  </a:cubicBezTo>
                  <a:cubicBezTo>
                    <a:pt x="478" y="581"/>
                    <a:pt x="478" y="581"/>
                    <a:pt x="478" y="581"/>
                  </a:cubicBezTo>
                  <a:cubicBezTo>
                    <a:pt x="482" y="589"/>
                    <a:pt x="492" y="592"/>
                    <a:pt x="499" y="587"/>
                  </a:cubicBezTo>
                  <a:cubicBezTo>
                    <a:pt x="502" y="585"/>
                    <a:pt x="506" y="582"/>
                    <a:pt x="509" y="580"/>
                  </a:cubicBezTo>
                  <a:cubicBezTo>
                    <a:pt x="516" y="575"/>
                    <a:pt x="517" y="565"/>
                    <a:pt x="512" y="558"/>
                  </a:cubicBezTo>
                  <a:cubicBezTo>
                    <a:pt x="506" y="553"/>
                    <a:pt x="506" y="553"/>
                    <a:pt x="506" y="553"/>
                  </a:cubicBezTo>
                  <a:cubicBezTo>
                    <a:pt x="498" y="543"/>
                    <a:pt x="499" y="529"/>
                    <a:pt x="508" y="520"/>
                  </a:cubicBezTo>
                  <a:cubicBezTo>
                    <a:pt x="517" y="512"/>
                    <a:pt x="532" y="512"/>
                    <a:pt x="541" y="522"/>
                  </a:cubicBezTo>
                  <a:cubicBezTo>
                    <a:pt x="545" y="526"/>
                    <a:pt x="545" y="526"/>
                    <a:pt x="545" y="526"/>
                  </a:cubicBezTo>
                  <a:cubicBezTo>
                    <a:pt x="551" y="533"/>
                    <a:pt x="561" y="533"/>
                    <a:pt x="567" y="526"/>
                  </a:cubicBezTo>
                  <a:cubicBezTo>
                    <a:pt x="569" y="523"/>
                    <a:pt x="572" y="519"/>
                    <a:pt x="575" y="516"/>
                  </a:cubicBezTo>
                  <a:cubicBezTo>
                    <a:pt x="580" y="509"/>
                    <a:pt x="578" y="499"/>
                    <a:pt x="571" y="495"/>
                  </a:cubicBezTo>
                  <a:cubicBezTo>
                    <a:pt x="564" y="491"/>
                    <a:pt x="564" y="491"/>
                    <a:pt x="564" y="491"/>
                  </a:cubicBezTo>
                  <a:cubicBezTo>
                    <a:pt x="553" y="484"/>
                    <a:pt x="550" y="470"/>
                    <a:pt x="557" y="459"/>
                  </a:cubicBezTo>
                  <a:cubicBezTo>
                    <a:pt x="553" y="448"/>
                    <a:pt x="566" y="438"/>
                    <a:pt x="576" y="444"/>
                  </a:cubicBezTo>
                  <a:moveTo>
                    <a:pt x="493" y="185"/>
                  </a:moveTo>
                  <a:cubicBezTo>
                    <a:pt x="509" y="205"/>
                    <a:pt x="521" y="229"/>
                    <a:pt x="530" y="255"/>
                  </a:cubicBezTo>
                  <a:cubicBezTo>
                    <a:pt x="537" y="279"/>
                    <a:pt x="540" y="303"/>
                    <a:pt x="540" y="327"/>
                  </a:cubicBezTo>
                  <a:cubicBezTo>
                    <a:pt x="530" y="326"/>
                    <a:pt x="530" y="326"/>
                    <a:pt x="530" y="326"/>
                  </a:cubicBezTo>
                  <a:cubicBezTo>
                    <a:pt x="531" y="278"/>
                    <a:pt x="515" y="230"/>
                    <a:pt x="485" y="191"/>
                  </a:cubicBezTo>
                  <a:cubicBezTo>
                    <a:pt x="493" y="185"/>
                    <a:pt x="493" y="185"/>
                    <a:pt x="493" y="185"/>
                  </a:cubicBezTo>
                  <a:moveTo>
                    <a:pt x="480" y="170"/>
                  </a:moveTo>
                  <a:cubicBezTo>
                    <a:pt x="472" y="177"/>
                    <a:pt x="472" y="177"/>
                    <a:pt x="472" y="177"/>
                  </a:cubicBezTo>
                  <a:cubicBezTo>
                    <a:pt x="455" y="158"/>
                    <a:pt x="433" y="142"/>
                    <a:pt x="409" y="131"/>
                  </a:cubicBezTo>
                  <a:cubicBezTo>
                    <a:pt x="388" y="121"/>
                    <a:pt x="367" y="115"/>
                    <a:pt x="345" y="113"/>
                  </a:cubicBezTo>
                  <a:cubicBezTo>
                    <a:pt x="346" y="103"/>
                    <a:pt x="346" y="103"/>
                    <a:pt x="346" y="103"/>
                  </a:cubicBezTo>
                  <a:cubicBezTo>
                    <a:pt x="397" y="109"/>
                    <a:pt x="445" y="133"/>
                    <a:pt x="480" y="170"/>
                  </a:cubicBezTo>
                  <a:moveTo>
                    <a:pt x="254" y="112"/>
                  </a:moveTo>
                  <a:cubicBezTo>
                    <a:pt x="278" y="104"/>
                    <a:pt x="303" y="101"/>
                    <a:pt x="326" y="101"/>
                  </a:cubicBezTo>
                  <a:cubicBezTo>
                    <a:pt x="326" y="111"/>
                    <a:pt x="326" y="111"/>
                    <a:pt x="326" y="111"/>
                  </a:cubicBezTo>
                  <a:cubicBezTo>
                    <a:pt x="277" y="110"/>
                    <a:pt x="229" y="126"/>
                    <a:pt x="191" y="156"/>
                  </a:cubicBezTo>
                  <a:cubicBezTo>
                    <a:pt x="184" y="149"/>
                    <a:pt x="184" y="149"/>
                    <a:pt x="184" y="149"/>
                  </a:cubicBezTo>
                  <a:cubicBezTo>
                    <a:pt x="205" y="133"/>
                    <a:pt x="228" y="120"/>
                    <a:pt x="254" y="112"/>
                  </a:cubicBezTo>
                  <a:moveTo>
                    <a:pt x="169" y="161"/>
                  </a:moveTo>
                  <a:cubicBezTo>
                    <a:pt x="176" y="169"/>
                    <a:pt x="176" y="169"/>
                    <a:pt x="176" y="169"/>
                  </a:cubicBezTo>
                  <a:cubicBezTo>
                    <a:pt x="157" y="187"/>
                    <a:pt x="142" y="208"/>
                    <a:pt x="130" y="233"/>
                  </a:cubicBezTo>
                  <a:cubicBezTo>
                    <a:pt x="121" y="253"/>
                    <a:pt x="115" y="275"/>
                    <a:pt x="112" y="296"/>
                  </a:cubicBezTo>
                  <a:cubicBezTo>
                    <a:pt x="102" y="295"/>
                    <a:pt x="102" y="295"/>
                    <a:pt x="102" y="295"/>
                  </a:cubicBezTo>
                  <a:cubicBezTo>
                    <a:pt x="108" y="244"/>
                    <a:pt x="132" y="197"/>
                    <a:pt x="169" y="161"/>
                  </a:cubicBezTo>
                  <a:moveTo>
                    <a:pt x="148" y="457"/>
                  </a:moveTo>
                  <a:cubicBezTo>
                    <a:pt x="132" y="437"/>
                    <a:pt x="119" y="413"/>
                    <a:pt x="111" y="387"/>
                  </a:cubicBezTo>
                  <a:cubicBezTo>
                    <a:pt x="103" y="363"/>
                    <a:pt x="100" y="339"/>
                    <a:pt x="101" y="315"/>
                  </a:cubicBezTo>
                  <a:cubicBezTo>
                    <a:pt x="111" y="315"/>
                    <a:pt x="111" y="315"/>
                    <a:pt x="111" y="315"/>
                  </a:cubicBezTo>
                  <a:cubicBezTo>
                    <a:pt x="110" y="364"/>
                    <a:pt x="126" y="412"/>
                    <a:pt x="156" y="450"/>
                  </a:cubicBezTo>
                  <a:cubicBezTo>
                    <a:pt x="148" y="457"/>
                    <a:pt x="148" y="457"/>
                    <a:pt x="148" y="457"/>
                  </a:cubicBezTo>
                  <a:moveTo>
                    <a:pt x="161" y="472"/>
                  </a:moveTo>
                  <a:cubicBezTo>
                    <a:pt x="168" y="465"/>
                    <a:pt x="168" y="465"/>
                    <a:pt x="168" y="465"/>
                  </a:cubicBezTo>
                  <a:cubicBezTo>
                    <a:pt x="186" y="484"/>
                    <a:pt x="207" y="499"/>
                    <a:pt x="232" y="511"/>
                  </a:cubicBezTo>
                  <a:cubicBezTo>
                    <a:pt x="253" y="521"/>
                    <a:pt x="274" y="526"/>
                    <a:pt x="295" y="529"/>
                  </a:cubicBezTo>
                  <a:cubicBezTo>
                    <a:pt x="295" y="539"/>
                    <a:pt x="295" y="539"/>
                    <a:pt x="295" y="539"/>
                  </a:cubicBezTo>
                  <a:cubicBezTo>
                    <a:pt x="244" y="533"/>
                    <a:pt x="196" y="509"/>
                    <a:pt x="161" y="472"/>
                  </a:cubicBezTo>
                  <a:moveTo>
                    <a:pt x="247" y="478"/>
                  </a:moveTo>
                  <a:cubicBezTo>
                    <a:pt x="161" y="438"/>
                    <a:pt x="123" y="335"/>
                    <a:pt x="163" y="248"/>
                  </a:cubicBezTo>
                  <a:cubicBezTo>
                    <a:pt x="204" y="161"/>
                    <a:pt x="307" y="124"/>
                    <a:pt x="393" y="164"/>
                  </a:cubicBezTo>
                  <a:cubicBezTo>
                    <a:pt x="480" y="204"/>
                    <a:pt x="517" y="307"/>
                    <a:pt x="477" y="394"/>
                  </a:cubicBezTo>
                  <a:cubicBezTo>
                    <a:pt x="437" y="480"/>
                    <a:pt x="334" y="518"/>
                    <a:pt x="247" y="478"/>
                  </a:cubicBezTo>
                  <a:moveTo>
                    <a:pt x="386" y="530"/>
                  </a:moveTo>
                  <a:cubicBezTo>
                    <a:pt x="362" y="538"/>
                    <a:pt x="338" y="541"/>
                    <a:pt x="314" y="540"/>
                  </a:cubicBezTo>
                  <a:cubicBezTo>
                    <a:pt x="315" y="530"/>
                    <a:pt x="315" y="530"/>
                    <a:pt x="315" y="530"/>
                  </a:cubicBezTo>
                  <a:cubicBezTo>
                    <a:pt x="364" y="532"/>
                    <a:pt x="411" y="516"/>
                    <a:pt x="450" y="486"/>
                  </a:cubicBezTo>
                  <a:cubicBezTo>
                    <a:pt x="456" y="493"/>
                    <a:pt x="456" y="493"/>
                    <a:pt x="456" y="493"/>
                  </a:cubicBezTo>
                  <a:cubicBezTo>
                    <a:pt x="436" y="509"/>
                    <a:pt x="412" y="522"/>
                    <a:pt x="386" y="530"/>
                  </a:cubicBezTo>
                  <a:moveTo>
                    <a:pt x="471" y="480"/>
                  </a:moveTo>
                  <a:cubicBezTo>
                    <a:pt x="465" y="473"/>
                    <a:pt x="465" y="473"/>
                    <a:pt x="465" y="473"/>
                  </a:cubicBezTo>
                  <a:cubicBezTo>
                    <a:pt x="483" y="455"/>
                    <a:pt x="499" y="434"/>
                    <a:pt x="510" y="409"/>
                  </a:cubicBezTo>
                  <a:cubicBezTo>
                    <a:pt x="520" y="389"/>
                    <a:pt x="526" y="367"/>
                    <a:pt x="528" y="346"/>
                  </a:cubicBezTo>
                  <a:cubicBezTo>
                    <a:pt x="538" y="347"/>
                    <a:pt x="538" y="347"/>
                    <a:pt x="538" y="347"/>
                  </a:cubicBezTo>
                  <a:cubicBezTo>
                    <a:pt x="532" y="398"/>
                    <a:pt x="508" y="445"/>
                    <a:pt x="471" y="48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42"/>
            <p:cNvSpPr>
              <a:spLocks noEditPoints="1"/>
            </p:cNvSpPr>
            <p:nvPr/>
          </p:nvSpPr>
          <p:spPr bwMode="auto">
            <a:xfrm>
              <a:off x="4624762" y="3802960"/>
              <a:ext cx="1292831" cy="1294460"/>
            </a:xfrm>
            <a:custGeom>
              <a:avLst/>
              <a:gdLst>
                <a:gd name="T0" fmla="*/ 2147483646 w 671"/>
                <a:gd name="T1" fmla="*/ 2147483646 h 672"/>
                <a:gd name="T2" fmla="*/ 2147483646 w 671"/>
                <a:gd name="T3" fmla="*/ 2147483646 h 672"/>
                <a:gd name="T4" fmla="*/ 2147483646 w 671"/>
                <a:gd name="T5" fmla="*/ 2147483646 h 672"/>
                <a:gd name="T6" fmla="*/ 2147483646 w 671"/>
                <a:gd name="T7" fmla="*/ 2147483646 h 672"/>
                <a:gd name="T8" fmla="*/ 2147483646 w 671"/>
                <a:gd name="T9" fmla="*/ 2147483646 h 672"/>
                <a:gd name="T10" fmla="*/ 2147483646 w 671"/>
                <a:gd name="T11" fmla="*/ 2147483646 h 672"/>
                <a:gd name="T12" fmla="*/ 2147483646 w 671"/>
                <a:gd name="T13" fmla="*/ 2147483646 h 672"/>
                <a:gd name="T14" fmla="*/ 2147483646 w 671"/>
                <a:gd name="T15" fmla="*/ 2147483646 h 672"/>
                <a:gd name="T16" fmla="*/ 2147483646 w 671"/>
                <a:gd name="T17" fmla="*/ 2147483646 h 672"/>
                <a:gd name="T18" fmla="*/ 0 w 671"/>
                <a:gd name="T19" fmla="*/ 2147483646 h 672"/>
                <a:gd name="T20" fmla="*/ 2147483646 w 671"/>
                <a:gd name="T21" fmla="*/ 2147483646 h 672"/>
                <a:gd name="T22" fmla="*/ 2147483646 w 671"/>
                <a:gd name="T23" fmla="*/ 2147483646 h 672"/>
                <a:gd name="T24" fmla="*/ 2147483646 w 671"/>
                <a:gd name="T25" fmla="*/ 2147483646 h 672"/>
                <a:gd name="T26" fmla="*/ 2147483646 w 671"/>
                <a:gd name="T27" fmla="*/ 2147483646 h 672"/>
                <a:gd name="T28" fmla="*/ 2147483646 w 671"/>
                <a:gd name="T29" fmla="*/ 2147483646 h 672"/>
                <a:gd name="T30" fmla="*/ 2147483646 w 671"/>
                <a:gd name="T31" fmla="*/ 2147483646 h 672"/>
                <a:gd name="T32" fmla="*/ 2147483646 w 671"/>
                <a:gd name="T33" fmla="*/ 2147483646 h 672"/>
                <a:gd name="T34" fmla="*/ 2147483646 w 671"/>
                <a:gd name="T35" fmla="*/ 2147483646 h 672"/>
                <a:gd name="T36" fmla="*/ 2147483646 w 671"/>
                <a:gd name="T37" fmla="*/ 2147483646 h 672"/>
                <a:gd name="T38" fmla="*/ 2147483646 w 671"/>
                <a:gd name="T39" fmla="*/ 2147483646 h 672"/>
                <a:gd name="T40" fmla="*/ 2147483646 w 671"/>
                <a:gd name="T41" fmla="*/ 2147483646 h 672"/>
                <a:gd name="T42" fmla="*/ 2147483646 w 671"/>
                <a:gd name="T43" fmla="*/ 2147483646 h 672"/>
                <a:gd name="T44" fmla="*/ 2147483646 w 671"/>
                <a:gd name="T45" fmla="*/ 2147483646 h 672"/>
                <a:gd name="T46" fmla="*/ 2147483646 w 671"/>
                <a:gd name="T47" fmla="*/ 2147483646 h 672"/>
                <a:gd name="T48" fmla="*/ 2147483646 w 671"/>
                <a:gd name="T49" fmla="*/ 2147483646 h 672"/>
                <a:gd name="T50" fmla="*/ 2147483646 w 671"/>
                <a:gd name="T51" fmla="*/ 2147483646 h 672"/>
                <a:gd name="T52" fmla="*/ 2147483646 w 671"/>
                <a:gd name="T53" fmla="*/ 2147483646 h 672"/>
                <a:gd name="T54" fmla="*/ 2147483646 w 671"/>
                <a:gd name="T55" fmla="*/ 2147483646 h 672"/>
                <a:gd name="T56" fmla="*/ 2147483646 w 671"/>
                <a:gd name="T57" fmla="*/ 2147483646 h 672"/>
                <a:gd name="T58" fmla="*/ 2147483646 w 671"/>
                <a:gd name="T59" fmla="*/ 2147483646 h 672"/>
                <a:gd name="T60" fmla="*/ 2147483646 w 671"/>
                <a:gd name="T61" fmla="*/ 2147483646 h 672"/>
                <a:gd name="T62" fmla="*/ 2147483646 w 671"/>
                <a:gd name="T63" fmla="*/ 2147483646 h 672"/>
                <a:gd name="T64" fmla="*/ 2147483646 w 671"/>
                <a:gd name="T65" fmla="*/ 2147483646 h 672"/>
                <a:gd name="T66" fmla="*/ 2147483646 w 671"/>
                <a:gd name="T67" fmla="*/ 2147483646 h 672"/>
                <a:gd name="T68" fmla="*/ 2147483646 w 671"/>
                <a:gd name="T69" fmla="*/ 2147483646 h 672"/>
                <a:gd name="T70" fmla="*/ 2147483646 w 671"/>
                <a:gd name="T71" fmla="*/ 2147483646 h 672"/>
                <a:gd name="T72" fmla="*/ 2147483646 w 671"/>
                <a:gd name="T73" fmla="*/ 2147483646 h 672"/>
                <a:gd name="T74" fmla="*/ 2147483646 w 671"/>
                <a:gd name="T75" fmla="*/ 2147483646 h 672"/>
                <a:gd name="T76" fmla="*/ 2147483646 w 671"/>
                <a:gd name="T77" fmla="*/ 2147483646 h 672"/>
                <a:gd name="T78" fmla="*/ 2147483646 w 671"/>
                <a:gd name="T79" fmla="*/ 2147483646 h 672"/>
                <a:gd name="T80" fmla="*/ 2147483646 w 671"/>
                <a:gd name="T81" fmla="*/ 2147483646 h 672"/>
                <a:gd name="T82" fmla="*/ 2147483646 w 671"/>
                <a:gd name="T83" fmla="*/ 2147483646 h 672"/>
                <a:gd name="T84" fmla="*/ 2147483646 w 671"/>
                <a:gd name="T85" fmla="*/ 2147483646 h 672"/>
                <a:gd name="T86" fmla="*/ 2147483646 w 671"/>
                <a:gd name="T87" fmla="*/ 2147483646 h 672"/>
                <a:gd name="T88" fmla="*/ 2147483646 w 671"/>
                <a:gd name="T89" fmla="*/ 2147483646 h 672"/>
                <a:gd name="T90" fmla="*/ 2147483646 w 671"/>
                <a:gd name="T91" fmla="*/ 2147483646 h 672"/>
                <a:gd name="T92" fmla="*/ 2147483646 w 671"/>
                <a:gd name="T93" fmla="*/ 2147483646 h 672"/>
                <a:gd name="T94" fmla="*/ 2147483646 w 671"/>
                <a:gd name="T95" fmla="*/ 2147483646 h 672"/>
                <a:gd name="T96" fmla="*/ 2147483646 w 671"/>
                <a:gd name="T97" fmla="*/ 2147483646 h 672"/>
                <a:gd name="T98" fmla="*/ 2147483646 w 671"/>
                <a:gd name="T99" fmla="*/ 2147483646 h 672"/>
                <a:gd name="T100" fmla="*/ 2147483646 w 671"/>
                <a:gd name="T101" fmla="*/ 2147483646 h 672"/>
                <a:gd name="T102" fmla="*/ 2147483646 w 671"/>
                <a:gd name="T103" fmla="*/ 2147483646 h 672"/>
                <a:gd name="T104" fmla="*/ 2147483646 w 671"/>
                <a:gd name="T105" fmla="*/ 2147483646 h 672"/>
                <a:gd name="T106" fmla="*/ 2147483646 w 671"/>
                <a:gd name="T107" fmla="*/ 2147483646 h 672"/>
                <a:gd name="T108" fmla="*/ 2147483646 w 671"/>
                <a:gd name="T109" fmla="*/ 2147483646 h 672"/>
                <a:gd name="T110" fmla="*/ 2147483646 w 671"/>
                <a:gd name="T111" fmla="*/ 2147483646 h 6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71" h="672">
                  <a:moveTo>
                    <a:pt x="620" y="446"/>
                  </a:moveTo>
                  <a:cubicBezTo>
                    <a:pt x="626" y="431"/>
                    <a:pt x="630" y="416"/>
                    <a:pt x="633" y="401"/>
                  </a:cubicBezTo>
                  <a:cubicBezTo>
                    <a:pt x="667" y="398"/>
                    <a:pt x="667" y="398"/>
                    <a:pt x="667" y="398"/>
                  </a:cubicBezTo>
                  <a:cubicBezTo>
                    <a:pt x="669" y="384"/>
                    <a:pt x="669" y="384"/>
                    <a:pt x="669" y="384"/>
                  </a:cubicBezTo>
                  <a:cubicBezTo>
                    <a:pt x="671" y="370"/>
                    <a:pt x="671" y="370"/>
                    <a:pt x="671" y="370"/>
                  </a:cubicBezTo>
                  <a:cubicBezTo>
                    <a:pt x="640" y="357"/>
                    <a:pt x="640" y="357"/>
                    <a:pt x="640" y="357"/>
                  </a:cubicBezTo>
                  <a:cubicBezTo>
                    <a:pt x="641" y="342"/>
                    <a:pt x="641" y="326"/>
                    <a:pt x="639" y="311"/>
                  </a:cubicBezTo>
                  <a:cubicBezTo>
                    <a:pt x="671" y="298"/>
                    <a:pt x="671" y="298"/>
                    <a:pt x="671" y="298"/>
                  </a:cubicBezTo>
                  <a:cubicBezTo>
                    <a:pt x="669" y="284"/>
                    <a:pt x="669" y="284"/>
                    <a:pt x="669" y="284"/>
                  </a:cubicBezTo>
                  <a:cubicBezTo>
                    <a:pt x="666" y="270"/>
                    <a:pt x="666" y="270"/>
                    <a:pt x="666" y="270"/>
                  </a:cubicBezTo>
                  <a:cubicBezTo>
                    <a:pt x="633" y="267"/>
                    <a:pt x="633" y="267"/>
                    <a:pt x="633" y="267"/>
                  </a:cubicBezTo>
                  <a:cubicBezTo>
                    <a:pt x="631" y="259"/>
                    <a:pt x="629" y="252"/>
                    <a:pt x="626" y="244"/>
                  </a:cubicBezTo>
                  <a:cubicBezTo>
                    <a:pt x="624" y="237"/>
                    <a:pt x="621" y="230"/>
                    <a:pt x="619" y="222"/>
                  </a:cubicBezTo>
                  <a:cubicBezTo>
                    <a:pt x="645" y="201"/>
                    <a:pt x="645" y="201"/>
                    <a:pt x="645" y="201"/>
                  </a:cubicBezTo>
                  <a:cubicBezTo>
                    <a:pt x="638" y="188"/>
                    <a:pt x="638" y="188"/>
                    <a:pt x="638" y="188"/>
                  </a:cubicBezTo>
                  <a:cubicBezTo>
                    <a:pt x="632" y="175"/>
                    <a:pt x="632" y="175"/>
                    <a:pt x="632" y="175"/>
                  </a:cubicBezTo>
                  <a:cubicBezTo>
                    <a:pt x="599" y="183"/>
                    <a:pt x="599" y="183"/>
                    <a:pt x="599" y="183"/>
                  </a:cubicBezTo>
                  <a:cubicBezTo>
                    <a:pt x="591" y="169"/>
                    <a:pt x="582" y="156"/>
                    <a:pt x="573" y="144"/>
                  </a:cubicBezTo>
                  <a:cubicBezTo>
                    <a:pt x="591" y="116"/>
                    <a:pt x="591" y="116"/>
                    <a:pt x="591" y="116"/>
                  </a:cubicBezTo>
                  <a:cubicBezTo>
                    <a:pt x="581" y="106"/>
                    <a:pt x="581" y="106"/>
                    <a:pt x="581" y="106"/>
                  </a:cubicBezTo>
                  <a:cubicBezTo>
                    <a:pt x="572" y="95"/>
                    <a:pt x="572" y="95"/>
                    <a:pt x="572" y="95"/>
                  </a:cubicBezTo>
                  <a:cubicBezTo>
                    <a:pt x="542" y="112"/>
                    <a:pt x="542" y="112"/>
                    <a:pt x="542" y="112"/>
                  </a:cubicBezTo>
                  <a:cubicBezTo>
                    <a:pt x="531" y="101"/>
                    <a:pt x="519" y="92"/>
                    <a:pt x="506" y="83"/>
                  </a:cubicBezTo>
                  <a:cubicBezTo>
                    <a:pt x="515" y="51"/>
                    <a:pt x="515" y="51"/>
                    <a:pt x="515" y="51"/>
                  </a:cubicBezTo>
                  <a:cubicBezTo>
                    <a:pt x="503" y="44"/>
                    <a:pt x="503" y="44"/>
                    <a:pt x="503" y="44"/>
                  </a:cubicBezTo>
                  <a:cubicBezTo>
                    <a:pt x="490" y="37"/>
                    <a:pt x="490" y="37"/>
                    <a:pt x="490" y="37"/>
                  </a:cubicBezTo>
                  <a:cubicBezTo>
                    <a:pt x="467" y="61"/>
                    <a:pt x="467" y="61"/>
                    <a:pt x="467" y="61"/>
                  </a:cubicBezTo>
                  <a:cubicBezTo>
                    <a:pt x="453" y="55"/>
                    <a:pt x="439" y="49"/>
                    <a:pt x="424" y="44"/>
                  </a:cubicBezTo>
                  <a:cubicBezTo>
                    <a:pt x="423" y="11"/>
                    <a:pt x="423" y="11"/>
                    <a:pt x="423" y="11"/>
                  </a:cubicBezTo>
                  <a:cubicBezTo>
                    <a:pt x="409" y="8"/>
                    <a:pt x="409" y="8"/>
                    <a:pt x="409" y="8"/>
                  </a:cubicBezTo>
                  <a:cubicBezTo>
                    <a:pt x="395" y="4"/>
                    <a:pt x="395" y="4"/>
                    <a:pt x="395" y="4"/>
                  </a:cubicBezTo>
                  <a:cubicBezTo>
                    <a:pt x="381" y="35"/>
                    <a:pt x="381" y="35"/>
                    <a:pt x="381" y="35"/>
                  </a:cubicBezTo>
                  <a:cubicBezTo>
                    <a:pt x="365" y="33"/>
                    <a:pt x="350" y="32"/>
                    <a:pt x="334" y="32"/>
                  </a:cubicBezTo>
                  <a:cubicBezTo>
                    <a:pt x="323" y="0"/>
                    <a:pt x="323" y="0"/>
                    <a:pt x="323" y="0"/>
                  </a:cubicBezTo>
                  <a:cubicBezTo>
                    <a:pt x="309" y="1"/>
                    <a:pt x="309" y="1"/>
                    <a:pt x="309" y="1"/>
                  </a:cubicBezTo>
                  <a:cubicBezTo>
                    <a:pt x="295" y="2"/>
                    <a:pt x="295" y="2"/>
                    <a:pt x="295" y="2"/>
                  </a:cubicBezTo>
                  <a:cubicBezTo>
                    <a:pt x="290" y="35"/>
                    <a:pt x="290" y="35"/>
                    <a:pt x="290" y="35"/>
                  </a:cubicBezTo>
                  <a:cubicBezTo>
                    <a:pt x="275" y="38"/>
                    <a:pt x="260" y="41"/>
                    <a:pt x="245" y="46"/>
                  </a:cubicBezTo>
                  <a:cubicBezTo>
                    <a:pt x="244" y="46"/>
                    <a:pt x="244" y="46"/>
                    <a:pt x="244" y="46"/>
                  </a:cubicBezTo>
                  <a:cubicBezTo>
                    <a:pt x="225" y="18"/>
                    <a:pt x="225" y="18"/>
                    <a:pt x="225" y="18"/>
                  </a:cubicBezTo>
                  <a:cubicBezTo>
                    <a:pt x="212" y="24"/>
                    <a:pt x="212" y="24"/>
                    <a:pt x="212" y="24"/>
                  </a:cubicBezTo>
                  <a:cubicBezTo>
                    <a:pt x="198" y="29"/>
                    <a:pt x="198" y="29"/>
                    <a:pt x="198" y="29"/>
                  </a:cubicBezTo>
                  <a:cubicBezTo>
                    <a:pt x="203" y="62"/>
                    <a:pt x="203" y="62"/>
                    <a:pt x="203" y="62"/>
                  </a:cubicBezTo>
                  <a:cubicBezTo>
                    <a:pt x="189" y="69"/>
                    <a:pt x="176" y="77"/>
                    <a:pt x="163" y="86"/>
                  </a:cubicBezTo>
                  <a:cubicBezTo>
                    <a:pt x="136" y="65"/>
                    <a:pt x="136" y="65"/>
                    <a:pt x="136" y="65"/>
                  </a:cubicBezTo>
                  <a:cubicBezTo>
                    <a:pt x="125" y="74"/>
                    <a:pt x="125" y="74"/>
                    <a:pt x="125" y="74"/>
                  </a:cubicBezTo>
                  <a:cubicBezTo>
                    <a:pt x="114" y="83"/>
                    <a:pt x="114" y="83"/>
                    <a:pt x="114" y="83"/>
                  </a:cubicBezTo>
                  <a:cubicBezTo>
                    <a:pt x="129" y="114"/>
                    <a:pt x="129" y="114"/>
                    <a:pt x="129" y="114"/>
                  </a:cubicBezTo>
                  <a:cubicBezTo>
                    <a:pt x="117" y="124"/>
                    <a:pt x="107" y="136"/>
                    <a:pt x="97" y="148"/>
                  </a:cubicBezTo>
                  <a:cubicBezTo>
                    <a:pt x="65" y="136"/>
                    <a:pt x="65" y="136"/>
                    <a:pt x="65" y="136"/>
                  </a:cubicBezTo>
                  <a:cubicBezTo>
                    <a:pt x="57" y="148"/>
                    <a:pt x="57" y="148"/>
                    <a:pt x="57" y="148"/>
                  </a:cubicBezTo>
                  <a:cubicBezTo>
                    <a:pt x="49" y="160"/>
                    <a:pt x="49" y="160"/>
                    <a:pt x="49" y="160"/>
                  </a:cubicBezTo>
                  <a:cubicBezTo>
                    <a:pt x="72" y="185"/>
                    <a:pt x="72" y="185"/>
                    <a:pt x="72" y="185"/>
                  </a:cubicBezTo>
                  <a:cubicBezTo>
                    <a:pt x="65" y="198"/>
                    <a:pt x="58" y="212"/>
                    <a:pt x="52" y="227"/>
                  </a:cubicBezTo>
                  <a:cubicBezTo>
                    <a:pt x="19" y="225"/>
                    <a:pt x="19" y="225"/>
                    <a:pt x="19" y="225"/>
                  </a:cubicBezTo>
                  <a:cubicBezTo>
                    <a:pt x="14" y="239"/>
                    <a:pt x="14" y="239"/>
                    <a:pt x="14" y="239"/>
                  </a:cubicBezTo>
                  <a:cubicBezTo>
                    <a:pt x="10" y="252"/>
                    <a:pt x="10" y="252"/>
                    <a:pt x="10" y="252"/>
                  </a:cubicBezTo>
                  <a:cubicBezTo>
                    <a:pt x="40" y="269"/>
                    <a:pt x="40" y="269"/>
                    <a:pt x="40" y="269"/>
                  </a:cubicBezTo>
                  <a:cubicBezTo>
                    <a:pt x="36" y="284"/>
                    <a:pt x="34" y="300"/>
                    <a:pt x="33" y="316"/>
                  </a:cubicBezTo>
                  <a:cubicBezTo>
                    <a:pt x="0" y="324"/>
                    <a:pt x="0" y="324"/>
                    <a:pt x="0" y="324"/>
                  </a:cubicBezTo>
                  <a:cubicBezTo>
                    <a:pt x="0" y="338"/>
                    <a:pt x="0" y="338"/>
                    <a:pt x="0" y="338"/>
                  </a:cubicBezTo>
                  <a:cubicBezTo>
                    <a:pt x="0" y="352"/>
                    <a:pt x="0" y="352"/>
                    <a:pt x="0" y="352"/>
                  </a:cubicBezTo>
                  <a:cubicBezTo>
                    <a:pt x="33" y="360"/>
                    <a:pt x="33" y="360"/>
                    <a:pt x="33" y="360"/>
                  </a:cubicBezTo>
                  <a:cubicBezTo>
                    <a:pt x="34" y="375"/>
                    <a:pt x="37" y="390"/>
                    <a:pt x="40" y="406"/>
                  </a:cubicBezTo>
                  <a:cubicBezTo>
                    <a:pt x="11" y="423"/>
                    <a:pt x="11" y="423"/>
                    <a:pt x="11" y="423"/>
                  </a:cubicBezTo>
                  <a:cubicBezTo>
                    <a:pt x="16" y="437"/>
                    <a:pt x="16" y="437"/>
                    <a:pt x="16" y="437"/>
                  </a:cubicBezTo>
                  <a:cubicBezTo>
                    <a:pt x="20" y="450"/>
                    <a:pt x="20" y="450"/>
                    <a:pt x="20" y="450"/>
                  </a:cubicBezTo>
                  <a:cubicBezTo>
                    <a:pt x="54" y="448"/>
                    <a:pt x="54" y="448"/>
                    <a:pt x="54" y="448"/>
                  </a:cubicBezTo>
                  <a:cubicBezTo>
                    <a:pt x="60" y="463"/>
                    <a:pt x="66" y="477"/>
                    <a:pt x="74" y="490"/>
                  </a:cubicBezTo>
                  <a:cubicBezTo>
                    <a:pt x="52" y="515"/>
                    <a:pt x="52" y="515"/>
                    <a:pt x="52" y="515"/>
                  </a:cubicBezTo>
                  <a:cubicBezTo>
                    <a:pt x="60" y="527"/>
                    <a:pt x="60" y="527"/>
                    <a:pt x="60" y="527"/>
                  </a:cubicBezTo>
                  <a:cubicBezTo>
                    <a:pt x="68" y="539"/>
                    <a:pt x="68" y="539"/>
                    <a:pt x="68" y="539"/>
                  </a:cubicBezTo>
                  <a:cubicBezTo>
                    <a:pt x="99" y="526"/>
                    <a:pt x="99" y="526"/>
                    <a:pt x="99" y="526"/>
                  </a:cubicBezTo>
                  <a:cubicBezTo>
                    <a:pt x="109" y="539"/>
                    <a:pt x="120" y="550"/>
                    <a:pt x="131" y="560"/>
                  </a:cubicBezTo>
                  <a:cubicBezTo>
                    <a:pt x="117" y="591"/>
                    <a:pt x="117" y="591"/>
                    <a:pt x="117" y="591"/>
                  </a:cubicBezTo>
                  <a:cubicBezTo>
                    <a:pt x="128" y="600"/>
                    <a:pt x="128" y="600"/>
                    <a:pt x="128" y="600"/>
                  </a:cubicBezTo>
                  <a:cubicBezTo>
                    <a:pt x="139" y="609"/>
                    <a:pt x="139" y="609"/>
                    <a:pt x="139" y="609"/>
                  </a:cubicBezTo>
                  <a:cubicBezTo>
                    <a:pt x="166" y="588"/>
                    <a:pt x="166" y="588"/>
                    <a:pt x="166" y="588"/>
                  </a:cubicBezTo>
                  <a:cubicBezTo>
                    <a:pt x="179" y="596"/>
                    <a:pt x="193" y="604"/>
                    <a:pt x="207" y="611"/>
                  </a:cubicBezTo>
                  <a:cubicBezTo>
                    <a:pt x="202" y="644"/>
                    <a:pt x="202" y="644"/>
                    <a:pt x="202" y="644"/>
                  </a:cubicBezTo>
                  <a:cubicBezTo>
                    <a:pt x="215" y="650"/>
                    <a:pt x="215" y="650"/>
                    <a:pt x="215" y="650"/>
                  </a:cubicBezTo>
                  <a:cubicBezTo>
                    <a:pt x="229" y="655"/>
                    <a:pt x="229" y="655"/>
                    <a:pt x="229" y="655"/>
                  </a:cubicBezTo>
                  <a:cubicBezTo>
                    <a:pt x="248" y="627"/>
                    <a:pt x="248" y="627"/>
                    <a:pt x="248" y="627"/>
                  </a:cubicBezTo>
                  <a:cubicBezTo>
                    <a:pt x="263" y="631"/>
                    <a:pt x="278" y="635"/>
                    <a:pt x="293" y="637"/>
                  </a:cubicBezTo>
                  <a:cubicBezTo>
                    <a:pt x="299" y="670"/>
                    <a:pt x="299" y="670"/>
                    <a:pt x="299" y="670"/>
                  </a:cubicBezTo>
                  <a:cubicBezTo>
                    <a:pt x="313" y="671"/>
                    <a:pt x="313" y="671"/>
                    <a:pt x="313" y="671"/>
                  </a:cubicBezTo>
                  <a:cubicBezTo>
                    <a:pt x="327" y="672"/>
                    <a:pt x="327" y="672"/>
                    <a:pt x="327" y="672"/>
                  </a:cubicBezTo>
                  <a:cubicBezTo>
                    <a:pt x="338" y="640"/>
                    <a:pt x="338" y="640"/>
                    <a:pt x="338" y="640"/>
                  </a:cubicBezTo>
                  <a:cubicBezTo>
                    <a:pt x="353" y="640"/>
                    <a:pt x="369" y="639"/>
                    <a:pt x="384" y="636"/>
                  </a:cubicBezTo>
                  <a:cubicBezTo>
                    <a:pt x="399" y="666"/>
                    <a:pt x="399" y="666"/>
                    <a:pt x="399" y="666"/>
                  </a:cubicBezTo>
                  <a:cubicBezTo>
                    <a:pt x="413" y="663"/>
                    <a:pt x="413" y="663"/>
                    <a:pt x="413" y="663"/>
                  </a:cubicBezTo>
                  <a:cubicBezTo>
                    <a:pt x="427" y="660"/>
                    <a:pt x="427" y="660"/>
                    <a:pt x="427" y="660"/>
                  </a:cubicBezTo>
                  <a:cubicBezTo>
                    <a:pt x="427" y="626"/>
                    <a:pt x="427" y="626"/>
                    <a:pt x="427" y="626"/>
                  </a:cubicBezTo>
                  <a:cubicBezTo>
                    <a:pt x="428" y="626"/>
                    <a:pt x="428" y="626"/>
                    <a:pt x="428" y="626"/>
                  </a:cubicBezTo>
                  <a:cubicBezTo>
                    <a:pt x="443" y="621"/>
                    <a:pt x="457" y="615"/>
                    <a:pt x="471" y="609"/>
                  </a:cubicBezTo>
                  <a:cubicBezTo>
                    <a:pt x="494" y="633"/>
                    <a:pt x="494" y="633"/>
                    <a:pt x="494" y="633"/>
                  </a:cubicBezTo>
                  <a:cubicBezTo>
                    <a:pt x="506" y="626"/>
                    <a:pt x="506" y="626"/>
                    <a:pt x="506" y="626"/>
                  </a:cubicBezTo>
                  <a:cubicBezTo>
                    <a:pt x="518" y="619"/>
                    <a:pt x="518" y="619"/>
                    <a:pt x="518" y="619"/>
                  </a:cubicBezTo>
                  <a:cubicBezTo>
                    <a:pt x="509" y="586"/>
                    <a:pt x="509" y="586"/>
                    <a:pt x="509" y="586"/>
                  </a:cubicBezTo>
                  <a:cubicBezTo>
                    <a:pt x="522" y="578"/>
                    <a:pt x="534" y="568"/>
                    <a:pt x="545" y="557"/>
                  </a:cubicBezTo>
                  <a:cubicBezTo>
                    <a:pt x="575" y="574"/>
                    <a:pt x="575" y="574"/>
                    <a:pt x="575" y="574"/>
                  </a:cubicBezTo>
                  <a:cubicBezTo>
                    <a:pt x="584" y="563"/>
                    <a:pt x="584" y="563"/>
                    <a:pt x="584" y="563"/>
                  </a:cubicBezTo>
                  <a:cubicBezTo>
                    <a:pt x="594" y="553"/>
                    <a:pt x="594" y="553"/>
                    <a:pt x="594" y="553"/>
                  </a:cubicBezTo>
                  <a:cubicBezTo>
                    <a:pt x="575" y="525"/>
                    <a:pt x="575" y="525"/>
                    <a:pt x="575" y="525"/>
                  </a:cubicBezTo>
                  <a:cubicBezTo>
                    <a:pt x="585" y="512"/>
                    <a:pt x="593" y="499"/>
                    <a:pt x="601" y="486"/>
                  </a:cubicBezTo>
                  <a:cubicBezTo>
                    <a:pt x="634" y="493"/>
                    <a:pt x="634" y="493"/>
                    <a:pt x="634" y="493"/>
                  </a:cubicBezTo>
                  <a:cubicBezTo>
                    <a:pt x="640" y="480"/>
                    <a:pt x="640" y="480"/>
                    <a:pt x="640" y="480"/>
                  </a:cubicBezTo>
                  <a:cubicBezTo>
                    <a:pt x="646" y="467"/>
                    <a:pt x="646" y="467"/>
                    <a:pt x="646" y="467"/>
                  </a:cubicBezTo>
                  <a:cubicBezTo>
                    <a:pt x="620" y="446"/>
                    <a:pt x="620" y="446"/>
                    <a:pt x="620" y="446"/>
                  </a:cubicBezTo>
                  <a:moveTo>
                    <a:pt x="579" y="437"/>
                  </a:moveTo>
                  <a:cubicBezTo>
                    <a:pt x="540" y="420"/>
                    <a:pt x="540" y="420"/>
                    <a:pt x="540" y="420"/>
                  </a:cubicBezTo>
                  <a:cubicBezTo>
                    <a:pt x="543" y="412"/>
                    <a:pt x="546" y="405"/>
                    <a:pt x="548" y="397"/>
                  </a:cubicBezTo>
                  <a:cubicBezTo>
                    <a:pt x="589" y="408"/>
                    <a:pt x="589" y="408"/>
                    <a:pt x="589" y="408"/>
                  </a:cubicBezTo>
                  <a:cubicBezTo>
                    <a:pt x="587" y="418"/>
                    <a:pt x="583" y="428"/>
                    <a:pt x="579" y="437"/>
                  </a:cubicBezTo>
                  <a:moveTo>
                    <a:pt x="591" y="401"/>
                  </a:moveTo>
                  <a:cubicBezTo>
                    <a:pt x="550" y="390"/>
                    <a:pt x="550" y="390"/>
                    <a:pt x="550" y="390"/>
                  </a:cubicBezTo>
                  <a:cubicBezTo>
                    <a:pt x="552" y="382"/>
                    <a:pt x="554" y="374"/>
                    <a:pt x="555" y="366"/>
                  </a:cubicBezTo>
                  <a:cubicBezTo>
                    <a:pt x="597" y="372"/>
                    <a:pt x="597" y="372"/>
                    <a:pt x="597" y="372"/>
                  </a:cubicBezTo>
                  <a:cubicBezTo>
                    <a:pt x="596" y="382"/>
                    <a:pt x="594" y="392"/>
                    <a:pt x="591" y="401"/>
                  </a:cubicBezTo>
                  <a:moveTo>
                    <a:pt x="598" y="364"/>
                  </a:moveTo>
                  <a:cubicBezTo>
                    <a:pt x="556" y="359"/>
                    <a:pt x="556" y="359"/>
                    <a:pt x="556" y="359"/>
                  </a:cubicBezTo>
                  <a:cubicBezTo>
                    <a:pt x="556" y="351"/>
                    <a:pt x="557" y="343"/>
                    <a:pt x="557" y="335"/>
                  </a:cubicBezTo>
                  <a:cubicBezTo>
                    <a:pt x="600" y="334"/>
                    <a:pt x="600" y="334"/>
                    <a:pt x="600" y="334"/>
                  </a:cubicBezTo>
                  <a:cubicBezTo>
                    <a:pt x="600" y="344"/>
                    <a:pt x="599" y="354"/>
                    <a:pt x="598" y="364"/>
                  </a:cubicBezTo>
                  <a:moveTo>
                    <a:pt x="597" y="297"/>
                  </a:moveTo>
                  <a:cubicBezTo>
                    <a:pt x="598" y="307"/>
                    <a:pt x="599" y="317"/>
                    <a:pt x="599" y="327"/>
                  </a:cubicBezTo>
                  <a:cubicBezTo>
                    <a:pt x="557" y="328"/>
                    <a:pt x="557" y="328"/>
                    <a:pt x="557" y="328"/>
                  </a:cubicBezTo>
                  <a:cubicBezTo>
                    <a:pt x="556" y="320"/>
                    <a:pt x="556" y="312"/>
                    <a:pt x="554" y="304"/>
                  </a:cubicBezTo>
                  <a:cubicBezTo>
                    <a:pt x="597" y="297"/>
                    <a:pt x="597" y="297"/>
                    <a:pt x="597" y="297"/>
                  </a:cubicBezTo>
                  <a:moveTo>
                    <a:pt x="595" y="290"/>
                  </a:moveTo>
                  <a:cubicBezTo>
                    <a:pt x="553" y="297"/>
                    <a:pt x="553" y="297"/>
                    <a:pt x="553" y="297"/>
                  </a:cubicBezTo>
                  <a:cubicBezTo>
                    <a:pt x="552" y="289"/>
                    <a:pt x="550" y="281"/>
                    <a:pt x="548" y="273"/>
                  </a:cubicBezTo>
                  <a:cubicBezTo>
                    <a:pt x="588" y="260"/>
                    <a:pt x="588" y="260"/>
                    <a:pt x="588" y="260"/>
                  </a:cubicBezTo>
                  <a:cubicBezTo>
                    <a:pt x="591" y="270"/>
                    <a:pt x="594" y="280"/>
                    <a:pt x="595" y="290"/>
                  </a:cubicBezTo>
                  <a:moveTo>
                    <a:pt x="586" y="253"/>
                  </a:moveTo>
                  <a:cubicBezTo>
                    <a:pt x="545" y="266"/>
                    <a:pt x="545" y="266"/>
                    <a:pt x="545" y="266"/>
                  </a:cubicBezTo>
                  <a:cubicBezTo>
                    <a:pt x="543" y="259"/>
                    <a:pt x="540" y="251"/>
                    <a:pt x="537" y="244"/>
                  </a:cubicBezTo>
                  <a:cubicBezTo>
                    <a:pt x="575" y="225"/>
                    <a:pt x="575" y="225"/>
                    <a:pt x="575" y="225"/>
                  </a:cubicBezTo>
                  <a:cubicBezTo>
                    <a:pt x="579" y="234"/>
                    <a:pt x="583" y="244"/>
                    <a:pt x="586" y="253"/>
                  </a:cubicBezTo>
                  <a:moveTo>
                    <a:pt x="557" y="192"/>
                  </a:moveTo>
                  <a:cubicBezTo>
                    <a:pt x="562" y="201"/>
                    <a:pt x="567" y="209"/>
                    <a:pt x="572" y="219"/>
                  </a:cubicBezTo>
                  <a:cubicBezTo>
                    <a:pt x="533" y="237"/>
                    <a:pt x="533" y="237"/>
                    <a:pt x="533" y="237"/>
                  </a:cubicBezTo>
                  <a:cubicBezTo>
                    <a:pt x="530" y="230"/>
                    <a:pt x="526" y="223"/>
                    <a:pt x="521" y="216"/>
                  </a:cubicBezTo>
                  <a:cubicBezTo>
                    <a:pt x="557" y="192"/>
                    <a:pt x="557" y="192"/>
                    <a:pt x="557" y="192"/>
                  </a:cubicBezTo>
                  <a:moveTo>
                    <a:pt x="553" y="186"/>
                  </a:moveTo>
                  <a:cubicBezTo>
                    <a:pt x="517" y="210"/>
                    <a:pt x="517" y="210"/>
                    <a:pt x="517" y="210"/>
                  </a:cubicBezTo>
                  <a:cubicBezTo>
                    <a:pt x="513" y="204"/>
                    <a:pt x="508" y="197"/>
                    <a:pt x="503" y="191"/>
                  </a:cubicBezTo>
                  <a:cubicBezTo>
                    <a:pt x="534" y="162"/>
                    <a:pt x="534" y="162"/>
                    <a:pt x="534" y="162"/>
                  </a:cubicBezTo>
                  <a:cubicBezTo>
                    <a:pt x="541" y="170"/>
                    <a:pt x="547" y="178"/>
                    <a:pt x="553" y="186"/>
                  </a:cubicBezTo>
                  <a:moveTo>
                    <a:pt x="530" y="157"/>
                  </a:moveTo>
                  <a:cubicBezTo>
                    <a:pt x="498" y="186"/>
                    <a:pt x="498" y="186"/>
                    <a:pt x="498" y="186"/>
                  </a:cubicBezTo>
                  <a:cubicBezTo>
                    <a:pt x="492" y="180"/>
                    <a:pt x="486" y="174"/>
                    <a:pt x="480" y="169"/>
                  </a:cubicBezTo>
                  <a:cubicBezTo>
                    <a:pt x="508" y="136"/>
                    <a:pt x="508" y="136"/>
                    <a:pt x="508" y="136"/>
                  </a:cubicBezTo>
                  <a:cubicBezTo>
                    <a:pt x="515" y="142"/>
                    <a:pt x="523" y="149"/>
                    <a:pt x="530" y="157"/>
                  </a:cubicBezTo>
                  <a:moveTo>
                    <a:pt x="478" y="114"/>
                  </a:moveTo>
                  <a:cubicBezTo>
                    <a:pt x="486" y="119"/>
                    <a:pt x="494" y="125"/>
                    <a:pt x="502" y="131"/>
                  </a:cubicBezTo>
                  <a:cubicBezTo>
                    <a:pt x="475" y="164"/>
                    <a:pt x="475" y="164"/>
                    <a:pt x="475" y="164"/>
                  </a:cubicBezTo>
                  <a:cubicBezTo>
                    <a:pt x="468" y="159"/>
                    <a:pt x="462" y="155"/>
                    <a:pt x="455" y="150"/>
                  </a:cubicBezTo>
                  <a:cubicBezTo>
                    <a:pt x="478" y="114"/>
                    <a:pt x="478" y="114"/>
                    <a:pt x="478" y="114"/>
                  </a:cubicBezTo>
                  <a:moveTo>
                    <a:pt x="471" y="110"/>
                  </a:moveTo>
                  <a:cubicBezTo>
                    <a:pt x="449" y="146"/>
                    <a:pt x="449" y="146"/>
                    <a:pt x="449" y="146"/>
                  </a:cubicBezTo>
                  <a:cubicBezTo>
                    <a:pt x="443" y="143"/>
                    <a:pt x="436" y="139"/>
                    <a:pt x="429" y="136"/>
                  </a:cubicBezTo>
                  <a:cubicBezTo>
                    <a:pt x="429" y="136"/>
                    <a:pt x="428" y="136"/>
                    <a:pt x="427" y="135"/>
                  </a:cubicBezTo>
                  <a:cubicBezTo>
                    <a:pt x="445" y="96"/>
                    <a:pt x="445" y="96"/>
                    <a:pt x="445" y="96"/>
                  </a:cubicBezTo>
                  <a:cubicBezTo>
                    <a:pt x="454" y="100"/>
                    <a:pt x="463" y="105"/>
                    <a:pt x="471" y="110"/>
                  </a:cubicBezTo>
                  <a:moveTo>
                    <a:pt x="438" y="93"/>
                  </a:moveTo>
                  <a:cubicBezTo>
                    <a:pt x="421" y="132"/>
                    <a:pt x="421" y="132"/>
                    <a:pt x="421" y="132"/>
                  </a:cubicBezTo>
                  <a:cubicBezTo>
                    <a:pt x="413" y="129"/>
                    <a:pt x="406" y="127"/>
                    <a:pt x="398" y="124"/>
                  </a:cubicBezTo>
                  <a:cubicBezTo>
                    <a:pt x="409" y="83"/>
                    <a:pt x="409" y="83"/>
                    <a:pt x="409" y="83"/>
                  </a:cubicBezTo>
                  <a:cubicBezTo>
                    <a:pt x="419" y="85"/>
                    <a:pt x="429" y="89"/>
                    <a:pt x="438" y="93"/>
                  </a:cubicBezTo>
                  <a:moveTo>
                    <a:pt x="402" y="81"/>
                  </a:moveTo>
                  <a:cubicBezTo>
                    <a:pt x="391" y="122"/>
                    <a:pt x="391" y="122"/>
                    <a:pt x="391" y="122"/>
                  </a:cubicBezTo>
                  <a:cubicBezTo>
                    <a:pt x="383" y="120"/>
                    <a:pt x="375" y="119"/>
                    <a:pt x="367" y="118"/>
                  </a:cubicBezTo>
                  <a:cubicBezTo>
                    <a:pt x="373" y="75"/>
                    <a:pt x="373" y="75"/>
                    <a:pt x="373" y="75"/>
                  </a:cubicBezTo>
                  <a:cubicBezTo>
                    <a:pt x="383" y="76"/>
                    <a:pt x="393" y="78"/>
                    <a:pt x="402" y="81"/>
                  </a:cubicBezTo>
                  <a:moveTo>
                    <a:pt x="365" y="74"/>
                  </a:moveTo>
                  <a:cubicBezTo>
                    <a:pt x="360" y="117"/>
                    <a:pt x="360" y="117"/>
                    <a:pt x="360" y="117"/>
                  </a:cubicBezTo>
                  <a:cubicBezTo>
                    <a:pt x="352" y="116"/>
                    <a:pt x="344" y="115"/>
                    <a:pt x="336" y="116"/>
                  </a:cubicBezTo>
                  <a:cubicBezTo>
                    <a:pt x="335" y="72"/>
                    <a:pt x="335" y="72"/>
                    <a:pt x="335" y="72"/>
                  </a:cubicBezTo>
                  <a:cubicBezTo>
                    <a:pt x="345" y="72"/>
                    <a:pt x="355" y="73"/>
                    <a:pt x="365" y="74"/>
                  </a:cubicBezTo>
                  <a:moveTo>
                    <a:pt x="328" y="72"/>
                  </a:moveTo>
                  <a:cubicBezTo>
                    <a:pt x="329" y="116"/>
                    <a:pt x="329" y="116"/>
                    <a:pt x="329" y="116"/>
                  </a:cubicBezTo>
                  <a:cubicBezTo>
                    <a:pt x="321" y="116"/>
                    <a:pt x="313" y="117"/>
                    <a:pt x="305" y="118"/>
                  </a:cubicBezTo>
                  <a:cubicBezTo>
                    <a:pt x="298" y="75"/>
                    <a:pt x="298" y="75"/>
                    <a:pt x="298" y="75"/>
                  </a:cubicBezTo>
                  <a:cubicBezTo>
                    <a:pt x="308" y="73"/>
                    <a:pt x="318" y="72"/>
                    <a:pt x="328" y="72"/>
                  </a:cubicBezTo>
                  <a:moveTo>
                    <a:pt x="290" y="76"/>
                  </a:moveTo>
                  <a:cubicBezTo>
                    <a:pt x="297" y="119"/>
                    <a:pt x="297" y="119"/>
                    <a:pt x="297" y="119"/>
                  </a:cubicBezTo>
                  <a:cubicBezTo>
                    <a:pt x="289" y="120"/>
                    <a:pt x="282" y="122"/>
                    <a:pt x="274" y="125"/>
                  </a:cubicBezTo>
                  <a:cubicBezTo>
                    <a:pt x="261" y="83"/>
                    <a:pt x="261" y="83"/>
                    <a:pt x="261" y="83"/>
                  </a:cubicBezTo>
                  <a:cubicBezTo>
                    <a:pt x="271" y="80"/>
                    <a:pt x="280" y="78"/>
                    <a:pt x="290" y="76"/>
                  </a:cubicBezTo>
                  <a:moveTo>
                    <a:pt x="254" y="85"/>
                  </a:moveTo>
                  <a:cubicBezTo>
                    <a:pt x="267" y="127"/>
                    <a:pt x="267" y="127"/>
                    <a:pt x="267" y="127"/>
                  </a:cubicBezTo>
                  <a:cubicBezTo>
                    <a:pt x="259" y="129"/>
                    <a:pt x="252" y="132"/>
                    <a:pt x="244" y="136"/>
                  </a:cubicBezTo>
                  <a:cubicBezTo>
                    <a:pt x="225" y="96"/>
                    <a:pt x="225" y="96"/>
                    <a:pt x="225" y="96"/>
                  </a:cubicBezTo>
                  <a:cubicBezTo>
                    <a:pt x="235" y="92"/>
                    <a:pt x="244" y="88"/>
                    <a:pt x="254" y="85"/>
                  </a:cubicBezTo>
                  <a:moveTo>
                    <a:pt x="219" y="99"/>
                  </a:moveTo>
                  <a:cubicBezTo>
                    <a:pt x="238" y="139"/>
                    <a:pt x="238" y="139"/>
                    <a:pt x="238" y="139"/>
                  </a:cubicBezTo>
                  <a:cubicBezTo>
                    <a:pt x="231" y="142"/>
                    <a:pt x="224" y="146"/>
                    <a:pt x="217" y="151"/>
                  </a:cubicBezTo>
                  <a:cubicBezTo>
                    <a:pt x="192" y="114"/>
                    <a:pt x="192" y="114"/>
                    <a:pt x="192" y="114"/>
                  </a:cubicBezTo>
                  <a:cubicBezTo>
                    <a:pt x="201" y="109"/>
                    <a:pt x="210" y="104"/>
                    <a:pt x="219" y="99"/>
                  </a:cubicBezTo>
                  <a:moveTo>
                    <a:pt x="186" y="118"/>
                  </a:moveTo>
                  <a:cubicBezTo>
                    <a:pt x="211" y="155"/>
                    <a:pt x="211" y="155"/>
                    <a:pt x="211" y="155"/>
                  </a:cubicBezTo>
                  <a:cubicBezTo>
                    <a:pt x="204" y="159"/>
                    <a:pt x="198" y="164"/>
                    <a:pt x="192" y="170"/>
                  </a:cubicBezTo>
                  <a:cubicBezTo>
                    <a:pt x="162" y="137"/>
                    <a:pt x="162" y="137"/>
                    <a:pt x="162" y="137"/>
                  </a:cubicBezTo>
                  <a:cubicBezTo>
                    <a:pt x="170" y="130"/>
                    <a:pt x="178" y="124"/>
                    <a:pt x="186" y="118"/>
                  </a:cubicBezTo>
                  <a:moveTo>
                    <a:pt x="157" y="142"/>
                  </a:moveTo>
                  <a:cubicBezTo>
                    <a:pt x="186" y="175"/>
                    <a:pt x="186" y="175"/>
                    <a:pt x="186" y="175"/>
                  </a:cubicBezTo>
                  <a:cubicBezTo>
                    <a:pt x="180" y="180"/>
                    <a:pt x="175" y="186"/>
                    <a:pt x="170" y="192"/>
                  </a:cubicBezTo>
                  <a:cubicBezTo>
                    <a:pt x="136" y="164"/>
                    <a:pt x="136" y="164"/>
                    <a:pt x="136" y="164"/>
                  </a:cubicBezTo>
                  <a:cubicBezTo>
                    <a:pt x="142" y="156"/>
                    <a:pt x="149" y="149"/>
                    <a:pt x="157" y="142"/>
                  </a:cubicBezTo>
                  <a:moveTo>
                    <a:pt x="131" y="169"/>
                  </a:moveTo>
                  <a:cubicBezTo>
                    <a:pt x="165" y="198"/>
                    <a:pt x="165" y="198"/>
                    <a:pt x="165" y="198"/>
                  </a:cubicBezTo>
                  <a:cubicBezTo>
                    <a:pt x="160" y="204"/>
                    <a:pt x="155" y="210"/>
                    <a:pt x="151" y="217"/>
                  </a:cubicBezTo>
                  <a:cubicBezTo>
                    <a:pt x="113" y="194"/>
                    <a:pt x="113" y="194"/>
                    <a:pt x="113" y="194"/>
                  </a:cubicBezTo>
                  <a:cubicBezTo>
                    <a:pt x="119" y="185"/>
                    <a:pt x="125" y="177"/>
                    <a:pt x="131" y="169"/>
                  </a:cubicBezTo>
                  <a:moveTo>
                    <a:pt x="109" y="200"/>
                  </a:moveTo>
                  <a:cubicBezTo>
                    <a:pt x="147" y="223"/>
                    <a:pt x="147" y="223"/>
                    <a:pt x="147" y="223"/>
                  </a:cubicBezTo>
                  <a:cubicBezTo>
                    <a:pt x="143" y="230"/>
                    <a:pt x="140" y="236"/>
                    <a:pt x="136" y="243"/>
                  </a:cubicBezTo>
                  <a:cubicBezTo>
                    <a:pt x="136" y="244"/>
                    <a:pt x="136" y="244"/>
                    <a:pt x="136" y="245"/>
                  </a:cubicBezTo>
                  <a:cubicBezTo>
                    <a:pt x="95" y="227"/>
                    <a:pt x="95" y="227"/>
                    <a:pt x="95" y="227"/>
                  </a:cubicBezTo>
                  <a:cubicBezTo>
                    <a:pt x="99" y="218"/>
                    <a:pt x="104" y="209"/>
                    <a:pt x="109" y="200"/>
                  </a:cubicBezTo>
                  <a:moveTo>
                    <a:pt x="92" y="234"/>
                  </a:moveTo>
                  <a:cubicBezTo>
                    <a:pt x="133" y="251"/>
                    <a:pt x="133" y="251"/>
                    <a:pt x="133" y="251"/>
                  </a:cubicBezTo>
                  <a:cubicBezTo>
                    <a:pt x="130" y="259"/>
                    <a:pt x="127" y="267"/>
                    <a:pt x="125" y="274"/>
                  </a:cubicBezTo>
                  <a:cubicBezTo>
                    <a:pt x="82" y="263"/>
                    <a:pt x="82" y="263"/>
                    <a:pt x="82" y="263"/>
                  </a:cubicBezTo>
                  <a:cubicBezTo>
                    <a:pt x="85" y="253"/>
                    <a:pt x="88" y="243"/>
                    <a:pt x="92" y="234"/>
                  </a:cubicBezTo>
                  <a:moveTo>
                    <a:pt x="80" y="270"/>
                  </a:moveTo>
                  <a:cubicBezTo>
                    <a:pt x="123" y="281"/>
                    <a:pt x="123" y="281"/>
                    <a:pt x="123" y="281"/>
                  </a:cubicBezTo>
                  <a:cubicBezTo>
                    <a:pt x="121" y="289"/>
                    <a:pt x="119" y="297"/>
                    <a:pt x="118" y="305"/>
                  </a:cubicBezTo>
                  <a:cubicBezTo>
                    <a:pt x="74" y="300"/>
                    <a:pt x="74" y="300"/>
                    <a:pt x="74" y="300"/>
                  </a:cubicBezTo>
                  <a:cubicBezTo>
                    <a:pt x="75" y="289"/>
                    <a:pt x="78" y="279"/>
                    <a:pt x="80" y="270"/>
                  </a:cubicBezTo>
                  <a:moveTo>
                    <a:pt x="72" y="337"/>
                  </a:moveTo>
                  <a:cubicBezTo>
                    <a:pt x="71" y="327"/>
                    <a:pt x="72" y="317"/>
                    <a:pt x="73" y="307"/>
                  </a:cubicBezTo>
                  <a:cubicBezTo>
                    <a:pt x="117" y="312"/>
                    <a:pt x="117" y="312"/>
                    <a:pt x="117" y="312"/>
                  </a:cubicBezTo>
                  <a:cubicBezTo>
                    <a:pt x="116" y="320"/>
                    <a:pt x="116" y="328"/>
                    <a:pt x="116" y="336"/>
                  </a:cubicBezTo>
                  <a:cubicBezTo>
                    <a:pt x="72" y="337"/>
                    <a:pt x="72" y="337"/>
                    <a:pt x="72" y="337"/>
                  </a:cubicBezTo>
                  <a:moveTo>
                    <a:pt x="72" y="345"/>
                  </a:moveTo>
                  <a:cubicBezTo>
                    <a:pt x="116" y="344"/>
                    <a:pt x="116" y="344"/>
                    <a:pt x="116" y="344"/>
                  </a:cubicBezTo>
                  <a:cubicBezTo>
                    <a:pt x="116" y="352"/>
                    <a:pt x="117" y="360"/>
                    <a:pt x="118" y="368"/>
                  </a:cubicBezTo>
                  <a:cubicBezTo>
                    <a:pt x="74" y="375"/>
                    <a:pt x="74" y="375"/>
                    <a:pt x="74" y="375"/>
                  </a:cubicBezTo>
                  <a:cubicBezTo>
                    <a:pt x="73" y="365"/>
                    <a:pt x="72" y="355"/>
                    <a:pt x="72" y="345"/>
                  </a:cubicBezTo>
                  <a:moveTo>
                    <a:pt x="76" y="382"/>
                  </a:moveTo>
                  <a:cubicBezTo>
                    <a:pt x="120" y="375"/>
                    <a:pt x="120" y="375"/>
                    <a:pt x="120" y="375"/>
                  </a:cubicBezTo>
                  <a:cubicBezTo>
                    <a:pt x="121" y="383"/>
                    <a:pt x="123" y="391"/>
                    <a:pt x="125" y="399"/>
                  </a:cubicBezTo>
                  <a:cubicBezTo>
                    <a:pt x="83" y="412"/>
                    <a:pt x="83" y="412"/>
                    <a:pt x="83" y="412"/>
                  </a:cubicBezTo>
                  <a:cubicBezTo>
                    <a:pt x="80" y="402"/>
                    <a:pt x="77" y="392"/>
                    <a:pt x="76" y="382"/>
                  </a:cubicBezTo>
                  <a:moveTo>
                    <a:pt x="96" y="447"/>
                  </a:moveTo>
                  <a:cubicBezTo>
                    <a:pt x="92" y="438"/>
                    <a:pt x="88" y="429"/>
                    <a:pt x="85" y="419"/>
                  </a:cubicBezTo>
                  <a:cubicBezTo>
                    <a:pt x="127" y="406"/>
                    <a:pt x="127" y="406"/>
                    <a:pt x="127" y="406"/>
                  </a:cubicBezTo>
                  <a:cubicBezTo>
                    <a:pt x="130" y="413"/>
                    <a:pt x="133" y="421"/>
                    <a:pt x="136" y="428"/>
                  </a:cubicBezTo>
                  <a:cubicBezTo>
                    <a:pt x="96" y="447"/>
                    <a:pt x="96" y="447"/>
                    <a:pt x="96" y="447"/>
                  </a:cubicBezTo>
                  <a:moveTo>
                    <a:pt x="114" y="480"/>
                  </a:moveTo>
                  <a:cubicBezTo>
                    <a:pt x="109" y="472"/>
                    <a:pt x="104" y="463"/>
                    <a:pt x="99" y="454"/>
                  </a:cubicBezTo>
                  <a:cubicBezTo>
                    <a:pt x="139" y="435"/>
                    <a:pt x="139" y="435"/>
                    <a:pt x="139" y="435"/>
                  </a:cubicBezTo>
                  <a:cubicBezTo>
                    <a:pt x="143" y="442"/>
                    <a:pt x="147" y="449"/>
                    <a:pt x="151" y="456"/>
                  </a:cubicBezTo>
                  <a:cubicBezTo>
                    <a:pt x="114" y="480"/>
                    <a:pt x="114" y="480"/>
                    <a:pt x="114" y="480"/>
                  </a:cubicBezTo>
                  <a:moveTo>
                    <a:pt x="119" y="486"/>
                  </a:moveTo>
                  <a:cubicBezTo>
                    <a:pt x="155" y="462"/>
                    <a:pt x="155" y="462"/>
                    <a:pt x="155" y="462"/>
                  </a:cubicBezTo>
                  <a:cubicBezTo>
                    <a:pt x="160" y="468"/>
                    <a:pt x="165" y="475"/>
                    <a:pt x="170" y="481"/>
                  </a:cubicBezTo>
                  <a:cubicBezTo>
                    <a:pt x="137" y="510"/>
                    <a:pt x="137" y="510"/>
                    <a:pt x="137" y="510"/>
                  </a:cubicBezTo>
                  <a:cubicBezTo>
                    <a:pt x="131" y="503"/>
                    <a:pt x="124" y="495"/>
                    <a:pt x="119" y="486"/>
                  </a:cubicBezTo>
                  <a:moveTo>
                    <a:pt x="142" y="516"/>
                  </a:moveTo>
                  <a:cubicBezTo>
                    <a:pt x="175" y="486"/>
                    <a:pt x="175" y="486"/>
                    <a:pt x="175" y="486"/>
                  </a:cubicBezTo>
                  <a:cubicBezTo>
                    <a:pt x="181" y="492"/>
                    <a:pt x="186" y="498"/>
                    <a:pt x="193" y="503"/>
                  </a:cubicBezTo>
                  <a:cubicBezTo>
                    <a:pt x="164" y="537"/>
                    <a:pt x="164" y="537"/>
                    <a:pt x="164" y="537"/>
                  </a:cubicBezTo>
                  <a:cubicBezTo>
                    <a:pt x="157" y="530"/>
                    <a:pt x="149" y="523"/>
                    <a:pt x="142" y="516"/>
                  </a:cubicBezTo>
                  <a:moveTo>
                    <a:pt x="195" y="559"/>
                  </a:moveTo>
                  <a:cubicBezTo>
                    <a:pt x="186" y="554"/>
                    <a:pt x="178" y="548"/>
                    <a:pt x="170" y="542"/>
                  </a:cubicBezTo>
                  <a:cubicBezTo>
                    <a:pt x="198" y="508"/>
                    <a:pt x="198" y="508"/>
                    <a:pt x="198" y="508"/>
                  </a:cubicBezTo>
                  <a:cubicBezTo>
                    <a:pt x="204" y="513"/>
                    <a:pt x="211" y="517"/>
                    <a:pt x="218" y="522"/>
                  </a:cubicBezTo>
                  <a:cubicBezTo>
                    <a:pt x="195" y="559"/>
                    <a:pt x="195" y="559"/>
                    <a:pt x="195" y="559"/>
                  </a:cubicBezTo>
                  <a:moveTo>
                    <a:pt x="201" y="563"/>
                  </a:moveTo>
                  <a:cubicBezTo>
                    <a:pt x="224" y="526"/>
                    <a:pt x="224" y="526"/>
                    <a:pt x="224" y="526"/>
                  </a:cubicBezTo>
                  <a:cubicBezTo>
                    <a:pt x="230" y="529"/>
                    <a:pt x="237" y="533"/>
                    <a:pt x="244" y="536"/>
                  </a:cubicBezTo>
                  <a:cubicBezTo>
                    <a:pt x="244" y="536"/>
                    <a:pt x="245" y="536"/>
                    <a:pt x="245" y="537"/>
                  </a:cubicBezTo>
                  <a:cubicBezTo>
                    <a:pt x="228" y="577"/>
                    <a:pt x="228" y="577"/>
                    <a:pt x="228" y="577"/>
                  </a:cubicBezTo>
                  <a:cubicBezTo>
                    <a:pt x="219" y="573"/>
                    <a:pt x="210" y="568"/>
                    <a:pt x="201" y="563"/>
                  </a:cubicBezTo>
                  <a:moveTo>
                    <a:pt x="251" y="521"/>
                  </a:moveTo>
                  <a:cubicBezTo>
                    <a:pt x="148" y="473"/>
                    <a:pt x="104" y="352"/>
                    <a:pt x="152" y="250"/>
                  </a:cubicBezTo>
                  <a:cubicBezTo>
                    <a:pt x="199" y="148"/>
                    <a:pt x="320" y="104"/>
                    <a:pt x="422" y="151"/>
                  </a:cubicBezTo>
                  <a:cubicBezTo>
                    <a:pt x="524" y="199"/>
                    <a:pt x="569" y="320"/>
                    <a:pt x="521" y="422"/>
                  </a:cubicBezTo>
                  <a:cubicBezTo>
                    <a:pt x="474" y="524"/>
                    <a:pt x="353" y="568"/>
                    <a:pt x="251" y="521"/>
                  </a:cubicBezTo>
                  <a:moveTo>
                    <a:pt x="235" y="580"/>
                  </a:moveTo>
                  <a:cubicBezTo>
                    <a:pt x="252" y="540"/>
                    <a:pt x="252" y="540"/>
                    <a:pt x="252" y="540"/>
                  </a:cubicBezTo>
                  <a:cubicBezTo>
                    <a:pt x="260" y="543"/>
                    <a:pt x="267" y="545"/>
                    <a:pt x="275" y="548"/>
                  </a:cubicBezTo>
                  <a:cubicBezTo>
                    <a:pt x="263" y="590"/>
                    <a:pt x="263" y="590"/>
                    <a:pt x="263" y="590"/>
                  </a:cubicBezTo>
                  <a:cubicBezTo>
                    <a:pt x="254" y="587"/>
                    <a:pt x="244" y="584"/>
                    <a:pt x="235" y="580"/>
                  </a:cubicBezTo>
                  <a:moveTo>
                    <a:pt x="271" y="592"/>
                  </a:moveTo>
                  <a:cubicBezTo>
                    <a:pt x="282" y="550"/>
                    <a:pt x="282" y="550"/>
                    <a:pt x="282" y="550"/>
                  </a:cubicBezTo>
                  <a:cubicBezTo>
                    <a:pt x="290" y="552"/>
                    <a:pt x="298" y="553"/>
                    <a:pt x="306" y="554"/>
                  </a:cubicBezTo>
                  <a:cubicBezTo>
                    <a:pt x="300" y="598"/>
                    <a:pt x="300" y="598"/>
                    <a:pt x="300" y="598"/>
                  </a:cubicBezTo>
                  <a:cubicBezTo>
                    <a:pt x="290" y="596"/>
                    <a:pt x="280" y="594"/>
                    <a:pt x="271" y="592"/>
                  </a:cubicBezTo>
                  <a:moveTo>
                    <a:pt x="308" y="599"/>
                  </a:moveTo>
                  <a:cubicBezTo>
                    <a:pt x="313" y="555"/>
                    <a:pt x="313" y="555"/>
                    <a:pt x="313" y="555"/>
                  </a:cubicBezTo>
                  <a:cubicBezTo>
                    <a:pt x="321" y="556"/>
                    <a:pt x="329" y="556"/>
                    <a:pt x="337" y="556"/>
                  </a:cubicBezTo>
                  <a:cubicBezTo>
                    <a:pt x="338" y="600"/>
                    <a:pt x="338" y="600"/>
                    <a:pt x="338" y="600"/>
                  </a:cubicBezTo>
                  <a:cubicBezTo>
                    <a:pt x="328" y="600"/>
                    <a:pt x="318" y="600"/>
                    <a:pt x="308" y="599"/>
                  </a:cubicBezTo>
                  <a:moveTo>
                    <a:pt x="345" y="600"/>
                  </a:moveTo>
                  <a:cubicBezTo>
                    <a:pt x="345" y="556"/>
                    <a:pt x="345" y="556"/>
                    <a:pt x="345" y="556"/>
                  </a:cubicBezTo>
                  <a:cubicBezTo>
                    <a:pt x="353" y="556"/>
                    <a:pt x="361" y="555"/>
                    <a:pt x="369" y="554"/>
                  </a:cubicBezTo>
                  <a:cubicBezTo>
                    <a:pt x="376" y="597"/>
                    <a:pt x="376" y="597"/>
                    <a:pt x="376" y="597"/>
                  </a:cubicBezTo>
                  <a:cubicBezTo>
                    <a:pt x="366" y="599"/>
                    <a:pt x="355" y="600"/>
                    <a:pt x="345" y="600"/>
                  </a:cubicBezTo>
                  <a:moveTo>
                    <a:pt x="383" y="596"/>
                  </a:moveTo>
                  <a:cubicBezTo>
                    <a:pt x="376" y="553"/>
                    <a:pt x="376" y="553"/>
                    <a:pt x="376" y="553"/>
                  </a:cubicBezTo>
                  <a:cubicBezTo>
                    <a:pt x="384" y="551"/>
                    <a:pt x="392" y="549"/>
                    <a:pt x="399" y="547"/>
                  </a:cubicBezTo>
                  <a:cubicBezTo>
                    <a:pt x="412" y="589"/>
                    <a:pt x="412" y="589"/>
                    <a:pt x="412" y="589"/>
                  </a:cubicBezTo>
                  <a:cubicBezTo>
                    <a:pt x="403" y="592"/>
                    <a:pt x="393" y="594"/>
                    <a:pt x="383" y="596"/>
                  </a:cubicBezTo>
                  <a:moveTo>
                    <a:pt x="419" y="586"/>
                  </a:moveTo>
                  <a:cubicBezTo>
                    <a:pt x="406" y="545"/>
                    <a:pt x="406" y="545"/>
                    <a:pt x="406" y="545"/>
                  </a:cubicBezTo>
                  <a:cubicBezTo>
                    <a:pt x="414" y="542"/>
                    <a:pt x="421" y="539"/>
                    <a:pt x="429" y="536"/>
                  </a:cubicBezTo>
                  <a:cubicBezTo>
                    <a:pt x="448" y="575"/>
                    <a:pt x="448" y="575"/>
                    <a:pt x="448" y="575"/>
                  </a:cubicBezTo>
                  <a:cubicBezTo>
                    <a:pt x="438" y="579"/>
                    <a:pt x="429" y="583"/>
                    <a:pt x="419" y="586"/>
                  </a:cubicBezTo>
                  <a:moveTo>
                    <a:pt x="454" y="572"/>
                  </a:moveTo>
                  <a:cubicBezTo>
                    <a:pt x="435" y="533"/>
                    <a:pt x="435" y="533"/>
                    <a:pt x="435" y="533"/>
                  </a:cubicBezTo>
                  <a:cubicBezTo>
                    <a:pt x="443" y="529"/>
                    <a:pt x="449" y="525"/>
                    <a:pt x="456" y="521"/>
                  </a:cubicBezTo>
                  <a:cubicBezTo>
                    <a:pt x="480" y="557"/>
                    <a:pt x="480" y="557"/>
                    <a:pt x="480" y="557"/>
                  </a:cubicBezTo>
                  <a:cubicBezTo>
                    <a:pt x="472" y="562"/>
                    <a:pt x="463" y="567"/>
                    <a:pt x="454" y="572"/>
                  </a:cubicBezTo>
                  <a:moveTo>
                    <a:pt x="487" y="553"/>
                  </a:moveTo>
                  <a:cubicBezTo>
                    <a:pt x="462" y="517"/>
                    <a:pt x="462" y="517"/>
                    <a:pt x="462" y="517"/>
                  </a:cubicBezTo>
                  <a:cubicBezTo>
                    <a:pt x="469" y="512"/>
                    <a:pt x="475" y="507"/>
                    <a:pt x="481" y="502"/>
                  </a:cubicBezTo>
                  <a:cubicBezTo>
                    <a:pt x="510" y="534"/>
                    <a:pt x="510" y="534"/>
                    <a:pt x="510" y="534"/>
                  </a:cubicBezTo>
                  <a:cubicBezTo>
                    <a:pt x="503" y="541"/>
                    <a:pt x="495" y="547"/>
                    <a:pt x="487" y="553"/>
                  </a:cubicBezTo>
                  <a:moveTo>
                    <a:pt x="516" y="529"/>
                  </a:moveTo>
                  <a:cubicBezTo>
                    <a:pt x="487" y="497"/>
                    <a:pt x="487" y="497"/>
                    <a:pt x="487" y="497"/>
                  </a:cubicBezTo>
                  <a:cubicBezTo>
                    <a:pt x="493" y="492"/>
                    <a:pt x="498" y="486"/>
                    <a:pt x="503" y="480"/>
                  </a:cubicBezTo>
                  <a:cubicBezTo>
                    <a:pt x="537" y="507"/>
                    <a:pt x="537" y="507"/>
                    <a:pt x="537" y="507"/>
                  </a:cubicBezTo>
                  <a:cubicBezTo>
                    <a:pt x="530" y="515"/>
                    <a:pt x="523" y="522"/>
                    <a:pt x="516" y="529"/>
                  </a:cubicBezTo>
                  <a:moveTo>
                    <a:pt x="541" y="501"/>
                  </a:moveTo>
                  <a:cubicBezTo>
                    <a:pt x="508" y="474"/>
                    <a:pt x="508" y="474"/>
                    <a:pt x="508" y="474"/>
                  </a:cubicBezTo>
                  <a:cubicBezTo>
                    <a:pt x="513" y="468"/>
                    <a:pt x="518" y="461"/>
                    <a:pt x="522" y="454"/>
                  </a:cubicBezTo>
                  <a:cubicBezTo>
                    <a:pt x="559" y="477"/>
                    <a:pt x="559" y="477"/>
                    <a:pt x="559" y="477"/>
                  </a:cubicBezTo>
                  <a:cubicBezTo>
                    <a:pt x="553" y="485"/>
                    <a:pt x="548" y="494"/>
                    <a:pt x="541" y="501"/>
                  </a:cubicBezTo>
                  <a:moveTo>
                    <a:pt x="563" y="471"/>
                  </a:moveTo>
                  <a:cubicBezTo>
                    <a:pt x="526" y="448"/>
                    <a:pt x="526" y="448"/>
                    <a:pt x="526" y="448"/>
                  </a:cubicBezTo>
                  <a:cubicBezTo>
                    <a:pt x="530" y="442"/>
                    <a:pt x="533" y="435"/>
                    <a:pt x="536" y="429"/>
                  </a:cubicBezTo>
                  <a:cubicBezTo>
                    <a:pt x="537" y="428"/>
                    <a:pt x="537" y="427"/>
                    <a:pt x="537" y="427"/>
                  </a:cubicBezTo>
                  <a:cubicBezTo>
                    <a:pt x="577" y="444"/>
                    <a:pt x="577" y="444"/>
                    <a:pt x="577" y="444"/>
                  </a:cubicBezTo>
                  <a:cubicBezTo>
                    <a:pt x="572" y="453"/>
                    <a:pt x="568" y="462"/>
                    <a:pt x="563" y="471"/>
                  </a:cubicBezTo>
                </a:path>
              </a:pathLst>
            </a:custGeom>
            <a:solidFill>
              <a:srgbClr val="3185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sp>
          <p:nvSpPr>
            <p:cNvPr id="39" name="Freeform 43"/>
            <p:cNvSpPr>
              <a:spLocks noEditPoints="1"/>
            </p:cNvSpPr>
            <p:nvPr/>
          </p:nvSpPr>
          <p:spPr bwMode="auto">
            <a:xfrm>
              <a:off x="5718821" y="4771564"/>
              <a:ext cx="788569" cy="786126"/>
            </a:xfrm>
            <a:custGeom>
              <a:avLst/>
              <a:gdLst>
                <a:gd name="T0" fmla="*/ 2147483646 w 409"/>
                <a:gd name="T1" fmla="*/ 2147483646 h 408"/>
                <a:gd name="T2" fmla="*/ 2147483646 w 409"/>
                <a:gd name="T3" fmla="*/ 2147483646 h 408"/>
                <a:gd name="T4" fmla="*/ 2147483646 w 409"/>
                <a:gd name="T5" fmla="*/ 2147483646 h 408"/>
                <a:gd name="T6" fmla="*/ 2147483646 w 409"/>
                <a:gd name="T7" fmla="*/ 2147483646 h 408"/>
                <a:gd name="T8" fmla="*/ 2147483646 w 409"/>
                <a:gd name="T9" fmla="*/ 2147483646 h 408"/>
                <a:gd name="T10" fmla="*/ 2147483646 w 409"/>
                <a:gd name="T11" fmla="*/ 2147483646 h 408"/>
                <a:gd name="T12" fmla="*/ 2147483646 w 409"/>
                <a:gd name="T13" fmla="*/ 2147483646 h 408"/>
                <a:gd name="T14" fmla="*/ 2147483646 w 409"/>
                <a:gd name="T15" fmla="*/ 2147483646 h 408"/>
                <a:gd name="T16" fmla="*/ 2147483646 w 409"/>
                <a:gd name="T17" fmla="*/ 2147483646 h 408"/>
                <a:gd name="T18" fmla="*/ 2147483646 w 409"/>
                <a:gd name="T19" fmla="*/ 2147483646 h 408"/>
                <a:gd name="T20" fmla="*/ 2147483646 w 409"/>
                <a:gd name="T21" fmla="*/ 2147483646 h 408"/>
                <a:gd name="T22" fmla="*/ 2147483646 w 409"/>
                <a:gd name="T23" fmla="*/ 2147483646 h 408"/>
                <a:gd name="T24" fmla="*/ 2147483646 w 409"/>
                <a:gd name="T25" fmla="*/ 2147483646 h 408"/>
                <a:gd name="T26" fmla="*/ 2147483646 w 409"/>
                <a:gd name="T27" fmla="*/ 2147483646 h 408"/>
                <a:gd name="T28" fmla="*/ 2147483646 w 409"/>
                <a:gd name="T29" fmla="*/ 2147483646 h 408"/>
                <a:gd name="T30" fmla="*/ 2147483646 w 409"/>
                <a:gd name="T31" fmla="*/ 2147483646 h 408"/>
                <a:gd name="T32" fmla="*/ 2147483646 w 409"/>
                <a:gd name="T33" fmla="*/ 2147483646 h 408"/>
                <a:gd name="T34" fmla="*/ 2147483646 w 409"/>
                <a:gd name="T35" fmla="*/ 2147483646 h 408"/>
                <a:gd name="T36" fmla="*/ 2147483646 w 409"/>
                <a:gd name="T37" fmla="*/ 2147483646 h 408"/>
                <a:gd name="T38" fmla="*/ 2147483646 w 409"/>
                <a:gd name="T39" fmla="*/ 2147483646 h 408"/>
                <a:gd name="T40" fmla="*/ 2147483646 w 409"/>
                <a:gd name="T41" fmla="*/ 2147483646 h 408"/>
                <a:gd name="T42" fmla="*/ 2147483646 w 409"/>
                <a:gd name="T43" fmla="*/ 2147483646 h 408"/>
                <a:gd name="T44" fmla="*/ 2147483646 w 409"/>
                <a:gd name="T45" fmla="*/ 2147483646 h 408"/>
                <a:gd name="T46" fmla="*/ 2147483646 w 409"/>
                <a:gd name="T47" fmla="*/ 2147483646 h 408"/>
                <a:gd name="T48" fmla="*/ 2147483646 w 409"/>
                <a:gd name="T49" fmla="*/ 2147483646 h 408"/>
                <a:gd name="T50" fmla="*/ 2147483646 w 409"/>
                <a:gd name="T51" fmla="*/ 2147483646 h 408"/>
                <a:gd name="T52" fmla="*/ 2147483646 w 409"/>
                <a:gd name="T53" fmla="*/ 2147483646 h 408"/>
                <a:gd name="T54" fmla="*/ 2147483646 w 409"/>
                <a:gd name="T55" fmla="*/ 2147483646 h 408"/>
                <a:gd name="T56" fmla="*/ 2147483646 w 409"/>
                <a:gd name="T57" fmla="*/ 2147483646 h 408"/>
                <a:gd name="T58" fmla="*/ 2147483646 w 409"/>
                <a:gd name="T59" fmla="*/ 2147483646 h 408"/>
                <a:gd name="T60" fmla="*/ 2147483646 w 409"/>
                <a:gd name="T61" fmla="*/ 2147483646 h 408"/>
                <a:gd name="T62" fmla="*/ 2147483646 w 409"/>
                <a:gd name="T63" fmla="*/ 2147483646 h 408"/>
                <a:gd name="T64" fmla="*/ 2147483646 w 409"/>
                <a:gd name="T65" fmla="*/ 2147483646 h 408"/>
                <a:gd name="T66" fmla="*/ 2147483646 w 409"/>
                <a:gd name="T67" fmla="*/ 2147483646 h 408"/>
                <a:gd name="T68" fmla="*/ 2147483646 w 409"/>
                <a:gd name="T69" fmla="*/ 2147483646 h 408"/>
                <a:gd name="T70" fmla="*/ 2147483646 w 409"/>
                <a:gd name="T71" fmla="*/ 2147483646 h 408"/>
                <a:gd name="T72" fmla="*/ 2147483646 w 409"/>
                <a:gd name="T73" fmla="*/ 2147483646 h 408"/>
                <a:gd name="T74" fmla="*/ 2147483646 w 409"/>
                <a:gd name="T75" fmla="*/ 2147483646 h 408"/>
                <a:gd name="T76" fmla="*/ 2147483646 w 409"/>
                <a:gd name="T77" fmla="*/ 2147483646 h 408"/>
                <a:gd name="T78" fmla="*/ 2147483646 w 409"/>
                <a:gd name="T79" fmla="*/ 2147483646 h 408"/>
                <a:gd name="T80" fmla="*/ 2147483646 w 409"/>
                <a:gd name="T81" fmla="*/ 2147483646 h 408"/>
                <a:gd name="T82" fmla="*/ 2147483646 w 409"/>
                <a:gd name="T83" fmla="*/ 2147483646 h 408"/>
                <a:gd name="T84" fmla="*/ 2147483646 w 409"/>
                <a:gd name="T85" fmla="*/ 2147483646 h 408"/>
                <a:gd name="T86" fmla="*/ 2147483646 w 409"/>
                <a:gd name="T87" fmla="*/ 2147483646 h 408"/>
                <a:gd name="T88" fmla="*/ 2147483646 w 409"/>
                <a:gd name="T89" fmla="*/ 2147483646 h 408"/>
                <a:gd name="T90" fmla="*/ 2147483646 w 409"/>
                <a:gd name="T91" fmla="*/ 2147483646 h 408"/>
                <a:gd name="T92" fmla="*/ 2147483646 w 409"/>
                <a:gd name="T93" fmla="*/ 2147483646 h 40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09" h="408">
                  <a:moveTo>
                    <a:pt x="157" y="24"/>
                  </a:moveTo>
                  <a:cubicBezTo>
                    <a:pt x="143" y="9"/>
                    <a:pt x="143" y="9"/>
                    <a:pt x="143" y="9"/>
                  </a:cubicBezTo>
                  <a:cubicBezTo>
                    <a:pt x="140" y="29"/>
                    <a:pt x="140" y="29"/>
                    <a:pt x="140" y="29"/>
                  </a:cubicBezTo>
                  <a:cubicBezTo>
                    <a:pt x="139" y="37"/>
                    <a:pt x="131" y="40"/>
                    <a:pt x="125" y="36"/>
                  </a:cubicBezTo>
                  <a:cubicBezTo>
                    <a:pt x="108" y="24"/>
                    <a:pt x="108" y="24"/>
                    <a:pt x="108" y="24"/>
                  </a:cubicBezTo>
                  <a:cubicBezTo>
                    <a:pt x="109" y="44"/>
                    <a:pt x="109" y="44"/>
                    <a:pt x="109" y="44"/>
                  </a:cubicBezTo>
                  <a:cubicBezTo>
                    <a:pt x="110" y="52"/>
                    <a:pt x="102" y="57"/>
                    <a:pt x="95" y="53"/>
                  </a:cubicBezTo>
                  <a:cubicBezTo>
                    <a:pt x="77" y="45"/>
                    <a:pt x="77" y="45"/>
                    <a:pt x="77" y="45"/>
                  </a:cubicBezTo>
                  <a:cubicBezTo>
                    <a:pt x="81" y="64"/>
                    <a:pt x="81" y="64"/>
                    <a:pt x="81" y="64"/>
                  </a:cubicBezTo>
                  <a:cubicBezTo>
                    <a:pt x="83" y="72"/>
                    <a:pt x="76" y="78"/>
                    <a:pt x="69" y="76"/>
                  </a:cubicBezTo>
                  <a:cubicBezTo>
                    <a:pt x="50" y="71"/>
                    <a:pt x="50" y="71"/>
                    <a:pt x="50" y="71"/>
                  </a:cubicBezTo>
                  <a:cubicBezTo>
                    <a:pt x="58" y="89"/>
                    <a:pt x="58" y="89"/>
                    <a:pt x="58" y="89"/>
                  </a:cubicBezTo>
                  <a:cubicBezTo>
                    <a:pt x="61" y="96"/>
                    <a:pt x="55" y="104"/>
                    <a:pt x="48" y="103"/>
                  </a:cubicBezTo>
                  <a:cubicBezTo>
                    <a:pt x="28" y="102"/>
                    <a:pt x="28" y="102"/>
                    <a:pt x="28" y="102"/>
                  </a:cubicBezTo>
                  <a:cubicBezTo>
                    <a:pt x="39" y="118"/>
                    <a:pt x="39" y="118"/>
                    <a:pt x="39" y="118"/>
                  </a:cubicBezTo>
                  <a:cubicBezTo>
                    <a:pt x="43" y="125"/>
                    <a:pt x="40" y="133"/>
                    <a:pt x="32" y="134"/>
                  </a:cubicBezTo>
                  <a:cubicBezTo>
                    <a:pt x="12" y="136"/>
                    <a:pt x="12" y="136"/>
                    <a:pt x="12" y="136"/>
                  </a:cubicBezTo>
                  <a:cubicBezTo>
                    <a:pt x="26" y="150"/>
                    <a:pt x="26" y="150"/>
                    <a:pt x="26" y="150"/>
                  </a:cubicBezTo>
                  <a:cubicBezTo>
                    <a:pt x="32" y="155"/>
                    <a:pt x="29" y="164"/>
                    <a:pt x="22" y="167"/>
                  </a:cubicBezTo>
                  <a:cubicBezTo>
                    <a:pt x="3" y="172"/>
                    <a:pt x="3" y="172"/>
                    <a:pt x="3" y="172"/>
                  </a:cubicBezTo>
                  <a:cubicBezTo>
                    <a:pt x="19" y="184"/>
                    <a:pt x="19" y="184"/>
                    <a:pt x="19" y="184"/>
                  </a:cubicBezTo>
                  <a:cubicBezTo>
                    <a:pt x="26" y="188"/>
                    <a:pt x="25" y="197"/>
                    <a:pt x="18" y="201"/>
                  </a:cubicBezTo>
                  <a:cubicBezTo>
                    <a:pt x="0" y="210"/>
                    <a:pt x="0" y="210"/>
                    <a:pt x="0" y="210"/>
                  </a:cubicBezTo>
                  <a:cubicBezTo>
                    <a:pt x="19" y="218"/>
                    <a:pt x="19" y="218"/>
                    <a:pt x="19" y="218"/>
                  </a:cubicBezTo>
                  <a:cubicBezTo>
                    <a:pt x="26" y="221"/>
                    <a:pt x="27" y="230"/>
                    <a:pt x="21" y="235"/>
                  </a:cubicBezTo>
                  <a:cubicBezTo>
                    <a:pt x="5" y="247"/>
                    <a:pt x="5" y="247"/>
                    <a:pt x="5" y="247"/>
                  </a:cubicBezTo>
                  <a:cubicBezTo>
                    <a:pt x="25" y="252"/>
                    <a:pt x="25" y="252"/>
                    <a:pt x="25" y="252"/>
                  </a:cubicBezTo>
                  <a:cubicBezTo>
                    <a:pt x="32" y="254"/>
                    <a:pt x="35" y="263"/>
                    <a:pt x="30" y="268"/>
                  </a:cubicBezTo>
                  <a:cubicBezTo>
                    <a:pt x="16" y="283"/>
                    <a:pt x="16" y="283"/>
                    <a:pt x="16" y="283"/>
                  </a:cubicBezTo>
                  <a:cubicBezTo>
                    <a:pt x="36" y="284"/>
                    <a:pt x="36" y="284"/>
                    <a:pt x="36" y="284"/>
                  </a:cubicBezTo>
                  <a:cubicBezTo>
                    <a:pt x="44" y="285"/>
                    <a:pt x="48" y="293"/>
                    <a:pt x="44" y="299"/>
                  </a:cubicBezTo>
                  <a:cubicBezTo>
                    <a:pt x="34" y="317"/>
                    <a:pt x="34" y="317"/>
                    <a:pt x="34" y="317"/>
                  </a:cubicBezTo>
                  <a:cubicBezTo>
                    <a:pt x="54" y="314"/>
                    <a:pt x="54" y="314"/>
                    <a:pt x="54" y="314"/>
                  </a:cubicBezTo>
                  <a:cubicBezTo>
                    <a:pt x="61" y="313"/>
                    <a:pt x="67" y="320"/>
                    <a:pt x="65" y="327"/>
                  </a:cubicBezTo>
                  <a:cubicBezTo>
                    <a:pt x="57" y="346"/>
                    <a:pt x="57" y="346"/>
                    <a:pt x="57" y="346"/>
                  </a:cubicBezTo>
                  <a:cubicBezTo>
                    <a:pt x="77" y="340"/>
                    <a:pt x="77" y="340"/>
                    <a:pt x="77" y="340"/>
                  </a:cubicBezTo>
                  <a:cubicBezTo>
                    <a:pt x="84" y="337"/>
                    <a:pt x="91" y="343"/>
                    <a:pt x="89" y="351"/>
                  </a:cubicBezTo>
                  <a:cubicBezTo>
                    <a:pt x="86" y="371"/>
                    <a:pt x="86" y="371"/>
                    <a:pt x="86" y="371"/>
                  </a:cubicBezTo>
                  <a:cubicBezTo>
                    <a:pt x="104" y="361"/>
                    <a:pt x="104" y="361"/>
                    <a:pt x="104" y="361"/>
                  </a:cubicBezTo>
                  <a:cubicBezTo>
                    <a:pt x="110" y="357"/>
                    <a:pt x="118" y="362"/>
                    <a:pt x="118" y="369"/>
                  </a:cubicBezTo>
                  <a:cubicBezTo>
                    <a:pt x="119" y="390"/>
                    <a:pt x="119" y="390"/>
                    <a:pt x="119" y="390"/>
                  </a:cubicBezTo>
                  <a:cubicBezTo>
                    <a:pt x="134" y="377"/>
                    <a:pt x="134" y="377"/>
                    <a:pt x="134" y="377"/>
                  </a:cubicBezTo>
                  <a:cubicBezTo>
                    <a:pt x="140" y="372"/>
                    <a:pt x="149" y="375"/>
                    <a:pt x="150" y="382"/>
                  </a:cubicBezTo>
                  <a:cubicBezTo>
                    <a:pt x="154" y="402"/>
                    <a:pt x="154" y="402"/>
                    <a:pt x="154" y="402"/>
                  </a:cubicBezTo>
                  <a:cubicBezTo>
                    <a:pt x="167" y="387"/>
                    <a:pt x="167" y="387"/>
                    <a:pt x="167" y="387"/>
                  </a:cubicBezTo>
                  <a:cubicBezTo>
                    <a:pt x="172" y="381"/>
                    <a:pt x="181" y="383"/>
                    <a:pt x="184" y="389"/>
                  </a:cubicBezTo>
                  <a:cubicBezTo>
                    <a:pt x="191" y="408"/>
                    <a:pt x="191" y="408"/>
                    <a:pt x="191" y="408"/>
                  </a:cubicBezTo>
                  <a:cubicBezTo>
                    <a:pt x="201" y="391"/>
                    <a:pt x="201" y="391"/>
                    <a:pt x="201" y="391"/>
                  </a:cubicBezTo>
                  <a:cubicBezTo>
                    <a:pt x="205" y="384"/>
                    <a:pt x="214" y="384"/>
                    <a:pt x="218" y="390"/>
                  </a:cubicBezTo>
                  <a:cubicBezTo>
                    <a:pt x="229" y="407"/>
                    <a:pt x="229" y="407"/>
                    <a:pt x="229" y="407"/>
                  </a:cubicBezTo>
                  <a:cubicBezTo>
                    <a:pt x="236" y="388"/>
                    <a:pt x="236" y="388"/>
                    <a:pt x="236" y="388"/>
                  </a:cubicBezTo>
                  <a:cubicBezTo>
                    <a:pt x="238" y="381"/>
                    <a:pt x="247" y="379"/>
                    <a:pt x="252" y="384"/>
                  </a:cubicBezTo>
                  <a:cubicBezTo>
                    <a:pt x="266" y="399"/>
                    <a:pt x="266" y="399"/>
                    <a:pt x="266" y="399"/>
                  </a:cubicBezTo>
                  <a:cubicBezTo>
                    <a:pt x="269" y="379"/>
                    <a:pt x="269" y="379"/>
                    <a:pt x="269" y="379"/>
                  </a:cubicBezTo>
                  <a:cubicBezTo>
                    <a:pt x="270" y="372"/>
                    <a:pt x="278" y="368"/>
                    <a:pt x="284" y="373"/>
                  </a:cubicBezTo>
                  <a:cubicBezTo>
                    <a:pt x="301" y="385"/>
                    <a:pt x="301" y="385"/>
                    <a:pt x="301" y="385"/>
                  </a:cubicBezTo>
                  <a:cubicBezTo>
                    <a:pt x="300" y="364"/>
                    <a:pt x="300" y="364"/>
                    <a:pt x="300" y="364"/>
                  </a:cubicBezTo>
                  <a:cubicBezTo>
                    <a:pt x="300" y="357"/>
                    <a:pt x="307" y="352"/>
                    <a:pt x="314" y="355"/>
                  </a:cubicBezTo>
                  <a:cubicBezTo>
                    <a:pt x="332" y="364"/>
                    <a:pt x="332" y="364"/>
                    <a:pt x="332" y="364"/>
                  </a:cubicBezTo>
                  <a:cubicBezTo>
                    <a:pt x="328" y="344"/>
                    <a:pt x="328" y="344"/>
                    <a:pt x="328" y="344"/>
                  </a:cubicBezTo>
                  <a:cubicBezTo>
                    <a:pt x="326" y="337"/>
                    <a:pt x="333" y="330"/>
                    <a:pt x="340" y="332"/>
                  </a:cubicBezTo>
                  <a:cubicBezTo>
                    <a:pt x="359" y="338"/>
                    <a:pt x="359" y="338"/>
                    <a:pt x="359" y="338"/>
                  </a:cubicBezTo>
                  <a:cubicBezTo>
                    <a:pt x="351" y="319"/>
                    <a:pt x="351" y="319"/>
                    <a:pt x="351" y="319"/>
                  </a:cubicBezTo>
                  <a:cubicBezTo>
                    <a:pt x="348" y="312"/>
                    <a:pt x="354" y="305"/>
                    <a:pt x="361" y="305"/>
                  </a:cubicBezTo>
                  <a:cubicBezTo>
                    <a:pt x="381" y="307"/>
                    <a:pt x="381" y="307"/>
                    <a:pt x="381" y="307"/>
                  </a:cubicBezTo>
                  <a:cubicBezTo>
                    <a:pt x="370" y="290"/>
                    <a:pt x="370" y="290"/>
                    <a:pt x="370" y="290"/>
                  </a:cubicBezTo>
                  <a:cubicBezTo>
                    <a:pt x="366" y="284"/>
                    <a:pt x="370" y="276"/>
                    <a:pt x="377" y="275"/>
                  </a:cubicBezTo>
                  <a:cubicBezTo>
                    <a:pt x="397" y="273"/>
                    <a:pt x="397" y="273"/>
                    <a:pt x="397" y="273"/>
                  </a:cubicBezTo>
                  <a:cubicBezTo>
                    <a:pt x="383" y="258"/>
                    <a:pt x="383" y="258"/>
                    <a:pt x="383" y="258"/>
                  </a:cubicBezTo>
                  <a:cubicBezTo>
                    <a:pt x="378" y="253"/>
                    <a:pt x="380" y="244"/>
                    <a:pt x="387" y="242"/>
                  </a:cubicBezTo>
                  <a:cubicBezTo>
                    <a:pt x="406" y="236"/>
                    <a:pt x="406" y="236"/>
                    <a:pt x="406" y="236"/>
                  </a:cubicBezTo>
                  <a:cubicBezTo>
                    <a:pt x="390" y="225"/>
                    <a:pt x="390" y="225"/>
                    <a:pt x="390" y="225"/>
                  </a:cubicBezTo>
                  <a:cubicBezTo>
                    <a:pt x="384" y="220"/>
                    <a:pt x="384" y="211"/>
                    <a:pt x="391" y="208"/>
                  </a:cubicBezTo>
                  <a:cubicBezTo>
                    <a:pt x="409" y="199"/>
                    <a:pt x="409" y="199"/>
                    <a:pt x="409" y="199"/>
                  </a:cubicBezTo>
                  <a:cubicBezTo>
                    <a:pt x="390" y="190"/>
                    <a:pt x="390" y="190"/>
                    <a:pt x="390" y="190"/>
                  </a:cubicBezTo>
                  <a:cubicBezTo>
                    <a:pt x="384" y="187"/>
                    <a:pt x="382" y="178"/>
                    <a:pt x="388" y="174"/>
                  </a:cubicBezTo>
                  <a:cubicBezTo>
                    <a:pt x="404" y="161"/>
                    <a:pt x="404" y="161"/>
                    <a:pt x="404" y="161"/>
                  </a:cubicBezTo>
                  <a:cubicBezTo>
                    <a:pt x="385" y="156"/>
                    <a:pt x="385" y="156"/>
                    <a:pt x="385" y="156"/>
                  </a:cubicBezTo>
                  <a:cubicBezTo>
                    <a:pt x="377" y="155"/>
                    <a:pt x="375" y="146"/>
                    <a:pt x="380" y="140"/>
                  </a:cubicBezTo>
                  <a:cubicBezTo>
                    <a:pt x="393" y="125"/>
                    <a:pt x="393" y="125"/>
                    <a:pt x="393" y="125"/>
                  </a:cubicBezTo>
                  <a:cubicBezTo>
                    <a:pt x="373" y="124"/>
                    <a:pt x="373" y="124"/>
                    <a:pt x="373" y="124"/>
                  </a:cubicBezTo>
                  <a:cubicBezTo>
                    <a:pt x="365" y="124"/>
                    <a:pt x="361" y="116"/>
                    <a:pt x="365" y="109"/>
                  </a:cubicBezTo>
                  <a:cubicBezTo>
                    <a:pt x="375" y="92"/>
                    <a:pt x="375" y="92"/>
                    <a:pt x="375" y="92"/>
                  </a:cubicBezTo>
                  <a:cubicBezTo>
                    <a:pt x="355" y="95"/>
                    <a:pt x="355" y="95"/>
                    <a:pt x="355" y="95"/>
                  </a:cubicBezTo>
                  <a:cubicBezTo>
                    <a:pt x="348" y="96"/>
                    <a:pt x="342" y="88"/>
                    <a:pt x="345" y="81"/>
                  </a:cubicBezTo>
                  <a:cubicBezTo>
                    <a:pt x="352" y="62"/>
                    <a:pt x="352" y="62"/>
                    <a:pt x="352" y="62"/>
                  </a:cubicBezTo>
                  <a:cubicBezTo>
                    <a:pt x="332" y="69"/>
                    <a:pt x="332" y="69"/>
                    <a:pt x="332" y="69"/>
                  </a:cubicBezTo>
                  <a:cubicBezTo>
                    <a:pt x="325" y="71"/>
                    <a:pt x="318" y="65"/>
                    <a:pt x="320" y="58"/>
                  </a:cubicBezTo>
                  <a:cubicBezTo>
                    <a:pt x="323" y="38"/>
                    <a:pt x="323" y="38"/>
                    <a:pt x="323" y="38"/>
                  </a:cubicBezTo>
                  <a:cubicBezTo>
                    <a:pt x="305" y="48"/>
                    <a:pt x="305" y="48"/>
                    <a:pt x="305" y="48"/>
                  </a:cubicBezTo>
                  <a:cubicBezTo>
                    <a:pt x="299" y="51"/>
                    <a:pt x="291" y="47"/>
                    <a:pt x="291" y="39"/>
                  </a:cubicBezTo>
                  <a:cubicBezTo>
                    <a:pt x="291" y="19"/>
                    <a:pt x="291" y="19"/>
                    <a:pt x="291" y="19"/>
                  </a:cubicBezTo>
                  <a:cubicBezTo>
                    <a:pt x="275" y="32"/>
                    <a:pt x="275" y="32"/>
                    <a:pt x="275" y="32"/>
                  </a:cubicBezTo>
                  <a:cubicBezTo>
                    <a:pt x="269" y="36"/>
                    <a:pt x="260" y="33"/>
                    <a:pt x="259" y="26"/>
                  </a:cubicBezTo>
                  <a:cubicBezTo>
                    <a:pt x="255" y="6"/>
                    <a:pt x="255" y="6"/>
                    <a:pt x="255" y="6"/>
                  </a:cubicBezTo>
                  <a:cubicBezTo>
                    <a:pt x="242" y="22"/>
                    <a:pt x="242" y="22"/>
                    <a:pt x="242" y="22"/>
                  </a:cubicBezTo>
                  <a:cubicBezTo>
                    <a:pt x="237" y="27"/>
                    <a:pt x="228" y="26"/>
                    <a:pt x="225" y="19"/>
                  </a:cubicBezTo>
                  <a:cubicBezTo>
                    <a:pt x="218" y="0"/>
                    <a:pt x="218" y="0"/>
                    <a:pt x="218" y="0"/>
                  </a:cubicBezTo>
                  <a:cubicBezTo>
                    <a:pt x="208" y="18"/>
                    <a:pt x="208" y="18"/>
                    <a:pt x="208" y="18"/>
                  </a:cubicBezTo>
                  <a:cubicBezTo>
                    <a:pt x="204" y="24"/>
                    <a:pt x="195" y="25"/>
                    <a:pt x="191" y="18"/>
                  </a:cubicBezTo>
                  <a:cubicBezTo>
                    <a:pt x="180" y="1"/>
                    <a:pt x="180" y="1"/>
                    <a:pt x="180" y="1"/>
                  </a:cubicBezTo>
                  <a:cubicBezTo>
                    <a:pt x="174" y="21"/>
                    <a:pt x="174" y="21"/>
                    <a:pt x="174" y="21"/>
                  </a:cubicBezTo>
                  <a:cubicBezTo>
                    <a:pt x="171" y="28"/>
                    <a:pt x="162" y="30"/>
                    <a:pt x="157" y="24"/>
                  </a:cubicBezTo>
                  <a:close/>
                  <a:moveTo>
                    <a:pt x="124" y="230"/>
                  </a:moveTo>
                  <a:cubicBezTo>
                    <a:pt x="110" y="185"/>
                    <a:pt x="135" y="138"/>
                    <a:pt x="179" y="124"/>
                  </a:cubicBezTo>
                  <a:cubicBezTo>
                    <a:pt x="224" y="110"/>
                    <a:pt x="271" y="134"/>
                    <a:pt x="285" y="179"/>
                  </a:cubicBezTo>
                  <a:cubicBezTo>
                    <a:pt x="299" y="223"/>
                    <a:pt x="274" y="271"/>
                    <a:pt x="230" y="285"/>
                  </a:cubicBezTo>
                  <a:cubicBezTo>
                    <a:pt x="185" y="299"/>
                    <a:pt x="138" y="274"/>
                    <a:pt x="124" y="230"/>
                  </a:cubicBezTo>
                  <a:close/>
                  <a:moveTo>
                    <a:pt x="278" y="279"/>
                  </a:moveTo>
                  <a:cubicBezTo>
                    <a:pt x="282" y="275"/>
                    <a:pt x="288" y="274"/>
                    <a:pt x="293" y="276"/>
                  </a:cubicBezTo>
                  <a:cubicBezTo>
                    <a:pt x="316" y="288"/>
                    <a:pt x="316" y="288"/>
                    <a:pt x="316" y="288"/>
                  </a:cubicBezTo>
                  <a:cubicBezTo>
                    <a:pt x="324" y="292"/>
                    <a:pt x="326" y="302"/>
                    <a:pt x="320" y="308"/>
                  </a:cubicBezTo>
                  <a:cubicBezTo>
                    <a:pt x="302" y="328"/>
                    <a:pt x="279" y="344"/>
                    <a:pt x="251" y="352"/>
                  </a:cubicBezTo>
                  <a:cubicBezTo>
                    <a:pt x="183" y="374"/>
                    <a:pt x="110" y="346"/>
                    <a:pt x="74" y="288"/>
                  </a:cubicBezTo>
                  <a:cubicBezTo>
                    <a:pt x="69" y="281"/>
                    <a:pt x="72" y="271"/>
                    <a:pt x="81" y="268"/>
                  </a:cubicBezTo>
                  <a:cubicBezTo>
                    <a:pt x="105" y="261"/>
                    <a:pt x="105" y="261"/>
                    <a:pt x="105" y="261"/>
                  </a:cubicBezTo>
                  <a:cubicBezTo>
                    <a:pt x="110" y="259"/>
                    <a:pt x="116" y="261"/>
                    <a:pt x="120" y="265"/>
                  </a:cubicBezTo>
                  <a:cubicBezTo>
                    <a:pt x="145" y="301"/>
                    <a:pt x="192" y="318"/>
                    <a:pt x="236" y="304"/>
                  </a:cubicBezTo>
                  <a:cubicBezTo>
                    <a:pt x="252" y="299"/>
                    <a:pt x="267" y="290"/>
                    <a:pt x="278" y="279"/>
                  </a:cubicBezTo>
                  <a:close/>
                  <a:moveTo>
                    <a:pt x="309" y="89"/>
                  </a:moveTo>
                  <a:cubicBezTo>
                    <a:pt x="329" y="107"/>
                    <a:pt x="344" y="130"/>
                    <a:pt x="353" y="158"/>
                  </a:cubicBezTo>
                  <a:cubicBezTo>
                    <a:pt x="362" y="187"/>
                    <a:pt x="362" y="216"/>
                    <a:pt x="355" y="244"/>
                  </a:cubicBezTo>
                  <a:cubicBezTo>
                    <a:pt x="353" y="252"/>
                    <a:pt x="344" y="256"/>
                    <a:pt x="336" y="252"/>
                  </a:cubicBezTo>
                  <a:cubicBezTo>
                    <a:pt x="314" y="240"/>
                    <a:pt x="314" y="240"/>
                    <a:pt x="314" y="240"/>
                  </a:cubicBezTo>
                  <a:cubicBezTo>
                    <a:pt x="309" y="238"/>
                    <a:pt x="306" y="232"/>
                    <a:pt x="307" y="226"/>
                  </a:cubicBezTo>
                  <a:cubicBezTo>
                    <a:pt x="311" y="209"/>
                    <a:pt x="310" y="191"/>
                    <a:pt x="304" y="173"/>
                  </a:cubicBezTo>
                  <a:cubicBezTo>
                    <a:pt x="299" y="156"/>
                    <a:pt x="290" y="142"/>
                    <a:pt x="279" y="131"/>
                  </a:cubicBezTo>
                  <a:cubicBezTo>
                    <a:pt x="275" y="127"/>
                    <a:pt x="274" y="121"/>
                    <a:pt x="277" y="116"/>
                  </a:cubicBezTo>
                  <a:cubicBezTo>
                    <a:pt x="289" y="93"/>
                    <a:pt x="289" y="93"/>
                    <a:pt x="289" y="93"/>
                  </a:cubicBezTo>
                  <a:cubicBezTo>
                    <a:pt x="293" y="85"/>
                    <a:pt x="302" y="83"/>
                    <a:pt x="309" y="89"/>
                  </a:cubicBezTo>
                  <a:close/>
                  <a:moveTo>
                    <a:pt x="244" y="54"/>
                  </a:moveTo>
                  <a:cubicBezTo>
                    <a:pt x="252" y="56"/>
                    <a:pt x="256" y="65"/>
                    <a:pt x="252" y="73"/>
                  </a:cubicBezTo>
                  <a:cubicBezTo>
                    <a:pt x="241" y="95"/>
                    <a:pt x="241" y="95"/>
                    <a:pt x="241" y="95"/>
                  </a:cubicBezTo>
                  <a:cubicBezTo>
                    <a:pt x="238" y="100"/>
                    <a:pt x="232" y="103"/>
                    <a:pt x="227" y="102"/>
                  </a:cubicBezTo>
                  <a:cubicBezTo>
                    <a:pt x="209" y="98"/>
                    <a:pt x="191" y="99"/>
                    <a:pt x="173" y="104"/>
                  </a:cubicBezTo>
                  <a:cubicBezTo>
                    <a:pt x="127" y="119"/>
                    <a:pt x="98" y="163"/>
                    <a:pt x="100" y="209"/>
                  </a:cubicBezTo>
                  <a:cubicBezTo>
                    <a:pt x="100" y="215"/>
                    <a:pt x="96" y="220"/>
                    <a:pt x="91" y="222"/>
                  </a:cubicBezTo>
                  <a:cubicBezTo>
                    <a:pt x="67" y="229"/>
                    <a:pt x="67" y="229"/>
                    <a:pt x="67" y="229"/>
                  </a:cubicBezTo>
                  <a:cubicBezTo>
                    <a:pt x="59" y="232"/>
                    <a:pt x="51" y="226"/>
                    <a:pt x="50" y="218"/>
                  </a:cubicBezTo>
                  <a:cubicBezTo>
                    <a:pt x="43" y="147"/>
                    <a:pt x="87" y="78"/>
                    <a:pt x="158" y="56"/>
                  </a:cubicBezTo>
                  <a:cubicBezTo>
                    <a:pt x="187" y="47"/>
                    <a:pt x="217" y="47"/>
                    <a:pt x="244"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49"/>
            <p:cNvSpPr>
              <a:spLocks noEditPoints="1"/>
            </p:cNvSpPr>
            <p:nvPr/>
          </p:nvSpPr>
          <p:spPr bwMode="auto">
            <a:xfrm>
              <a:off x="6562789" y="4812296"/>
              <a:ext cx="873292" cy="870848"/>
            </a:xfrm>
            <a:custGeom>
              <a:avLst/>
              <a:gdLst>
                <a:gd name="T0" fmla="*/ 2147483646 w 453"/>
                <a:gd name="T1" fmla="*/ 2147483646 h 452"/>
                <a:gd name="T2" fmla="*/ 2147483646 w 453"/>
                <a:gd name="T3" fmla="*/ 2147483646 h 452"/>
                <a:gd name="T4" fmla="*/ 2147483646 w 453"/>
                <a:gd name="T5" fmla="*/ 2147483646 h 452"/>
                <a:gd name="T6" fmla="*/ 2147483646 w 453"/>
                <a:gd name="T7" fmla="*/ 2147483646 h 452"/>
                <a:gd name="T8" fmla="*/ 2147483646 w 453"/>
                <a:gd name="T9" fmla="*/ 2147483646 h 452"/>
                <a:gd name="T10" fmla="*/ 2147483646 w 453"/>
                <a:gd name="T11" fmla="*/ 2147483646 h 452"/>
                <a:gd name="T12" fmla="*/ 2147483646 w 453"/>
                <a:gd name="T13" fmla="*/ 2147483646 h 452"/>
                <a:gd name="T14" fmla="*/ 2147483646 w 453"/>
                <a:gd name="T15" fmla="*/ 2147483646 h 452"/>
                <a:gd name="T16" fmla="*/ 2147483646 w 453"/>
                <a:gd name="T17" fmla="*/ 2147483646 h 452"/>
                <a:gd name="T18" fmla="*/ 2147483646 w 453"/>
                <a:gd name="T19" fmla="*/ 2147483646 h 452"/>
                <a:gd name="T20" fmla="*/ 2147483646 w 453"/>
                <a:gd name="T21" fmla="*/ 2147483646 h 452"/>
                <a:gd name="T22" fmla="*/ 2147483646 w 453"/>
                <a:gd name="T23" fmla="*/ 2147483646 h 452"/>
                <a:gd name="T24" fmla="*/ 2147483646 w 453"/>
                <a:gd name="T25" fmla="*/ 2147483646 h 452"/>
                <a:gd name="T26" fmla="*/ 2147483646 w 453"/>
                <a:gd name="T27" fmla="*/ 2147483646 h 452"/>
                <a:gd name="T28" fmla="*/ 2147483646 w 453"/>
                <a:gd name="T29" fmla="*/ 2147483646 h 452"/>
                <a:gd name="T30" fmla="*/ 2147483646 w 453"/>
                <a:gd name="T31" fmla="*/ 2147483646 h 452"/>
                <a:gd name="T32" fmla="*/ 2147483646 w 453"/>
                <a:gd name="T33" fmla="*/ 2147483646 h 452"/>
                <a:gd name="T34" fmla="*/ 2147483646 w 453"/>
                <a:gd name="T35" fmla="*/ 2147483646 h 452"/>
                <a:gd name="T36" fmla="*/ 2147483646 w 453"/>
                <a:gd name="T37" fmla="*/ 2147483646 h 452"/>
                <a:gd name="T38" fmla="*/ 2147483646 w 453"/>
                <a:gd name="T39" fmla="*/ 2147483646 h 452"/>
                <a:gd name="T40" fmla="*/ 2147483646 w 453"/>
                <a:gd name="T41" fmla="*/ 2147483646 h 452"/>
                <a:gd name="T42" fmla="*/ 2147483646 w 453"/>
                <a:gd name="T43" fmla="*/ 2147483646 h 452"/>
                <a:gd name="T44" fmla="*/ 2147483646 w 453"/>
                <a:gd name="T45" fmla="*/ 2147483646 h 452"/>
                <a:gd name="T46" fmla="*/ 2147483646 w 453"/>
                <a:gd name="T47" fmla="*/ 2147483646 h 452"/>
                <a:gd name="T48" fmla="*/ 2147483646 w 453"/>
                <a:gd name="T49" fmla="*/ 2147483646 h 452"/>
                <a:gd name="T50" fmla="*/ 2147483646 w 453"/>
                <a:gd name="T51" fmla="*/ 2147483646 h 452"/>
                <a:gd name="T52" fmla="*/ 2147483646 w 453"/>
                <a:gd name="T53" fmla="*/ 2147483646 h 452"/>
                <a:gd name="T54" fmla="*/ 2147483646 w 453"/>
                <a:gd name="T55" fmla="*/ 2147483646 h 452"/>
                <a:gd name="T56" fmla="*/ 2147483646 w 453"/>
                <a:gd name="T57" fmla="*/ 2147483646 h 452"/>
                <a:gd name="T58" fmla="*/ 2147483646 w 453"/>
                <a:gd name="T59" fmla="*/ 2147483646 h 452"/>
                <a:gd name="T60" fmla="*/ 2147483646 w 453"/>
                <a:gd name="T61" fmla="*/ 2147483646 h 452"/>
                <a:gd name="T62" fmla="*/ 2147483646 w 453"/>
                <a:gd name="T63" fmla="*/ 2147483646 h 452"/>
                <a:gd name="T64" fmla="*/ 2147483646 w 453"/>
                <a:gd name="T65" fmla="*/ 2147483646 h 452"/>
                <a:gd name="T66" fmla="*/ 2147483646 w 453"/>
                <a:gd name="T67" fmla="*/ 2147483646 h 452"/>
                <a:gd name="T68" fmla="*/ 2147483646 w 453"/>
                <a:gd name="T69" fmla="*/ 2147483646 h 452"/>
                <a:gd name="T70" fmla="*/ 2147483646 w 453"/>
                <a:gd name="T71" fmla="*/ 2147483646 h 452"/>
                <a:gd name="T72" fmla="*/ 2147483646 w 453"/>
                <a:gd name="T73" fmla="*/ 2147483646 h 452"/>
                <a:gd name="T74" fmla="*/ 2147483646 w 453"/>
                <a:gd name="T75" fmla="*/ 2147483646 h 452"/>
                <a:gd name="T76" fmla="*/ 2147483646 w 453"/>
                <a:gd name="T77" fmla="*/ 2147483646 h 452"/>
                <a:gd name="T78" fmla="*/ 2147483646 w 453"/>
                <a:gd name="T79" fmla="*/ 2147483646 h 452"/>
                <a:gd name="T80" fmla="*/ 2147483646 w 453"/>
                <a:gd name="T81" fmla="*/ 2147483646 h 452"/>
                <a:gd name="T82" fmla="*/ 2147483646 w 453"/>
                <a:gd name="T83" fmla="*/ 2147483646 h 452"/>
                <a:gd name="T84" fmla="*/ 2147483646 w 453"/>
                <a:gd name="T85" fmla="*/ 2147483646 h 452"/>
                <a:gd name="T86" fmla="*/ 2147483646 w 453"/>
                <a:gd name="T87" fmla="*/ 2147483646 h 452"/>
                <a:gd name="T88" fmla="*/ 2147483646 w 453"/>
                <a:gd name="T89" fmla="*/ 2147483646 h 452"/>
                <a:gd name="T90" fmla="*/ 2147483646 w 453"/>
                <a:gd name="T91" fmla="*/ 2147483646 h 452"/>
                <a:gd name="T92" fmla="*/ 2147483646 w 453"/>
                <a:gd name="T93" fmla="*/ 2147483646 h 452"/>
                <a:gd name="T94" fmla="*/ 2147483646 w 453"/>
                <a:gd name="T95" fmla="*/ 2147483646 h 452"/>
                <a:gd name="T96" fmla="*/ 2147483646 w 453"/>
                <a:gd name="T97" fmla="*/ 2147483646 h 452"/>
                <a:gd name="T98" fmla="*/ 2147483646 w 453"/>
                <a:gd name="T99" fmla="*/ 2147483646 h 452"/>
                <a:gd name="T100" fmla="*/ 2147483646 w 453"/>
                <a:gd name="T101" fmla="*/ 2147483646 h 45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3" h="452">
                  <a:moveTo>
                    <a:pt x="452" y="213"/>
                  </a:moveTo>
                  <a:cubicBezTo>
                    <a:pt x="446" y="172"/>
                    <a:pt x="446" y="172"/>
                    <a:pt x="446" y="172"/>
                  </a:cubicBezTo>
                  <a:cubicBezTo>
                    <a:pt x="445" y="167"/>
                    <a:pt x="440" y="164"/>
                    <a:pt x="435" y="164"/>
                  </a:cubicBezTo>
                  <a:cubicBezTo>
                    <a:pt x="407" y="167"/>
                    <a:pt x="407" y="167"/>
                    <a:pt x="407" y="167"/>
                  </a:cubicBezTo>
                  <a:cubicBezTo>
                    <a:pt x="403" y="168"/>
                    <a:pt x="399" y="165"/>
                    <a:pt x="397" y="161"/>
                  </a:cubicBezTo>
                  <a:cubicBezTo>
                    <a:pt x="396" y="158"/>
                    <a:pt x="395" y="154"/>
                    <a:pt x="394" y="151"/>
                  </a:cubicBezTo>
                  <a:cubicBezTo>
                    <a:pt x="392" y="147"/>
                    <a:pt x="393" y="143"/>
                    <a:pt x="396" y="140"/>
                  </a:cubicBezTo>
                  <a:cubicBezTo>
                    <a:pt x="419" y="122"/>
                    <a:pt x="419" y="122"/>
                    <a:pt x="419" y="122"/>
                  </a:cubicBezTo>
                  <a:cubicBezTo>
                    <a:pt x="423" y="119"/>
                    <a:pt x="423" y="113"/>
                    <a:pt x="420" y="109"/>
                  </a:cubicBezTo>
                  <a:cubicBezTo>
                    <a:pt x="396" y="76"/>
                    <a:pt x="396" y="76"/>
                    <a:pt x="396" y="76"/>
                  </a:cubicBezTo>
                  <a:cubicBezTo>
                    <a:pt x="393" y="72"/>
                    <a:pt x="387" y="71"/>
                    <a:pt x="383" y="73"/>
                  </a:cubicBezTo>
                  <a:cubicBezTo>
                    <a:pt x="360" y="89"/>
                    <a:pt x="360" y="89"/>
                    <a:pt x="360" y="89"/>
                  </a:cubicBezTo>
                  <a:cubicBezTo>
                    <a:pt x="357" y="91"/>
                    <a:pt x="352" y="91"/>
                    <a:pt x="349" y="88"/>
                  </a:cubicBezTo>
                  <a:cubicBezTo>
                    <a:pt x="344" y="84"/>
                    <a:pt x="339" y="80"/>
                    <a:pt x="334" y="76"/>
                  </a:cubicBezTo>
                  <a:cubicBezTo>
                    <a:pt x="331" y="73"/>
                    <a:pt x="329" y="69"/>
                    <a:pt x="331" y="65"/>
                  </a:cubicBezTo>
                  <a:cubicBezTo>
                    <a:pt x="340" y="40"/>
                    <a:pt x="340" y="40"/>
                    <a:pt x="340" y="40"/>
                  </a:cubicBezTo>
                  <a:cubicBezTo>
                    <a:pt x="342" y="35"/>
                    <a:pt x="340" y="30"/>
                    <a:pt x="335" y="28"/>
                  </a:cubicBezTo>
                  <a:cubicBezTo>
                    <a:pt x="297" y="12"/>
                    <a:pt x="297" y="12"/>
                    <a:pt x="297" y="12"/>
                  </a:cubicBezTo>
                  <a:cubicBezTo>
                    <a:pt x="293" y="9"/>
                    <a:pt x="287" y="11"/>
                    <a:pt x="285" y="16"/>
                  </a:cubicBezTo>
                  <a:cubicBezTo>
                    <a:pt x="274" y="39"/>
                    <a:pt x="274" y="39"/>
                    <a:pt x="274" y="39"/>
                  </a:cubicBezTo>
                  <a:cubicBezTo>
                    <a:pt x="272" y="43"/>
                    <a:pt x="268" y="45"/>
                    <a:pt x="263" y="44"/>
                  </a:cubicBezTo>
                  <a:cubicBezTo>
                    <a:pt x="255" y="42"/>
                    <a:pt x="247" y="41"/>
                    <a:pt x="238" y="41"/>
                  </a:cubicBezTo>
                  <a:cubicBezTo>
                    <a:pt x="234" y="40"/>
                    <a:pt x="230" y="37"/>
                    <a:pt x="229" y="33"/>
                  </a:cubicBezTo>
                  <a:cubicBezTo>
                    <a:pt x="225" y="8"/>
                    <a:pt x="225" y="8"/>
                    <a:pt x="225" y="8"/>
                  </a:cubicBezTo>
                  <a:cubicBezTo>
                    <a:pt x="224" y="3"/>
                    <a:pt x="219" y="0"/>
                    <a:pt x="214" y="0"/>
                  </a:cubicBezTo>
                  <a:cubicBezTo>
                    <a:pt x="173" y="7"/>
                    <a:pt x="173" y="7"/>
                    <a:pt x="173" y="7"/>
                  </a:cubicBezTo>
                  <a:cubicBezTo>
                    <a:pt x="168" y="7"/>
                    <a:pt x="164" y="12"/>
                    <a:pt x="165" y="17"/>
                  </a:cubicBezTo>
                  <a:cubicBezTo>
                    <a:pt x="168" y="41"/>
                    <a:pt x="168" y="41"/>
                    <a:pt x="168" y="41"/>
                  </a:cubicBezTo>
                  <a:cubicBezTo>
                    <a:pt x="168" y="46"/>
                    <a:pt x="165" y="50"/>
                    <a:pt x="161" y="51"/>
                  </a:cubicBezTo>
                  <a:cubicBezTo>
                    <a:pt x="158" y="53"/>
                    <a:pt x="154" y="54"/>
                    <a:pt x="150" y="56"/>
                  </a:cubicBezTo>
                  <a:cubicBezTo>
                    <a:pt x="146" y="58"/>
                    <a:pt x="141" y="57"/>
                    <a:pt x="139" y="53"/>
                  </a:cubicBezTo>
                  <a:cubicBezTo>
                    <a:pt x="123" y="34"/>
                    <a:pt x="123" y="34"/>
                    <a:pt x="123" y="34"/>
                  </a:cubicBezTo>
                  <a:cubicBezTo>
                    <a:pt x="120" y="30"/>
                    <a:pt x="114" y="29"/>
                    <a:pt x="110" y="32"/>
                  </a:cubicBezTo>
                  <a:cubicBezTo>
                    <a:pt x="77" y="57"/>
                    <a:pt x="77" y="57"/>
                    <a:pt x="77" y="57"/>
                  </a:cubicBezTo>
                  <a:cubicBezTo>
                    <a:pt x="73" y="60"/>
                    <a:pt x="72" y="66"/>
                    <a:pt x="75" y="70"/>
                  </a:cubicBezTo>
                  <a:cubicBezTo>
                    <a:pt x="88" y="90"/>
                    <a:pt x="88" y="90"/>
                    <a:pt x="88" y="90"/>
                  </a:cubicBezTo>
                  <a:cubicBezTo>
                    <a:pt x="91" y="94"/>
                    <a:pt x="90" y="99"/>
                    <a:pt x="87" y="102"/>
                  </a:cubicBezTo>
                  <a:cubicBezTo>
                    <a:pt x="83" y="107"/>
                    <a:pt x="79" y="112"/>
                    <a:pt x="75" y="117"/>
                  </a:cubicBezTo>
                  <a:cubicBezTo>
                    <a:pt x="73" y="121"/>
                    <a:pt x="68" y="122"/>
                    <a:pt x="64" y="121"/>
                  </a:cubicBezTo>
                  <a:cubicBezTo>
                    <a:pt x="41" y="112"/>
                    <a:pt x="41" y="112"/>
                    <a:pt x="41" y="112"/>
                  </a:cubicBezTo>
                  <a:cubicBezTo>
                    <a:pt x="36" y="110"/>
                    <a:pt x="31" y="112"/>
                    <a:pt x="29" y="117"/>
                  </a:cubicBezTo>
                  <a:cubicBezTo>
                    <a:pt x="12" y="155"/>
                    <a:pt x="12" y="155"/>
                    <a:pt x="12" y="155"/>
                  </a:cubicBezTo>
                  <a:cubicBezTo>
                    <a:pt x="10" y="160"/>
                    <a:pt x="12" y="165"/>
                    <a:pt x="17" y="167"/>
                  </a:cubicBezTo>
                  <a:cubicBezTo>
                    <a:pt x="40" y="178"/>
                    <a:pt x="40" y="178"/>
                    <a:pt x="40" y="178"/>
                  </a:cubicBezTo>
                  <a:cubicBezTo>
                    <a:pt x="43" y="180"/>
                    <a:pt x="46" y="184"/>
                    <a:pt x="45" y="189"/>
                  </a:cubicBezTo>
                  <a:cubicBezTo>
                    <a:pt x="43" y="197"/>
                    <a:pt x="42" y="205"/>
                    <a:pt x="42" y="214"/>
                  </a:cubicBezTo>
                  <a:cubicBezTo>
                    <a:pt x="41" y="218"/>
                    <a:pt x="38" y="222"/>
                    <a:pt x="34" y="223"/>
                  </a:cubicBezTo>
                  <a:cubicBezTo>
                    <a:pt x="9" y="228"/>
                    <a:pt x="9" y="228"/>
                    <a:pt x="9" y="228"/>
                  </a:cubicBezTo>
                  <a:cubicBezTo>
                    <a:pt x="4" y="228"/>
                    <a:pt x="0" y="233"/>
                    <a:pt x="1" y="238"/>
                  </a:cubicBezTo>
                  <a:cubicBezTo>
                    <a:pt x="7" y="279"/>
                    <a:pt x="7" y="279"/>
                    <a:pt x="7" y="279"/>
                  </a:cubicBezTo>
                  <a:cubicBezTo>
                    <a:pt x="8" y="284"/>
                    <a:pt x="13" y="288"/>
                    <a:pt x="18" y="287"/>
                  </a:cubicBezTo>
                  <a:cubicBezTo>
                    <a:pt x="44" y="284"/>
                    <a:pt x="44" y="284"/>
                    <a:pt x="44" y="284"/>
                  </a:cubicBezTo>
                  <a:cubicBezTo>
                    <a:pt x="48" y="284"/>
                    <a:pt x="52" y="286"/>
                    <a:pt x="54" y="290"/>
                  </a:cubicBezTo>
                  <a:cubicBezTo>
                    <a:pt x="55" y="294"/>
                    <a:pt x="57" y="297"/>
                    <a:pt x="58" y="301"/>
                  </a:cubicBezTo>
                  <a:cubicBezTo>
                    <a:pt x="60" y="305"/>
                    <a:pt x="59" y="309"/>
                    <a:pt x="56" y="312"/>
                  </a:cubicBezTo>
                  <a:cubicBezTo>
                    <a:pt x="35" y="329"/>
                    <a:pt x="35" y="329"/>
                    <a:pt x="35" y="329"/>
                  </a:cubicBezTo>
                  <a:cubicBezTo>
                    <a:pt x="31" y="332"/>
                    <a:pt x="30" y="338"/>
                    <a:pt x="33" y="342"/>
                  </a:cubicBezTo>
                  <a:cubicBezTo>
                    <a:pt x="58" y="375"/>
                    <a:pt x="58" y="375"/>
                    <a:pt x="58" y="375"/>
                  </a:cubicBezTo>
                  <a:cubicBezTo>
                    <a:pt x="61" y="379"/>
                    <a:pt x="66" y="380"/>
                    <a:pt x="71" y="378"/>
                  </a:cubicBezTo>
                  <a:cubicBezTo>
                    <a:pt x="94" y="362"/>
                    <a:pt x="94" y="362"/>
                    <a:pt x="94" y="362"/>
                  </a:cubicBezTo>
                  <a:cubicBezTo>
                    <a:pt x="97" y="360"/>
                    <a:pt x="102" y="360"/>
                    <a:pt x="105" y="363"/>
                  </a:cubicBezTo>
                  <a:cubicBezTo>
                    <a:pt x="110" y="367"/>
                    <a:pt x="115" y="370"/>
                    <a:pt x="119" y="374"/>
                  </a:cubicBezTo>
                  <a:cubicBezTo>
                    <a:pt x="123" y="376"/>
                    <a:pt x="124" y="381"/>
                    <a:pt x="123" y="385"/>
                  </a:cubicBezTo>
                  <a:cubicBezTo>
                    <a:pt x="113" y="411"/>
                    <a:pt x="113" y="411"/>
                    <a:pt x="113" y="411"/>
                  </a:cubicBezTo>
                  <a:cubicBezTo>
                    <a:pt x="111" y="416"/>
                    <a:pt x="113" y="421"/>
                    <a:pt x="118" y="423"/>
                  </a:cubicBezTo>
                  <a:cubicBezTo>
                    <a:pt x="156" y="440"/>
                    <a:pt x="156" y="440"/>
                    <a:pt x="156" y="440"/>
                  </a:cubicBezTo>
                  <a:cubicBezTo>
                    <a:pt x="160" y="442"/>
                    <a:pt x="166" y="440"/>
                    <a:pt x="168" y="435"/>
                  </a:cubicBezTo>
                  <a:cubicBezTo>
                    <a:pt x="181" y="409"/>
                    <a:pt x="181" y="409"/>
                    <a:pt x="181" y="409"/>
                  </a:cubicBezTo>
                  <a:cubicBezTo>
                    <a:pt x="183" y="405"/>
                    <a:pt x="187" y="403"/>
                    <a:pt x="191" y="404"/>
                  </a:cubicBezTo>
                  <a:cubicBezTo>
                    <a:pt x="199" y="405"/>
                    <a:pt x="206" y="406"/>
                    <a:pt x="214" y="406"/>
                  </a:cubicBezTo>
                  <a:cubicBezTo>
                    <a:pt x="218" y="407"/>
                    <a:pt x="222" y="410"/>
                    <a:pt x="223" y="414"/>
                  </a:cubicBezTo>
                  <a:cubicBezTo>
                    <a:pt x="228" y="443"/>
                    <a:pt x="228" y="443"/>
                    <a:pt x="228" y="443"/>
                  </a:cubicBezTo>
                  <a:cubicBezTo>
                    <a:pt x="229" y="448"/>
                    <a:pt x="234" y="452"/>
                    <a:pt x="239" y="451"/>
                  </a:cubicBezTo>
                  <a:cubicBezTo>
                    <a:pt x="280" y="445"/>
                    <a:pt x="280" y="445"/>
                    <a:pt x="280" y="445"/>
                  </a:cubicBezTo>
                  <a:cubicBezTo>
                    <a:pt x="285" y="444"/>
                    <a:pt x="289" y="440"/>
                    <a:pt x="288" y="435"/>
                  </a:cubicBezTo>
                  <a:cubicBezTo>
                    <a:pt x="285" y="405"/>
                    <a:pt x="285" y="405"/>
                    <a:pt x="285" y="405"/>
                  </a:cubicBezTo>
                  <a:cubicBezTo>
                    <a:pt x="284" y="400"/>
                    <a:pt x="287" y="396"/>
                    <a:pt x="291" y="395"/>
                  </a:cubicBezTo>
                  <a:cubicBezTo>
                    <a:pt x="294" y="393"/>
                    <a:pt x="297" y="392"/>
                    <a:pt x="300" y="391"/>
                  </a:cubicBezTo>
                  <a:cubicBezTo>
                    <a:pt x="303" y="389"/>
                    <a:pt x="308" y="391"/>
                    <a:pt x="311" y="394"/>
                  </a:cubicBezTo>
                  <a:cubicBezTo>
                    <a:pt x="330" y="418"/>
                    <a:pt x="330" y="418"/>
                    <a:pt x="330" y="418"/>
                  </a:cubicBezTo>
                  <a:cubicBezTo>
                    <a:pt x="333" y="422"/>
                    <a:pt x="339" y="423"/>
                    <a:pt x="343" y="420"/>
                  </a:cubicBezTo>
                  <a:cubicBezTo>
                    <a:pt x="376" y="395"/>
                    <a:pt x="376" y="395"/>
                    <a:pt x="376" y="395"/>
                  </a:cubicBezTo>
                  <a:cubicBezTo>
                    <a:pt x="381" y="392"/>
                    <a:pt x="382" y="386"/>
                    <a:pt x="379" y="382"/>
                  </a:cubicBezTo>
                  <a:cubicBezTo>
                    <a:pt x="362" y="357"/>
                    <a:pt x="362" y="357"/>
                    <a:pt x="362" y="357"/>
                  </a:cubicBezTo>
                  <a:cubicBezTo>
                    <a:pt x="359" y="353"/>
                    <a:pt x="359" y="348"/>
                    <a:pt x="362" y="345"/>
                  </a:cubicBezTo>
                  <a:cubicBezTo>
                    <a:pt x="366" y="341"/>
                    <a:pt x="369" y="337"/>
                    <a:pt x="373" y="332"/>
                  </a:cubicBezTo>
                  <a:cubicBezTo>
                    <a:pt x="375" y="329"/>
                    <a:pt x="380" y="327"/>
                    <a:pt x="384" y="329"/>
                  </a:cubicBezTo>
                  <a:cubicBezTo>
                    <a:pt x="412" y="340"/>
                    <a:pt x="412" y="340"/>
                    <a:pt x="412" y="340"/>
                  </a:cubicBezTo>
                  <a:cubicBezTo>
                    <a:pt x="417" y="342"/>
                    <a:pt x="422" y="339"/>
                    <a:pt x="424" y="335"/>
                  </a:cubicBezTo>
                  <a:cubicBezTo>
                    <a:pt x="441" y="297"/>
                    <a:pt x="441" y="297"/>
                    <a:pt x="441" y="297"/>
                  </a:cubicBezTo>
                  <a:cubicBezTo>
                    <a:pt x="443" y="292"/>
                    <a:pt x="441" y="286"/>
                    <a:pt x="436" y="284"/>
                  </a:cubicBezTo>
                  <a:cubicBezTo>
                    <a:pt x="409" y="271"/>
                    <a:pt x="409" y="271"/>
                    <a:pt x="409" y="271"/>
                  </a:cubicBezTo>
                  <a:cubicBezTo>
                    <a:pt x="406" y="269"/>
                    <a:pt x="403" y="265"/>
                    <a:pt x="404" y="261"/>
                  </a:cubicBezTo>
                  <a:cubicBezTo>
                    <a:pt x="406" y="253"/>
                    <a:pt x="407" y="246"/>
                    <a:pt x="408" y="238"/>
                  </a:cubicBezTo>
                  <a:cubicBezTo>
                    <a:pt x="408" y="234"/>
                    <a:pt x="411" y="230"/>
                    <a:pt x="415" y="230"/>
                  </a:cubicBezTo>
                  <a:cubicBezTo>
                    <a:pt x="444" y="224"/>
                    <a:pt x="444" y="224"/>
                    <a:pt x="444" y="224"/>
                  </a:cubicBezTo>
                  <a:cubicBezTo>
                    <a:pt x="449" y="223"/>
                    <a:pt x="453" y="218"/>
                    <a:pt x="452" y="213"/>
                  </a:cubicBezTo>
                  <a:close/>
                  <a:moveTo>
                    <a:pt x="315" y="351"/>
                  </a:moveTo>
                  <a:cubicBezTo>
                    <a:pt x="247" y="400"/>
                    <a:pt x="151" y="386"/>
                    <a:pt x="101" y="318"/>
                  </a:cubicBezTo>
                  <a:cubicBezTo>
                    <a:pt x="52" y="250"/>
                    <a:pt x="66" y="155"/>
                    <a:pt x="134" y="105"/>
                  </a:cubicBezTo>
                  <a:cubicBezTo>
                    <a:pt x="202" y="55"/>
                    <a:pt x="297" y="70"/>
                    <a:pt x="347" y="138"/>
                  </a:cubicBezTo>
                  <a:cubicBezTo>
                    <a:pt x="397" y="205"/>
                    <a:pt x="382" y="301"/>
                    <a:pt x="315" y="351"/>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50"/>
            <p:cNvSpPr>
              <a:spLocks noEditPoints="1"/>
            </p:cNvSpPr>
            <p:nvPr/>
          </p:nvSpPr>
          <p:spPr bwMode="auto">
            <a:xfrm>
              <a:off x="6688242" y="4945082"/>
              <a:ext cx="612608" cy="612607"/>
            </a:xfrm>
            <a:custGeom>
              <a:avLst/>
              <a:gdLst>
                <a:gd name="T0" fmla="*/ 2147483646 w 318"/>
                <a:gd name="T1" fmla="*/ 2147483646 h 318"/>
                <a:gd name="T2" fmla="*/ 2147483646 w 318"/>
                <a:gd name="T3" fmla="*/ 2147483646 h 318"/>
                <a:gd name="T4" fmla="*/ 2147483646 w 318"/>
                <a:gd name="T5" fmla="*/ 2147483646 h 318"/>
                <a:gd name="T6" fmla="*/ 2147483646 w 318"/>
                <a:gd name="T7" fmla="*/ 2147483646 h 318"/>
                <a:gd name="T8" fmla="*/ 2147483646 w 318"/>
                <a:gd name="T9" fmla="*/ 2147483646 h 318"/>
                <a:gd name="T10" fmla="*/ 2147483646 w 318"/>
                <a:gd name="T11" fmla="*/ 2147483646 h 318"/>
                <a:gd name="T12" fmla="*/ 2147483646 w 318"/>
                <a:gd name="T13" fmla="*/ 2147483646 h 318"/>
                <a:gd name="T14" fmla="*/ 2147483646 w 318"/>
                <a:gd name="T15" fmla="*/ 2147483646 h 318"/>
                <a:gd name="T16" fmla="*/ 2147483646 w 318"/>
                <a:gd name="T17" fmla="*/ 2147483646 h 318"/>
                <a:gd name="T18" fmla="*/ 2147483646 w 318"/>
                <a:gd name="T19" fmla="*/ 2147483646 h 3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8" h="318">
                  <a:moveTo>
                    <a:pt x="76" y="46"/>
                  </a:moveTo>
                  <a:cubicBezTo>
                    <a:pt x="14" y="91"/>
                    <a:pt x="0" y="179"/>
                    <a:pt x="46" y="242"/>
                  </a:cubicBezTo>
                  <a:cubicBezTo>
                    <a:pt x="92" y="304"/>
                    <a:pt x="180" y="318"/>
                    <a:pt x="242" y="272"/>
                  </a:cubicBezTo>
                  <a:cubicBezTo>
                    <a:pt x="305" y="226"/>
                    <a:pt x="318" y="138"/>
                    <a:pt x="272" y="76"/>
                  </a:cubicBezTo>
                  <a:cubicBezTo>
                    <a:pt x="227" y="13"/>
                    <a:pt x="139" y="0"/>
                    <a:pt x="76" y="46"/>
                  </a:cubicBezTo>
                  <a:close/>
                  <a:moveTo>
                    <a:pt x="233" y="259"/>
                  </a:moveTo>
                  <a:cubicBezTo>
                    <a:pt x="177" y="299"/>
                    <a:pt x="100" y="287"/>
                    <a:pt x="59" y="232"/>
                  </a:cubicBezTo>
                  <a:cubicBezTo>
                    <a:pt x="19" y="177"/>
                    <a:pt x="31" y="99"/>
                    <a:pt x="86" y="59"/>
                  </a:cubicBezTo>
                  <a:cubicBezTo>
                    <a:pt x="141" y="18"/>
                    <a:pt x="219" y="30"/>
                    <a:pt x="259" y="85"/>
                  </a:cubicBezTo>
                  <a:cubicBezTo>
                    <a:pt x="300" y="141"/>
                    <a:pt x="288" y="218"/>
                    <a:pt x="233" y="259"/>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63"/>
            <p:cNvSpPr>
              <a:spLocks noEditPoints="1"/>
            </p:cNvSpPr>
            <p:nvPr/>
          </p:nvSpPr>
          <p:spPr bwMode="auto">
            <a:xfrm>
              <a:off x="5306616" y="2411557"/>
              <a:ext cx="1628463" cy="1627648"/>
            </a:xfrm>
            <a:custGeom>
              <a:avLst/>
              <a:gdLst>
                <a:gd name="T0" fmla="*/ 2147483646 w 845"/>
                <a:gd name="T1" fmla="*/ 2147483646 h 845"/>
                <a:gd name="T2" fmla="*/ 2147483646 w 845"/>
                <a:gd name="T3" fmla="*/ 2147483646 h 845"/>
                <a:gd name="T4" fmla="*/ 2147483646 w 845"/>
                <a:gd name="T5" fmla="*/ 2147483646 h 845"/>
                <a:gd name="T6" fmla="*/ 2147483646 w 845"/>
                <a:gd name="T7" fmla="*/ 2147483646 h 845"/>
                <a:gd name="T8" fmla="*/ 2147483646 w 845"/>
                <a:gd name="T9" fmla="*/ 2147483646 h 845"/>
                <a:gd name="T10" fmla="*/ 2147483646 w 845"/>
                <a:gd name="T11" fmla="*/ 2147483646 h 845"/>
                <a:gd name="T12" fmla="*/ 2147483646 w 845"/>
                <a:gd name="T13" fmla="*/ 2147483646 h 845"/>
                <a:gd name="T14" fmla="*/ 2147483646 w 845"/>
                <a:gd name="T15" fmla="*/ 2147483646 h 845"/>
                <a:gd name="T16" fmla="*/ 2147483646 w 845"/>
                <a:gd name="T17" fmla="*/ 2147483646 h 845"/>
                <a:gd name="T18" fmla="*/ 2147483646 w 845"/>
                <a:gd name="T19" fmla="*/ 2147483646 h 845"/>
                <a:gd name="T20" fmla="*/ 2147483646 w 845"/>
                <a:gd name="T21" fmla="*/ 2147483646 h 845"/>
                <a:gd name="T22" fmla="*/ 2147483646 w 845"/>
                <a:gd name="T23" fmla="*/ 2147483646 h 845"/>
                <a:gd name="T24" fmla="*/ 2147483646 w 845"/>
                <a:gd name="T25" fmla="*/ 2147483646 h 845"/>
                <a:gd name="T26" fmla="*/ 2147483646 w 845"/>
                <a:gd name="T27" fmla="*/ 2147483646 h 845"/>
                <a:gd name="T28" fmla="*/ 2147483646 w 845"/>
                <a:gd name="T29" fmla="*/ 2147483646 h 845"/>
                <a:gd name="T30" fmla="*/ 2147483646 w 845"/>
                <a:gd name="T31" fmla="*/ 2147483646 h 845"/>
                <a:gd name="T32" fmla="*/ 2147483646 w 845"/>
                <a:gd name="T33" fmla="*/ 2147483646 h 845"/>
                <a:gd name="T34" fmla="*/ 2147483646 w 845"/>
                <a:gd name="T35" fmla="*/ 2147483646 h 845"/>
                <a:gd name="T36" fmla="*/ 2147483646 w 845"/>
                <a:gd name="T37" fmla="*/ 2147483646 h 845"/>
                <a:gd name="T38" fmla="*/ 2147483646 w 845"/>
                <a:gd name="T39" fmla="*/ 2147483646 h 845"/>
                <a:gd name="T40" fmla="*/ 2147483646 w 845"/>
                <a:gd name="T41" fmla="*/ 2147483646 h 845"/>
                <a:gd name="T42" fmla="*/ 2147483646 w 845"/>
                <a:gd name="T43" fmla="*/ 2147483646 h 845"/>
                <a:gd name="T44" fmla="*/ 2147483646 w 845"/>
                <a:gd name="T45" fmla="*/ 2147483646 h 845"/>
                <a:gd name="T46" fmla="*/ 2147483646 w 845"/>
                <a:gd name="T47" fmla="*/ 2147483646 h 845"/>
                <a:gd name="T48" fmla="*/ 2147483646 w 845"/>
                <a:gd name="T49" fmla="*/ 2147483646 h 845"/>
                <a:gd name="T50" fmla="*/ 2147483646 w 845"/>
                <a:gd name="T51" fmla="*/ 2147483646 h 845"/>
                <a:gd name="T52" fmla="*/ 2147483646 w 845"/>
                <a:gd name="T53" fmla="*/ 2147483646 h 845"/>
                <a:gd name="T54" fmla="*/ 2147483646 w 845"/>
                <a:gd name="T55" fmla="*/ 2147483646 h 845"/>
                <a:gd name="T56" fmla="*/ 2147483646 w 845"/>
                <a:gd name="T57" fmla="*/ 2147483646 h 845"/>
                <a:gd name="T58" fmla="*/ 2147483646 w 845"/>
                <a:gd name="T59" fmla="*/ 2147483646 h 845"/>
                <a:gd name="T60" fmla="*/ 2147483646 w 845"/>
                <a:gd name="T61" fmla="*/ 2147483646 h 845"/>
                <a:gd name="T62" fmla="*/ 2147483646 w 845"/>
                <a:gd name="T63" fmla="*/ 2147483646 h 845"/>
                <a:gd name="T64" fmla="*/ 2147483646 w 845"/>
                <a:gd name="T65" fmla="*/ 2147483646 h 845"/>
                <a:gd name="T66" fmla="*/ 2147483646 w 845"/>
                <a:gd name="T67" fmla="*/ 2147483646 h 845"/>
                <a:gd name="T68" fmla="*/ 2147483646 w 845"/>
                <a:gd name="T69" fmla="*/ 2147483646 h 845"/>
                <a:gd name="T70" fmla="*/ 2147483646 w 845"/>
                <a:gd name="T71" fmla="*/ 2147483646 h 845"/>
                <a:gd name="T72" fmla="*/ 2147483646 w 845"/>
                <a:gd name="T73" fmla="*/ 2147483646 h 845"/>
                <a:gd name="T74" fmla="*/ 2147483646 w 845"/>
                <a:gd name="T75" fmla="*/ 2147483646 h 845"/>
                <a:gd name="T76" fmla="*/ 2147483646 w 845"/>
                <a:gd name="T77" fmla="*/ 2147483646 h 845"/>
                <a:gd name="T78" fmla="*/ 2147483646 w 845"/>
                <a:gd name="T79" fmla="*/ 2147483646 h 845"/>
                <a:gd name="T80" fmla="*/ 2147483646 w 845"/>
                <a:gd name="T81" fmla="*/ 2147483646 h 845"/>
                <a:gd name="T82" fmla="*/ 2147483646 w 845"/>
                <a:gd name="T83" fmla="*/ 2147483646 h 845"/>
                <a:gd name="T84" fmla="*/ 2147483646 w 845"/>
                <a:gd name="T85" fmla="*/ 2147483646 h 845"/>
                <a:gd name="T86" fmla="*/ 2147483646 w 845"/>
                <a:gd name="T87" fmla="*/ 2147483646 h 845"/>
                <a:gd name="T88" fmla="*/ 2147483646 w 845"/>
                <a:gd name="T89" fmla="*/ 2147483646 h 845"/>
                <a:gd name="T90" fmla="*/ 2147483646 w 845"/>
                <a:gd name="T91" fmla="*/ 2147483646 h 845"/>
                <a:gd name="T92" fmla="*/ 2147483646 w 845"/>
                <a:gd name="T93" fmla="*/ 2147483646 h 845"/>
                <a:gd name="T94" fmla="*/ 2147483646 w 845"/>
                <a:gd name="T95" fmla="*/ 2147483646 h 845"/>
                <a:gd name="T96" fmla="*/ 2147483646 w 845"/>
                <a:gd name="T97" fmla="*/ 2147483646 h 845"/>
                <a:gd name="T98" fmla="*/ 2147483646 w 845"/>
                <a:gd name="T99" fmla="*/ 2147483646 h 845"/>
                <a:gd name="T100" fmla="*/ 2147483646 w 845"/>
                <a:gd name="T101" fmla="*/ 2147483646 h 84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45" h="845">
                  <a:moveTo>
                    <a:pt x="823" y="555"/>
                  </a:moveTo>
                  <a:cubicBezTo>
                    <a:pt x="826" y="546"/>
                    <a:pt x="823" y="536"/>
                    <a:pt x="814" y="532"/>
                  </a:cubicBezTo>
                  <a:cubicBezTo>
                    <a:pt x="764" y="508"/>
                    <a:pt x="764" y="508"/>
                    <a:pt x="764" y="508"/>
                  </a:cubicBezTo>
                  <a:cubicBezTo>
                    <a:pt x="757" y="504"/>
                    <a:pt x="753" y="496"/>
                    <a:pt x="754" y="488"/>
                  </a:cubicBezTo>
                  <a:cubicBezTo>
                    <a:pt x="757" y="474"/>
                    <a:pt x="759" y="460"/>
                    <a:pt x="761" y="446"/>
                  </a:cubicBezTo>
                  <a:cubicBezTo>
                    <a:pt x="761" y="438"/>
                    <a:pt x="767" y="431"/>
                    <a:pt x="775" y="430"/>
                  </a:cubicBezTo>
                  <a:cubicBezTo>
                    <a:pt x="829" y="420"/>
                    <a:pt x="829" y="420"/>
                    <a:pt x="829" y="420"/>
                  </a:cubicBezTo>
                  <a:cubicBezTo>
                    <a:pt x="838" y="418"/>
                    <a:pt x="845" y="409"/>
                    <a:pt x="843" y="399"/>
                  </a:cubicBezTo>
                  <a:cubicBezTo>
                    <a:pt x="832" y="323"/>
                    <a:pt x="832" y="323"/>
                    <a:pt x="832" y="323"/>
                  </a:cubicBezTo>
                  <a:cubicBezTo>
                    <a:pt x="830" y="313"/>
                    <a:pt x="822" y="307"/>
                    <a:pt x="812" y="308"/>
                  </a:cubicBezTo>
                  <a:cubicBezTo>
                    <a:pt x="760" y="313"/>
                    <a:pt x="760" y="313"/>
                    <a:pt x="760" y="313"/>
                  </a:cubicBezTo>
                  <a:cubicBezTo>
                    <a:pt x="752" y="314"/>
                    <a:pt x="744" y="309"/>
                    <a:pt x="741" y="301"/>
                  </a:cubicBezTo>
                  <a:cubicBezTo>
                    <a:pt x="739" y="295"/>
                    <a:pt x="737" y="289"/>
                    <a:pt x="734" y="283"/>
                  </a:cubicBezTo>
                  <a:cubicBezTo>
                    <a:pt x="731" y="276"/>
                    <a:pt x="733" y="267"/>
                    <a:pt x="740" y="262"/>
                  </a:cubicBezTo>
                  <a:cubicBezTo>
                    <a:pt x="781" y="229"/>
                    <a:pt x="781" y="229"/>
                    <a:pt x="781" y="229"/>
                  </a:cubicBezTo>
                  <a:cubicBezTo>
                    <a:pt x="789" y="223"/>
                    <a:pt x="790" y="213"/>
                    <a:pt x="785" y="205"/>
                  </a:cubicBezTo>
                  <a:cubicBezTo>
                    <a:pt x="739" y="142"/>
                    <a:pt x="739" y="142"/>
                    <a:pt x="739" y="142"/>
                  </a:cubicBezTo>
                  <a:cubicBezTo>
                    <a:pt x="733" y="135"/>
                    <a:pt x="722" y="133"/>
                    <a:pt x="714" y="138"/>
                  </a:cubicBezTo>
                  <a:cubicBezTo>
                    <a:pt x="672" y="167"/>
                    <a:pt x="672" y="167"/>
                    <a:pt x="672" y="167"/>
                  </a:cubicBezTo>
                  <a:cubicBezTo>
                    <a:pt x="666" y="171"/>
                    <a:pt x="657" y="170"/>
                    <a:pt x="650" y="165"/>
                  </a:cubicBezTo>
                  <a:cubicBezTo>
                    <a:pt x="642" y="157"/>
                    <a:pt x="633" y="150"/>
                    <a:pt x="623" y="143"/>
                  </a:cubicBezTo>
                  <a:cubicBezTo>
                    <a:pt x="617" y="138"/>
                    <a:pt x="614" y="130"/>
                    <a:pt x="617" y="122"/>
                  </a:cubicBezTo>
                  <a:cubicBezTo>
                    <a:pt x="635" y="76"/>
                    <a:pt x="635" y="76"/>
                    <a:pt x="635" y="76"/>
                  </a:cubicBezTo>
                  <a:cubicBezTo>
                    <a:pt x="639" y="67"/>
                    <a:pt x="634" y="57"/>
                    <a:pt x="626" y="53"/>
                  </a:cubicBezTo>
                  <a:cubicBezTo>
                    <a:pt x="555" y="22"/>
                    <a:pt x="555" y="22"/>
                    <a:pt x="555" y="22"/>
                  </a:cubicBezTo>
                  <a:cubicBezTo>
                    <a:pt x="546" y="19"/>
                    <a:pt x="536" y="22"/>
                    <a:pt x="531" y="31"/>
                  </a:cubicBezTo>
                  <a:cubicBezTo>
                    <a:pt x="511" y="74"/>
                    <a:pt x="511" y="74"/>
                    <a:pt x="511" y="74"/>
                  </a:cubicBezTo>
                  <a:cubicBezTo>
                    <a:pt x="507" y="81"/>
                    <a:pt x="499" y="85"/>
                    <a:pt x="491" y="83"/>
                  </a:cubicBezTo>
                  <a:cubicBezTo>
                    <a:pt x="475" y="80"/>
                    <a:pt x="460" y="78"/>
                    <a:pt x="444" y="77"/>
                  </a:cubicBezTo>
                  <a:cubicBezTo>
                    <a:pt x="436" y="76"/>
                    <a:pt x="429" y="70"/>
                    <a:pt x="428" y="62"/>
                  </a:cubicBezTo>
                  <a:cubicBezTo>
                    <a:pt x="419" y="16"/>
                    <a:pt x="419" y="16"/>
                    <a:pt x="419" y="16"/>
                  </a:cubicBezTo>
                  <a:cubicBezTo>
                    <a:pt x="417" y="7"/>
                    <a:pt x="408" y="0"/>
                    <a:pt x="399" y="2"/>
                  </a:cubicBezTo>
                  <a:cubicBezTo>
                    <a:pt x="322" y="13"/>
                    <a:pt x="322" y="13"/>
                    <a:pt x="322" y="13"/>
                  </a:cubicBezTo>
                  <a:cubicBezTo>
                    <a:pt x="313" y="15"/>
                    <a:pt x="306" y="23"/>
                    <a:pt x="307" y="33"/>
                  </a:cubicBezTo>
                  <a:cubicBezTo>
                    <a:pt x="312" y="78"/>
                    <a:pt x="312" y="78"/>
                    <a:pt x="312" y="78"/>
                  </a:cubicBezTo>
                  <a:cubicBezTo>
                    <a:pt x="313" y="86"/>
                    <a:pt x="308" y="94"/>
                    <a:pt x="301" y="97"/>
                  </a:cubicBezTo>
                  <a:cubicBezTo>
                    <a:pt x="293" y="99"/>
                    <a:pt x="286" y="102"/>
                    <a:pt x="279" y="106"/>
                  </a:cubicBezTo>
                  <a:cubicBezTo>
                    <a:pt x="272" y="109"/>
                    <a:pt x="263" y="107"/>
                    <a:pt x="258" y="100"/>
                  </a:cubicBezTo>
                  <a:cubicBezTo>
                    <a:pt x="229" y="65"/>
                    <a:pt x="229" y="65"/>
                    <a:pt x="229" y="65"/>
                  </a:cubicBezTo>
                  <a:cubicBezTo>
                    <a:pt x="223" y="57"/>
                    <a:pt x="213" y="56"/>
                    <a:pt x="205" y="61"/>
                  </a:cubicBezTo>
                  <a:cubicBezTo>
                    <a:pt x="143" y="107"/>
                    <a:pt x="143" y="107"/>
                    <a:pt x="143" y="107"/>
                  </a:cubicBezTo>
                  <a:cubicBezTo>
                    <a:pt x="135" y="113"/>
                    <a:pt x="133" y="124"/>
                    <a:pt x="138" y="131"/>
                  </a:cubicBezTo>
                  <a:cubicBezTo>
                    <a:pt x="164" y="169"/>
                    <a:pt x="164" y="169"/>
                    <a:pt x="164" y="169"/>
                  </a:cubicBezTo>
                  <a:cubicBezTo>
                    <a:pt x="168" y="176"/>
                    <a:pt x="168" y="185"/>
                    <a:pt x="162" y="191"/>
                  </a:cubicBezTo>
                  <a:cubicBezTo>
                    <a:pt x="154" y="201"/>
                    <a:pt x="146" y="210"/>
                    <a:pt x="139" y="220"/>
                  </a:cubicBezTo>
                  <a:cubicBezTo>
                    <a:pt x="135" y="227"/>
                    <a:pt x="126" y="230"/>
                    <a:pt x="118" y="227"/>
                  </a:cubicBezTo>
                  <a:cubicBezTo>
                    <a:pt x="76" y="210"/>
                    <a:pt x="76" y="210"/>
                    <a:pt x="76" y="210"/>
                  </a:cubicBezTo>
                  <a:cubicBezTo>
                    <a:pt x="67" y="207"/>
                    <a:pt x="57" y="211"/>
                    <a:pt x="53" y="219"/>
                  </a:cubicBezTo>
                  <a:cubicBezTo>
                    <a:pt x="22" y="290"/>
                    <a:pt x="22" y="290"/>
                    <a:pt x="22" y="290"/>
                  </a:cubicBezTo>
                  <a:cubicBezTo>
                    <a:pt x="18" y="299"/>
                    <a:pt x="22" y="309"/>
                    <a:pt x="30" y="314"/>
                  </a:cubicBezTo>
                  <a:cubicBezTo>
                    <a:pt x="73" y="334"/>
                    <a:pt x="73" y="334"/>
                    <a:pt x="73" y="334"/>
                  </a:cubicBezTo>
                  <a:cubicBezTo>
                    <a:pt x="80" y="338"/>
                    <a:pt x="84" y="346"/>
                    <a:pt x="83" y="354"/>
                  </a:cubicBezTo>
                  <a:cubicBezTo>
                    <a:pt x="80" y="369"/>
                    <a:pt x="78" y="385"/>
                    <a:pt x="77" y="401"/>
                  </a:cubicBezTo>
                  <a:cubicBezTo>
                    <a:pt x="76" y="409"/>
                    <a:pt x="70" y="416"/>
                    <a:pt x="62" y="417"/>
                  </a:cubicBezTo>
                  <a:cubicBezTo>
                    <a:pt x="16" y="426"/>
                    <a:pt x="16" y="426"/>
                    <a:pt x="16" y="426"/>
                  </a:cubicBezTo>
                  <a:cubicBezTo>
                    <a:pt x="6" y="428"/>
                    <a:pt x="0" y="437"/>
                    <a:pt x="1" y="446"/>
                  </a:cubicBezTo>
                  <a:cubicBezTo>
                    <a:pt x="13" y="523"/>
                    <a:pt x="13" y="523"/>
                    <a:pt x="13" y="523"/>
                  </a:cubicBezTo>
                  <a:cubicBezTo>
                    <a:pt x="14" y="532"/>
                    <a:pt x="23" y="539"/>
                    <a:pt x="32" y="538"/>
                  </a:cubicBezTo>
                  <a:cubicBezTo>
                    <a:pt x="82" y="532"/>
                    <a:pt x="82" y="532"/>
                    <a:pt x="82" y="532"/>
                  </a:cubicBezTo>
                  <a:cubicBezTo>
                    <a:pt x="89" y="532"/>
                    <a:pt x="97" y="536"/>
                    <a:pt x="100" y="544"/>
                  </a:cubicBezTo>
                  <a:cubicBezTo>
                    <a:pt x="102" y="550"/>
                    <a:pt x="105" y="556"/>
                    <a:pt x="108" y="563"/>
                  </a:cubicBezTo>
                  <a:cubicBezTo>
                    <a:pt x="112" y="570"/>
                    <a:pt x="110" y="579"/>
                    <a:pt x="103" y="584"/>
                  </a:cubicBezTo>
                  <a:cubicBezTo>
                    <a:pt x="64" y="615"/>
                    <a:pt x="64" y="615"/>
                    <a:pt x="64" y="615"/>
                  </a:cubicBezTo>
                  <a:cubicBezTo>
                    <a:pt x="57" y="621"/>
                    <a:pt x="55" y="632"/>
                    <a:pt x="61" y="640"/>
                  </a:cubicBezTo>
                  <a:cubicBezTo>
                    <a:pt x="107" y="702"/>
                    <a:pt x="107" y="702"/>
                    <a:pt x="107" y="702"/>
                  </a:cubicBezTo>
                  <a:cubicBezTo>
                    <a:pt x="112" y="710"/>
                    <a:pt x="123" y="712"/>
                    <a:pt x="131" y="707"/>
                  </a:cubicBezTo>
                  <a:cubicBezTo>
                    <a:pt x="175" y="677"/>
                    <a:pt x="175" y="677"/>
                    <a:pt x="175" y="677"/>
                  </a:cubicBezTo>
                  <a:cubicBezTo>
                    <a:pt x="181" y="673"/>
                    <a:pt x="190" y="673"/>
                    <a:pt x="196" y="678"/>
                  </a:cubicBezTo>
                  <a:cubicBezTo>
                    <a:pt x="204" y="686"/>
                    <a:pt x="213" y="693"/>
                    <a:pt x="222" y="699"/>
                  </a:cubicBezTo>
                  <a:cubicBezTo>
                    <a:pt x="229" y="704"/>
                    <a:pt x="232" y="712"/>
                    <a:pt x="229" y="720"/>
                  </a:cubicBezTo>
                  <a:cubicBezTo>
                    <a:pt x="209" y="769"/>
                    <a:pt x="209" y="769"/>
                    <a:pt x="209" y="769"/>
                  </a:cubicBezTo>
                  <a:cubicBezTo>
                    <a:pt x="206" y="778"/>
                    <a:pt x="210" y="788"/>
                    <a:pt x="219" y="792"/>
                  </a:cubicBezTo>
                  <a:cubicBezTo>
                    <a:pt x="290" y="823"/>
                    <a:pt x="290" y="823"/>
                    <a:pt x="290" y="823"/>
                  </a:cubicBezTo>
                  <a:cubicBezTo>
                    <a:pt x="299" y="827"/>
                    <a:pt x="309" y="823"/>
                    <a:pt x="313" y="814"/>
                  </a:cubicBezTo>
                  <a:cubicBezTo>
                    <a:pt x="337" y="765"/>
                    <a:pt x="337" y="765"/>
                    <a:pt x="337" y="765"/>
                  </a:cubicBezTo>
                  <a:cubicBezTo>
                    <a:pt x="341" y="758"/>
                    <a:pt x="348" y="754"/>
                    <a:pt x="356" y="755"/>
                  </a:cubicBezTo>
                  <a:cubicBezTo>
                    <a:pt x="370" y="758"/>
                    <a:pt x="384" y="760"/>
                    <a:pt x="399" y="760"/>
                  </a:cubicBezTo>
                  <a:cubicBezTo>
                    <a:pt x="407" y="761"/>
                    <a:pt x="413" y="767"/>
                    <a:pt x="415" y="775"/>
                  </a:cubicBezTo>
                  <a:cubicBezTo>
                    <a:pt x="425" y="829"/>
                    <a:pt x="425" y="829"/>
                    <a:pt x="425" y="829"/>
                  </a:cubicBezTo>
                  <a:cubicBezTo>
                    <a:pt x="427" y="839"/>
                    <a:pt x="436" y="845"/>
                    <a:pt x="446" y="844"/>
                  </a:cubicBezTo>
                  <a:cubicBezTo>
                    <a:pt x="522" y="832"/>
                    <a:pt x="522" y="832"/>
                    <a:pt x="522" y="832"/>
                  </a:cubicBezTo>
                  <a:cubicBezTo>
                    <a:pt x="532" y="831"/>
                    <a:pt x="538" y="822"/>
                    <a:pt x="537" y="813"/>
                  </a:cubicBezTo>
                  <a:cubicBezTo>
                    <a:pt x="531" y="757"/>
                    <a:pt x="531" y="757"/>
                    <a:pt x="531" y="757"/>
                  </a:cubicBezTo>
                  <a:cubicBezTo>
                    <a:pt x="530" y="749"/>
                    <a:pt x="535" y="741"/>
                    <a:pt x="543" y="738"/>
                  </a:cubicBezTo>
                  <a:cubicBezTo>
                    <a:pt x="548" y="736"/>
                    <a:pt x="553" y="734"/>
                    <a:pt x="559" y="732"/>
                  </a:cubicBezTo>
                  <a:cubicBezTo>
                    <a:pt x="566" y="729"/>
                    <a:pt x="575" y="731"/>
                    <a:pt x="580" y="737"/>
                  </a:cubicBezTo>
                  <a:cubicBezTo>
                    <a:pt x="616" y="782"/>
                    <a:pt x="616" y="782"/>
                    <a:pt x="616" y="782"/>
                  </a:cubicBezTo>
                  <a:cubicBezTo>
                    <a:pt x="622" y="789"/>
                    <a:pt x="632" y="791"/>
                    <a:pt x="640" y="785"/>
                  </a:cubicBezTo>
                  <a:cubicBezTo>
                    <a:pt x="702" y="739"/>
                    <a:pt x="702" y="739"/>
                    <a:pt x="702" y="739"/>
                  </a:cubicBezTo>
                  <a:cubicBezTo>
                    <a:pt x="710" y="734"/>
                    <a:pt x="712" y="723"/>
                    <a:pt x="707" y="715"/>
                  </a:cubicBezTo>
                  <a:cubicBezTo>
                    <a:pt x="675" y="667"/>
                    <a:pt x="675" y="667"/>
                    <a:pt x="675" y="667"/>
                  </a:cubicBezTo>
                  <a:cubicBezTo>
                    <a:pt x="670" y="661"/>
                    <a:pt x="671" y="652"/>
                    <a:pt x="676" y="646"/>
                  </a:cubicBezTo>
                  <a:cubicBezTo>
                    <a:pt x="683" y="638"/>
                    <a:pt x="689" y="630"/>
                    <a:pt x="695" y="621"/>
                  </a:cubicBezTo>
                  <a:cubicBezTo>
                    <a:pt x="700" y="615"/>
                    <a:pt x="709" y="612"/>
                    <a:pt x="716" y="615"/>
                  </a:cubicBezTo>
                  <a:cubicBezTo>
                    <a:pt x="769" y="636"/>
                    <a:pt x="769" y="636"/>
                    <a:pt x="769" y="636"/>
                  </a:cubicBezTo>
                  <a:cubicBezTo>
                    <a:pt x="778" y="639"/>
                    <a:pt x="788" y="635"/>
                    <a:pt x="792" y="626"/>
                  </a:cubicBezTo>
                  <a:lnTo>
                    <a:pt x="823" y="555"/>
                  </a:lnTo>
                  <a:close/>
                  <a:moveTo>
                    <a:pt x="606" y="665"/>
                  </a:moveTo>
                  <a:cubicBezTo>
                    <a:pt x="470" y="765"/>
                    <a:pt x="278" y="736"/>
                    <a:pt x="178" y="599"/>
                  </a:cubicBezTo>
                  <a:cubicBezTo>
                    <a:pt x="79" y="463"/>
                    <a:pt x="108" y="272"/>
                    <a:pt x="244" y="172"/>
                  </a:cubicBezTo>
                  <a:cubicBezTo>
                    <a:pt x="380" y="72"/>
                    <a:pt x="571" y="102"/>
                    <a:pt x="671" y="238"/>
                  </a:cubicBezTo>
                  <a:cubicBezTo>
                    <a:pt x="771" y="374"/>
                    <a:pt x="742" y="565"/>
                    <a:pt x="606" y="66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65"/>
            <p:cNvSpPr>
              <a:spLocks noEditPoints="1"/>
            </p:cNvSpPr>
            <p:nvPr/>
          </p:nvSpPr>
          <p:spPr bwMode="auto">
            <a:xfrm>
              <a:off x="5459348" y="2550585"/>
              <a:ext cx="1333634" cy="1334992"/>
            </a:xfrm>
            <a:custGeom>
              <a:avLst/>
              <a:gdLst>
                <a:gd name="T0" fmla="*/ 592 w 692"/>
                <a:gd name="T1" fmla="*/ 166 h 693"/>
                <a:gd name="T2" fmla="*/ 165 w 692"/>
                <a:gd name="T3" fmla="*/ 100 h 693"/>
                <a:gd name="T4" fmla="*/ 99 w 692"/>
                <a:gd name="T5" fmla="*/ 527 h 693"/>
                <a:gd name="T6" fmla="*/ 527 w 692"/>
                <a:gd name="T7" fmla="*/ 593 h 693"/>
                <a:gd name="T8" fmla="*/ 592 w 692"/>
                <a:gd name="T9" fmla="*/ 166 h 693"/>
                <a:gd name="T10" fmla="*/ 512 w 692"/>
                <a:gd name="T11" fmla="*/ 573 h 693"/>
                <a:gd name="T12" fmla="*/ 119 w 692"/>
                <a:gd name="T13" fmla="*/ 513 h 693"/>
                <a:gd name="T14" fmla="*/ 180 w 692"/>
                <a:gd name="T15" fmla="*/ 120 h 693"/>
                <a:gd name="T16" fmla="*/ 573 w 692"/>
                <a:gd name="T17" fmla="*/ 180 h 693"/>
                <a:gd name="T18" fmla="*/ 512 w 692"/>
                <a:gd name="T19" fmla="*/ 57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2" h="693">
                  <a:moveTo>
                    <a:pt x="592" y="166"/>
                  </a:moveTo>
                  <a:cubicBezTo>
                    <a:pt x="492" y="30"/>
                    <a:pt x="301" y="0"/>
                    <a:pt x="165" y="100"/>
                  </a:cubicBezTo>
                  <a:cubicBezTo>
                    <a:pt x="29" y="200"/>
                    <a:pt x="0" y="391"/>
                    <a:pt x="99" y="527"/>
                  </a:cubicBezTo>
                  <a:cubicBezTo>
                    <a:pt x="199" y="664"/>
                    <a:pt x="391" y="693"/>
                    <a:pt x="527" y="593"/>
                  </a:cubicBezTo>
                  <a:cubicBezTo>
                    <a:pt x="663" y="493"/>
                    <a:pt x="692" y="302"/>
                    <a:pt x="592" y="166"/>
                  </a:cubicBezTo>
                  <a:close/>
                  <a:moveTo>
                    <a:pt x="512" y="573"/>
                  </a:moveTo>
                  <a:cubicBezTo>
                    <a:pt x="387" y="665"/>
                    <a:pt x="211" y="638"/>
                    <a:pt x="119" y="513"/>
                  </a:cubicBezTo>
                  <a:cubicBezTo>
                    <a:pt x="27" y="388"/>
                    <a:pt x="54" y="212"/>
                    <a:pt x="180" y="120"/>
                  </a:cubicBezTo>
                  <a:cubicBezTo>
                    <a:pt x="305" y="28"/>
                    <a:pt x="481" y="55"/>
                    <a:pt x="573" y="180"/>
                  </a:cubicBezTo>
                  <a:cubicBezTo>
                    <a:pt x="664" y="305"/>
                    <a:pt x="637" y="481"/>
                    <a:pt x="512" y="573"/>
                  </a:cubicBezTo>
                  <a:close/>
                </a:path>
              </a:pathLst>
            </a:custGeom>
            <a:solidFill>
              <a:schemeClr val="accent1">
                <a:lumMod val="75000"/>
              </a:schemeClr>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44" name="Freeform 68"/>
            <p:cNvSpPr>
              <a:spLocks noEditPoints="1"/>
            </p:cNvSpPr>
            <p:nvPr/>
          </p:nvSpPr>
          <p:spPr bwMode="auto">
            <a:xfrm>
              <a:off x="5511089" y="2604627"/>
              <a:ext cx="1226846" cy="1226845"/>
            </a:xfrm>
            <a:custGeom>
              <a:avLst/>
              <a:gdLst>
                <a:gd name="T0" fmla="*/ 2147483646 w 637"/>
                <a:gd name="T1" fmla="*/ 2147483646 h 637"/>
                <a:gd name="T2" fmla="*/ 2147483646 w 637"/>
                <a:gd name="T3" fmla="*/ 2147483646 h 637"/>
                <a:gd name="T4" fmla="*/ 2147483646 w 637"/>
                <a:gd name="T5" fmla="*/ 2147483646 h 637"/>
                <a:gd name="T6" fmla="*/ 2147483646 w 637"/>
                <a:gd name="T7" fmla="*/ 2147483646 h 637"/>
                <a:gd name="T8" fmla="*/ 2147483646 w 637"/>
                <a:gd name="T9" fmla="*/ 2147483646 h 637"/>
                <a:gd name="T10" fmla="*/ 2147483646 w 637"/>
                <a:gd name="T11" fmla="*/ 2147483646 h 637"/>
                <a:gd name="T12" fmla="*/ 2147483646 w 637"/>
                <a:gd name="T13" fmla="*/ 2147483646 h 637"/>
                <a:gd name="T14" fmla="*/ 2147483646 w 637"/>
                <a:gd name="T15" fmla="*/ 2147483646 h 637"/>
                <a:gd name="T16" fmla="*/ 2147483646 w 637"/>
                <a:gd name="T17" fmla="*/ 2147483646 h 637"/>
                <a:gd name="T18" fmla="*/ 2147483646 w 637"/>
                <a:gd name="T19" fmla="*/ 2147483646 h 6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37" h="637">
                  <a:moveTo>
                    <a:pt x="546" y="152"/>
                  </a:moveTo>
                  <a:cubicBezTo>
                    <a:pt x="454" y="27"/>
                    <a:pt x="278" y="0"/>
                    <a:pt x="153" y="92"/>
                  </a:cubicBezTo>
                  <a:cubicBezTo>
                    <a:pt x="27" y="184"/>
                    <a:pt x="0" y="360"/>
                    <a:pt x="92" y="485"/>
                  </a:cubicBezTo>
                  <a:cubicBezTo>
                    <a:pt x="184" y="610"/>
                    <a:pt x="360" y="637"/>
                    <a:pt x="485" y="545"/>
                  </a:cubicBezTo>
                  <a:cubicBezTo>
                    <a:pt x="610" y="453"/>
                    <a:pt x="637" y="277"/>
                    <a:pt x="546" y="152"/>
                  </a:cubicBezTo>
                  <a:close/>
                  <a:moveTo>
                    <a:pt x="450" y="497"/>
                  </a:moveTo>
                  <a:cubicBezTo>
                    <a:pt x="351" y="569"/>
                    <a:pt x="213" y="548"/>
                    <a:pt x="141" y="449"/>
                  </a:cubicBezTo>
                  <a:cubicBezTo>
                    <a:pt x="69" y="351"/>
                    <a:pt x="90" y="213"/>
                    <a:pt x="188" y="140"/>
                  </a:cubicBezTo>
                  <a:cubicBezTo>
                    <a:pt x="287" y="68"/>
                    <a:pt x="425" y="90"/>
                    <a:pt x="497" y="188"/>
                  </a:cubicBezTo>
                  <a:cubicBezTo>
                    <a:pt x="569" y="286"/>
                    <a:pt x="548" y="424"/>
                    <a:pt x="450" y="49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74"/>
            <p:cNvSpPr>
              <a:spLocks noEditPoints="1"/>
            </p:cNvSpPr>
            <p:nvPr/>
          </p:nvSpPr>
          <p:spPr bwMode="auto">
            <a:xfrm>
              <a:off x="4000750" y="5640785"/>
              <a:ext cx="943351" cy="943351"/>
            </a:xfrm>
            <a:custGeom>
              <a:avLst/>
              <a:gdLst>
                <a:gd name="T0" fmla="*/ 2147483646 w 490"/>
                <a:gd name="T1" fmla="*/ 2147483646 h 490"/>
                <a:gd name="T2" fmla="*/ 2147483646 w 490"/>
                <a:gd name="T3" fmla="*/ 2147483646 h 490"/>
                <a:gd name="T4" fmla="*/ 2147483646 w 490"/>
                <a:gd name="T5" fmla="*/ 2147483646 h 490"/>
                <a:gd name="T6" fmla="*/ 2147483646 w 490"/>
                <a:gd name="T7" fmla="*/ 2147483646 h 490"/>
                <a:gd name="T8" fmla="*/ 2147483646 w 490"/>
                <a:gd name="T9" fmla="*/ 2147483646 h 490"/>
                <a:gd name="T10" fmla="*/ 2147483646 w 490"/>
                <a:gd name="T11" fmla="*/ 2147483646 h 490"/>
                <a:gd name="T12" fmla="*/ 2147483646 w 490"/>
                <a:gd name="T13" fmla="*/ 2147483646 h 490"/>
                <a:gd name="T14" fmla="*/ 2147483646 w 490"/>
                <a:gd name="T15" fmla="*/ 2147483646 h 490"/>
                <a:gd name="T16" fmla="*/ 2147483646 w 490"/>
                <a:gd name="T17" fmla="*/ 2147483646 h 490"/>
                <a:gd name="T18" fmla="*/ 2147483646 w 490"/>
                <a:gd name="T19" fmla="*/ 2147483646 h 490"/>
                <a:gd name="T20" fmla="*/ 2147483646 w 490"/>
                <a:gd name="T21" fmla="*/ 2147483646 h 490"/>
                <a:gd name="T22" fmla="*/ 2147483646 w 490"/>
                <a:gd name="T23" fmla="*/ 2147483646 h 490"/>
                <a:gd name="T24" fmla="*/ 2147483646 w 490"/>
                <a:gd name="T25" fmla="*/ 2147483646 h 490"/>
                <a:gd name="T26" fmla="*/ 2147483646 w 490"/>
                <a:gd name="T27" fmla="*/ 2147483646 h 490"/>
                <a:gd name="T28" fmla="*/ 2147483646 w 490"/>
                <a:gd name="T29" fmla="*/ 2147483646 h 490"/>
                <a:gd name="T30" fmla="*/ 2147483646 w 490"/>
                <a:gd name="T31" fmla="*/ 2147483646 h 490"/>
                <a:gd name="T32" fmla="*/ 2147483646 w 490"/>
                <a:gd name="T33" fmla="*/ 2147483646 h 490"/>
                <a:gd name="T34" fmla="*/ 2147483646 w 490"/>
                <a:gd name="T35" fmla="*/ 2147483646 h 490"/>
                <a:gd name="T36" fmla="*/ 2147483646 w 490"/>
                <a:gd name="T37" fmla="*/ 2147483646 h 490"/>
                <a:gd name="T38" fmla="*/ 2147483646 w 490"/>
                <a:gd name="T39" fmla="*/ 2147483646 h 490"/>
                <a:gd name="T40" fmla="*/ 2147483646 w 490"/>
                <a:gd name="T41" fmla="*/ 2147483646 h 490"/>
                <a:gd name="T42" fmla="*/ 2147483646 w 490"/>
                <a:gd name="T43" fmla="*/ 2147483646 h 490"/>
                <a:gd name="T44" fmla="*/ 2147483646 w 490"/>
                <a:gd name="T45" fmla="*/ 2147483646 h 490"/>
                <a:gd name="T46" fmla="*/ 2147483646 w 490"/>
                <a:gd name="T47" fmla="*/ 2147483646 h 490"/>
                <a:gd name="T48" fmla="*/ 2147483646 w 490"/>
                <a:gd name="T49" fmla="*/ 2147483646 h 490"/>
                <a:gd name="T50" fmla="*/ 2147483646 w 490"/>
                <a:gd name="T51" fmla="*/ 2147483646 h 490"/>
                <a:gd name="T52" fmla="*/ 2147483646 w 490"/>
                <a:gd name="T53" fmla="*/ 2147483646 h 490"/>
                <a:gd name="T54" fmla="*/ 2147483646 w 490"/>
                <a:gd name="T55" fmla="*/ 2147483646 h 490"/>
                <a:gd name="T56" fmla="*/ 2147483646 w 490"/>
                <a:gd name="T57" fmla="*/ 2147483646 h 490"/>
                <a:gd name="T58" fmla="*/ 2147483646 w 490"/>
                <a:gd name="T59" fmla="*/ 2147483646 h 490"/>
                <a:gd name="T60" fmla="*/ 2147483646 w 490"/>
                <a:gd name="T61" fmla="*/ 2147483646 h 490"/>
                <a:gd name="T62" fmla="*/ 2147483646 w 490"/>
                <a:gd name="T63" fmla="*/ 2147483646 h 490"/>
                <a:gd name="T64" fmla="*/ 2147483646 w 490"/>
                <a:gd name="T65" fmla="*/ 2147483646 h 490"/>
                <a:gd name="T66" fmla="*/ 2147483646 w 490"/>
                <a:gd name="T67" fmla="*/ 2147483646 h 490"/>
                <a:gd name="T68" fmla="*/ 2147483646 w 490"/>
                <a:gd name="T69" fmla="*/ 2147483646 h 490"/>
                <a:gd name="T70" fmla="*/ 2147483646 w 490"/>
                <a:gd name="T71" fmla="*/ 2147483646 h 490"/>
                <a:gd name="T72" fmla="*/ 2147483646 w 490"/>
                <a:gd name="T73" fmla="*/ 2147483646 h 490"/>
                <a:gd name="T74" fmla="*/ 2147483646 w 490"/>
                <a:gd name="T75" fmla="*/ 2147483646 h 490"/>
                <a:gd name="T76" fmla="*/ 2147483646 w 490"/>
                <a:gd name="T77" fmla="*/ 2147483646 h 490"/>
                <a:gd name="T78" fmla="*/ 2147483646 w 490"/>
                <a:gd name="T79" fmla="*/ 2147483646 h 490"/>
                <a:gd name="T80" fmla="*/ 2147483646 w 490"/>
                <a:gd name="T81" fmla="*/ 2147483646 h 490"/>
                <a:gd name="T82" fmla="*/ 2147483646 w 490"/>
                <a:gd name="T83" fmla="*/ 2147483646 h 490"/>
                <a:gd name="T84" fmla="*/ 2147483646 w 490"/>
                <a:gd name="T85" fmla="*/ 2147483646 h 490"/>
                <a:gd name="T86" fmla="*/ 2147483646 w 490"/>
                <a:gd name="T87" fmla="*/ 2147483646 h 490"/>
                <a:gd name="T88" fmla="*/ 2147483646 w 490"/>
                <a:gd name="T89" fmla="*/ 2147483646 h 490"/>
                <a:gd name="T90" fmla="*/ 2147483646 w 490"/>
                <a:gd name="T91" fmla="*/ 2147483646 h 490"/>
                <a:gd name="T92" fmla="*/ 2147483646 w 490"/>
                <a:gd name="T93" fmla="*/ 2147483646 h 490"/>
                <a:gd name="T94" fmla="*/ 2147483646 w 490"/>
                <a:gd name="T95" fmla="*/ 2147483646 h 490"/>
                <a:gd name="T96" fmla="*/ 2147483646 w 490"/>
                <a:gd name="T97" fmla="*/ 2147483646 h 490"/>
                <a:gd name="T98" fmla="*/ 2147483646 w 490"/>
                <a:gd name="T99" fmla="*/ 2147483646 h 490"/>
                <a:gd name="T100" fmla="*/ 2147483646 w 490"/>
                <a:gd name="T101" fmla="*/ 2147483646 h 4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90" h="490">
                  <a:moveTo>
                    <a:pt x="477" y="322"/>
                  </a:moveTo>
                  <a:cubicBezTo>
                    <a:pt x="479" y="317"/>
                    <a:pt x="477" y="311"/>
                    <a:pt x="472" y="309"/>
                  </a:cubicBezTo>
                  <a:cubicBezTo>
                    <a:pt x="443" y="295"/>
                    <a:pt x="443" y="295"/>
                    <a:pt x="443" y="295"/>
                  </a:cubicBezTo>
                  <a:cubicBezTo>
                    <a:pt x="439" y="293"/>
                    <a:pt x="437" y="288"/>
                    <a:pt x="438" y="283"/>
                  </a:cubicBezTo>
                  <a:cubicBezTo>
                    <a:pt x="439" y="275"/>
                    <a:pt x="441" y="267"/>
                    <a:pt x="441" y="259"/>
                  </a:cubicBezTo>
                  <a:cubicBezTo>
                    <a:pt x="442" y="254"/>
                    <a:pt x="445" y="250"/>
                    <a:pt x="450" y="249"/>
                  </a:cubicBezTo>
                  <a:cubicBezTo>
                    <a:pt x="481" y="243"/>
                    <a:pt x="481" y="243"/>
                    <a:pt x="481" y="243"/>
                  </a:cubicBezTo>
                  <a:cubicBezTo>
                    <a:pt x="486" y="242"/>
                    <a:pt x="490" y="237"/>
                    <a:pt x="489" y="232"/>
                  </a:cubicBezTo>
                  <a:cubicBezTo>
                    <a:pt x="483" y="187"/>
                    <a:pt x="483" y="187"/>
                    <a:pt x="483" y="187"/>
                  </a:cubicBezTo>
                  <a:cubicBezTo>
                    <a:pt x="482" y="182"/>
                    <a:pt x="477" y="178"/>
                    <a:pt x="471" y="179"/>
                  </a:cubicBezTo>
                  <a:cubicBezTo>
                    <a:pt x="441" y="182"/>
                    <a:pt x="441" y="182"/>
                    <a:pt x="441" y="182"/>
                  </a:cubicBezTo>
                  <a:cubicBezTo>
                    <a:pt x="436" y="182"/>
                    <a:pt x="432" y="179"/>
                    <a:pt x="430" y="175"/>
                  </a:cubicBezTo>
                  <a:cubicBezTo>
                    <a:pt x="429" y="171"/>
                    <a:pt x="428" y="168"/>
                    <a:pt x="426" y="164"/>
                  </a:cubicBezTo>
                  <a:cubicBezTo>
                    <a:pt x="424" y="160"/>
                    <a:pt x="426" y="155"/>
                    <a:pt x="429" y="152"/>
                  </a:cubicBezTo>
                  <a:cubicBezTo>
                    <a:pt x="453" y="133"/>
                    <a:pt x="453" y="133"/>
                    <a:pt x="453" y="133"/>
                  </a:cubicBezTo>
                  <a:cubicBezTo>
                    <a:pt x="458" y="130"/>
                    <a:pt x="458" y="123"/>
                    <a:pt x="455" y="119"/>
                  </a:cubicBezTo>
                  <a:cubicBezTo>
                    <a:pt x="429" y="83"/>
                    <a:pt x="429" y="83"/>
                    <a:pt x="429" y="83"/>
                  </a:cubicBezTo>
                  <a:cubicBezTo>
                    <a:pt x="425" y="78"/>
                    <a:pt x="419" y="77"/>
                    <a:pt x="415" y="80"/>
                  </a:cubicBezTo>
                  <a:cubicBezTo>
                    <a:pt x="390" y="97"/>
                    <a:pt x="390" y="97"/>
                    <a:pt x="390" y="97"/>
                  </a:cubicBezTo>
                  <a:cubicBezTo>
                    <a:pt x="386" y="99"/>
                    <a:pt x="381" y="99"/>
                    <a:pt x="377" y="96"/>
                  </a:cubicBezTo>
                  <a:cubicBezTo>
                    <a:pt x="372" y="91"/>
                    <a:pt x="367" y="87"/>
                    <a:pt x="362" y="83"/>
                  </a:cubicBezTo>
                  <a:cubicBezTo>
                    <a:pt x="358" y="80"/>
                    <a:pt x="357" y="75"/>
                    <a:pt x="358" y="71"/>
                  </a:cubicBezTo>
                  <a:cubicBezTo>
                    <a:pt x="369" y="44"/>
                    <a:pt x="369" y="44"/>
                    <a:pt x="369" y="44"/>
                  </a:cubicBezTo>
                  <a:cubicBezTo>
                    <a:pt x="371" y="39"/>
                    <a:pt x="368" y="33"/>
                    <a:pt x="363" y="31"/>
                  </a:cubicBezTo>
                  <a:cubicBezTo>
                    <a:pt x="322" y="13"/>
                    <a:pt x="322" y="13"/>
                    <a:pt x="322" y="13"/>
                  </a:cubicBezTo>
                  <a:cubicBezTo>
                    <a:pt x="317" y="11"/>
                    <a:pt x="311" y="13"/>
                    <a:pt x="308" y="18"/>
                  </a:cubicBezTo>
                  <a:cubicBezTo>
                    <a:pt x="296" y="43"/>
                    <a:pt x="296" y="43"/>
                    <a:pt x="296" y="43"/>
                  </a:cubicBezTo>
                  <a:cubicBezTo>
                    <a:pt x="294" y="47"/>
                    <a:pt x="290" y="49"/>
                    <a:pt x="285" y="48"/>
                  </a:cubicBezTo>
                  <a:cubicBezTo>
                    <a:pt x="276" y="46"/>
                    <a:pt x="267" y="45"/>
                    <a:pt x="258" y="45"/>
                  </a:cubicBezTo>
                  <a:cubicBezTo>
                    <a:pt x="253" y="44"/>
                    <a:pt x="249" y="41"/>
                    <a:pt x="248" y="36"/>
                  </a:cubicBezTo>
                  <a:cubicBezTo>
                    <a:pt x="243" y="9"/>
                    <a:pt x="243" y="9"/>
                    <a:pt x="243" y="9"/>
                  </a:cubicBezTo>
                  <a:cubicBezTo>
                    <a:pt x="242" y="4"/>
                    <a:pt x="237" y="0"/>
                    <a:pt x="232" y="1"/>
                  </a:cubicBezTo>
                  <a:cubicBezTo>
                    <a:pt x="187" y="8"/>
                    <a:pt x="187" y="8"/>
                    <a:pt x="187" y="8"/>
                  </a:cubicBezTo>
                  <a:cubicBezTo>
                    <a:pt x="182" y="9"/>
                    <a:pt x="178" y="14"/>
                    <a:pt x="178" y="19"/>
                  </a:cubicBezTo>
                  <a:cubicBezTo>
                    <a:pt x="181" y="45"/>
                    <a:pt x="181" y="45"/>
                    <a:pt x="181" y="45"/>
                  </a:cubicBezTo>
                  <a:cubicBezTo>
                    <a:pt x="182" y="50"/>
                    <a:pt x="179" y="55"/>
                    <a:pt x="175" y="56"/>
                  </a:cubicBezTo>
                  <a:cubicBezTo>
                    <a:pt x="170" y="58"/>
                    <a:pt x="166" y="59"/>
                    <a:pt x="162" y="61"/>
                  </a:cubicBezTo>
                  <a:cubicBezTo>
                    <a:pt x="158" y="63"/>
                    <a:pt x="153" y="62"/>
                    <a:pt x="150" y="58"/>
                  </a:cubicBezTo>
                  <a:cubicBezTo>
                    <a:pt x="133" y="38"/>
                    <a:pt x="133" y="38"/>
                    <a:pt x="133" y="38"/>
                  </a:cubicBezTo>
                  <a:cubicBezTo>
                    <a:pt x="130" y="33"/>
                    <a:pt x="124" y="32"/>
                    <a:pt x="119" y="36"/>
                  </a:cubicBezTo>
                  <a:cubicBezTo>
                    <a:pt x="83" y="62"/>
                    <a:pt x="83" y="62"/>
                    <a:pt x="83" y="62"/>
                  </a:cubicBezTo>
                  <a:cubicBezTo>
                    <a:pt x="78" y="66"/>
                    <a:pt x="77" y="72"/>
                    <a:pt x="80" y="76"/>
                  </a:cubicBezTo>
                  <a:cubicBezTo>
                    <a:pt x="95" y="98"/>
                    <a:pt x="95" y="98"/>
                    <a:pt x="95" y="98"/>
                  </a:cubicBezTo>
                  <a:cubicBezTo>
                    <a:pt x="98" y="102"/>
                    <a:pt x="98" y="107"/>
                    <a:pt x="94" y="111"/>
                  </a:cubicBezTo>
                  <a:cubicBezTo>
                    <a:pt x="90" y="116"/>
                    <a:pt x="85" y="122"/>
                    <a:pt x="81" y="128"/>
                  </a:cubicBezTo>
                  <a:cubicBezTo>
                    <a:pt x="78" y="132"/>
                    <a:pt x="73" y="133"/>
                    <a:pt x="69" y="131"/>
                  </a:cubicBezTo>
                  <a:cubicBezTo>
                    <a:pt x="44" y="122"/>
                    <a:pt x="44" y="122"/>
                    <a:pt x="44" y="122"/>
                  </a:cubicBezTo>
                  <a:cubicBezTo>
                    <a:pt x="39" y="120"/>
                    <a:pt x="33" y="122"/>
                    <a:pt x="31" y="127"/>
                  </a:cubicBezTo>
                  <a:cubicBezTo>
                    <a:pt x="13" y="169"/>
                    <a:pt x="13" y="169"/>
                    <a:pt x="13" y="169"/>
                  </a:cubicBezTo>
                  <a:cubicBezTo>
                    <a:pt x="11" y="174"/>
                    <a:pt x="13" y="179"/>
                    <a:pt x="18" y="182"/>
                  </a:cubicBezTo>
                  <a:cubicBezTo>
                    <a:pt x="42" y="194"/>
                    <a:pt x="42" y="194"/>
                    <a:pt x="42" y="194"/>
                  </a:cubicBezTo>
                  <a:cubicBezTo>
                    <a:pt x="47" y="196"/>
                    <a:pt x="49" y="201"/>
                    <a:pt x="48" y="205"/>
                  </a:cubicBezTo>
                  <a:cubicBezTo>
                    <a:pt x="46" y="214"/>
                    <a:pt x="45" y="223"/>
                    <a:pt x="45" y="232"/>
                  </a:cubicBezTo>
                  <a:cubicBezTo>
                    <a:pt x="44" y="237"/>
                    <a:pt x="41" y="241"/>
                    <a:pt x="36" y="242"/>
                  </a:cubicBezTo>
                  <a:cubicBezTo>
                    <a:pt x="9" y="247"/>
                    <a:pt x="9" y="247"/>
                    <a:pt x="9" y="247"/>
                  </a:cubicBezTo>
                  <a:cubicBezTo>
                    <a:pt x="4" y="248"/>
                    <a:pt x="0" y="253"/>
                    <a:pt x="1" y="259"/>
                  </a:cubicBezTo>
                  <a:cubicBezTo>
                    <a:pt x="7" y="303"/>
                    <a:pt x="7" y="303"/>
                    <a:pt x="7" y="303"/>
                  </a:cubicBezTo>
                  <a:cubicBezTo>
                    <a:pt x="8" y="309"/>
                    <a:pt x="13" y="313"/>
                    <a:pt x="19" y="312"/>
                  </a:cubicBezTo>
                  <a:cubicBezTo>
                    <a:pt x="47" y="309"/>
                    <a:pt x="47" y="309"/>
                    <a:pt x="47" y="309"/>
                  </a:cubicBezTo>
                  <a:cubicBezTo>
                    <a:pt x="52" y="308"/>
                    <a:pt x="56" y="311"/>
                    <a:pt x="58" y="315"/>
                  </a:cubicBezTo>
                  <a:cubicBezTo>
                    <a:pt x="60" y="319"/>
                    <a:pt x="61" y="323"/>
                    <a:pt x="63" y="326"/>
                  </a:cubicBezTo>
                  <a:cubicBezTo>
                    <a:pt x="65" y="331"/>
                    <a:pt x="64" y="336"/>
                    <a:pt x="60" y="339"/>
                  </a:cubicBezTo>
                  <a:cubicBezTo>
                    <a:pt x="37" y="357"/>
                    <a:pt x="37" y="357"/>
                    <a:pt x="37" y="357"/>
                  </a:cubicBezTo>
                  <a:cubicBezTo>
                    <a:pt x="33" y="360"/>
                    <a:pt x="32" y="367"/>
                    <a:pt x="36" y="371"/>
                  </a:cubicBezTo>
                  <a:cubicBezTo>
                    <a:pt x="62" y="407"/>
                    <a:pt x="62" y="407"/>
                    <a:pt x="62" y="407"/>
                  </a:cubicBezTo>
                  <a:cubicBezTo>
                    <a:pt x="65" y="412"/>
                    <a:pt x="72" y="413"/>
                    <a:pt x="76" y="410"/>
                  </a:cubicBezTo>
                  <a:cubicBezTo>
                    <a:pt x="101" y="393"/>
                    <a:pt x="101" y="393"/>
                    <a:pt x="101" y="393"/>
                  </a:cubicBezTo>
                  <a:cubicBezTo>
                    <a:pt x="105" y="390"/>
                    <a:pt x="110" y="391"/>
                    <a:pt x="114" y="394"/>
                  </a:cubicBezTo>
                  <a:cubicBezTo>
                    <a:pt x="119" y="398"/>
                    <a:pt x="124" y="402"/>
                    <a:pt x="129" y="405"/>
                  </a:cubicBezTo>
                  <a:cubicBezTo>
                    <a:pt x="133" y="408"/>
                    <a:pt x="135" y="413"/>
                    <a:pt x="133" y="418"/>
                  </a:cubicBezTo>
                  <a:cubicBezTo>
                    <a:pt x="122" y="446"/>
                    <a:pt x="122" y="446"/>
                    <a:pt x="122" y="446"/>
                  </a:cubicBezTo>
                  <a:cubicBezTo>
                    <a:pt x="120" y="451"/>
                    <a:pt x="122" y="457"/>
                    <a:pt x="127" y="459"/>
                  </a:cubicBezTo>
                  <a:cubicBezTo>
                    <a:pt x="168" y="477"/>
                    <a:pt x="168" y="477"/>
                    <a:pt x="168" y="477"/>
                  </a:cubicBezTo>
                  <a:cubicBezTo>
                    <a:pt x="173" y="480"/>
                    <a:pt x="179" y="477"/>
                    <a:pt x="182" y="472"/>
                  </a:cubicBezTo>
                  <a:cubicBezTo>
                    <a:pt x="196" y="444"/>
                    <a:pt x="196" y="444"/>
                    <a:pt x="196" y="444"/>
                  </a:cubicBezTo>
                  <a:cubicBezTo>
                    <a:pt x="198" y="440"/>
                    <a:pt x="202" y="437"/>
                    <a:pt x="207" y="438"/>
                  </a:cubicBezTo>
                  <a:cubicBezTo>
                    <a:pt x="215" y="440"/>
                    <a:pt x="223" y="441"/>
                    <a:pt x="231" y="441"/>
                  </a:cubicBezTo>
                  <a:cubicBezTo>
                    <a:pt x="236" y="441"/>
                    <a:pt x="240" y="445"/>
                    <a:pt x="241" y="449"/>
                  </a:cubicBezTo>
                  <a:cubicBezTo>
                    <a:pt x="247" y="481"/>
                    <a:pt x="247" y="481"/>
                    <a:pt x="247" y="481"/>
                  </a:cubicBezTo>
                  <a:cubicBezTo>
                    <a:pt x="248" y="487"/>
                    <a:pt x="253" y="490"/>
                    <a:pt x="259" y="489"/>
                  </a:cubicBezTo>
                  <a:cubicBezTo>
                    <a:pt x="303" y="483"/>
                    <a:pt x="303" y="483"/>
                    <a:pt x="303" y="483"/>
                  </a:cubicBezTo>
                  <a:cubicBezTo>
                    <a:pt x="308" y="482"/>
                    <a:pt x="312" y="477"/>
                    <a:pt x="312" y="472"/>
                  </a:cubicBezTo>
                  <a:cubicBezTo>
                    <a:pt x="308" y="439"/>
                    <a:pt x="308" y="439"/>
                    <a:pt x="308" y="439"/>
                  </a:cubicBezTo>
                  <a:cubicBezTo>
                    <a:pt x="308" y="434"/>
                    <a:pt x="311" y="430"/>
                    <a:pt x="315" y="428"/>
                  </a:cubicBezTo>
                  <a:cubicBezTo>
                    <a:pt x="318" y="427"/>
                    <a:pt x="321" y="426"/>
                    <a:pt x="324" y="424"/>
                  </a:cubicBezTo>
                  <a:cubicBezTo>
                    <a:pt x="329" y="423"/>
                    <a:pt x="334" y="424"/>
                    <a:pt x="336" y="427"/>
                  </a:cubicBezTo>
                  <a:cubicBezTo>
                    <a:pt x="357" y="453"/>
                    <a:pt x="357" y="453"/>
                    <a:pt x="357" y="453"/>
                  </a:cubicBezTo>
                  <a:cubicBezTo>
                    <a:pt x="361" y="458"/>
                    <a:pt x="367" y="459"/>
                    <a:pt x="371" y="455"/>
                  </a:cubicBezTo>
                  <a:cubicBezTo>
                    <a:pt x="408" y="429"/>
                    <a:pt x="408" y="429"/>
                    <a:pt x="408" y="429"/>
                  </a:cubicBezTo>
                  <a:cubicBezTo>
                    <a:pt x="412" y="426"/>
                    <a:pt x="413" y="419"/>
                    <a:pt x="410" y="415"/>
                  </a:cubicBezTo>
                  <a:cubicBezTo>
                    <a:pt x="391" y="387"/>
                    <a:pt x="391" y="387"/>
                    <a:pt x="391" y="387"/>
                  </a:cubicBezTo>
                  <a:cubicBezTo>
                    <a:pt x="389" y="383"/>
                    <a:pt x="389" y="378"/>
                    <a:pt x="392" y="375"/>
                  </a:cubicBezTo>
                  <a:cubicBezTo>
                    <a:pt x="396" y="370"/>
                    <a:pt x="400" y="365"/>
                    <a:pt x="404" y="361"/>
                  </a:cubicBezTo>
                  <a:cubicBezTo>
                    <a:pt x="406" y="357"/>
                    <a:pt x="411" y="355"/>
                    <a:pt x="416" y="357"/>
                  </a:cubicBezTo>
                  <a:cubicBezTo>
                    <a:pt x="446" y="369"/>
                    <a:pt x="446" y="369"/>
                    <a:pt x="446" y="369"/>
                  </a:cubicBezTo>
                  <a:cubicBezTo>
                    <a:pt x="451" y="371"/>
                    <a:pt x="457" y="368"/>
                    <a:pt x="459" y="363"/>
                  </a:cubicBezTo>
                  <a:lnTo>
                    <a:pt x="477" y="322"/>
                  </a:lnTo>
                  <a:close/>
                  <a:moveTo>
                    <a:pt x="352" y="386"/>
                  </a:moveTo>
                  <a:cubicBezTo>
                    <a:pt x="273" y="444"/>
                    <a:pt x="162" y="427"/>
                    <a:pt x="104" y="348"/>
                  </a:cubicBezTo>
                  <a:cubicBezTo>
                    <a:pt x="46" y="269"/>
                    <a:pt x="63" y="158"/>
                    <a:pt x="142" y="100"/>
                  </a:cubicBezTo>
                  <a:cubicBezTo>
                    <a:pt x="221" y="42"/>
                    <a:pt x="332" y="59"/>
                    <a:pt x="390" y="138"/>
                  </a:cubicBezTo>
                  <a:cubicBezTo>
                    <a:pt x="447" y="217"/>
                    <a:pt x="430" y="328"/>
                    <a:pt x="352" y="386"/>
                  </a:cubicBezTo>
                  <a:close/>
                </a:path>
              </a:pathLst>
            </a:custGeom>
            <a:solidFill>
              <a:srgbClr val="558E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76"/>
            <p:cNvSpPr>
              <a:spLocks noEditPoints="1"/>
            </p:cNvSpPr>
            <p:nvPr/>
          </p:nvSpPr>
          <p:spPr bwMode="auto">
            <a:xfrm>
              <a:off x="4089198" y="5722185"/>
              <a:ext cx="773190" cy="774645"/>
            </a:xfrm>
            <a:custGeom>
              <a:avLst/>
              <a:gdLst>
                <a:gd name="T0" fmla="*/ 344 w 401"/>
                <a:gd name="T1" fmla="*/ 96 h 402"/>
                <a:gd name="T2" fmla="*/ 96 w 401"/>
                <a:gd name="T3" fmla="*/ 58 h 402"/>
                <a:gd name="T4" fmla="*/ 58 w 401"/>
                <a:gd name="T5" fmla="*/ 306 h 402"/>
                <a:gd name="T6" fmla="*/ 306 w 401"/>
                <a:gd name="T7" fmla="*/ 344 h 402"/>
                <a:gd name="T8" fmla="*/ 344 w 401"/>
                <a:gd name="T9" fmla="*/ 96 h 402"/>
                <a:gd name="T10" fmla="*/ 297 w 401"/>
                <a:gd name="T11" fmla="*/ 332 h 402"/>
                <a:gd name="T12" fmla="*/ 69 w 401"/>
                <a:gd name="T13" fmla="*/ 297 h 402"/>
                <a:gd name="T14" fmla="*/ 104 w 401"/>
                <a:gd name="T15" fmla="*/ 69 h 402"/>
                <a:gd name="T16" fmla="*/ 332 w 401"/>
                <a:gd name="T17" fmla="*/ 104 h 402"/>
                <a:gd name="T18" fmla="*/ 297 w 401"/>
                <a:gd name="T19" fmla="*/ 33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402">
                  <a:moveTo>
                    <a:pt x="344" y="96"/>
                  </a:moveTo>
                  <a:cubicBezTo>
                    <a:pt x="286" y="17"/>
                    <a:pt x="175" y="0"/>
                    <a:pt x="96" y="58"/>
                  </a:cubicBezTo>
                  <a:cubicBezTo>
                    <a:pt x="17" y="116"/>
                    <a:pt x="0" y="227"/>
                    <a:pt x="58" y="306"/>
                  </a:cubicBezTo>
                  <a:cubicBezTo>
                    <a:pt x="116" y="385"/>
                    <a:pt x="227" y="402"/>
                    <a:pt x="306" y="344"/>
                  </a:cubicBezTo>
                  <a:cubicBezTo>
                    <a:pt x="384" y="286"/>
                    <a:pt x="401" y="175"/>
                    <a:pt x="344" y="96"/>
                  </a:cubicBezTo>
                  <a:close/>
                  <a:moveTo>
                    <a:pt x="297" y="332"/>
                  </a:moveTo>
                  <a:cubicBezTo>
                    <a:pt x="224" y="386"/>
                    <a:pt x="122" y="370"/>
                    <a:pt x="69" y="297"/>
                  </a:cubicBezTo>
                  <a:cubicBezTo>
                    <a:pt x="16" y="225"/>
                    <a:pt x="32" y="123"/>
                    <a:pt x="104" y="69"/>
                  </a:cubicBezTo>
                  <a:cubicBezTo>
                    <a:pt x="177" y="16"/>
                    <a:pt x="279" y="32"/>
                    <a:pt x="332" y="104"/>
                  </a:cubicBezTo>
                  <a:cubicBezTo>
                    <a:pt x="385" y="177"/>
                    <a:pt x="370" y="279"/>
                    <a:pt x="297" y="332"/>
                  </a:cubicBezTo>
                  <a:close/>
                </a:path>
              </a:pathLst>
            </a:custGeom>
            <a:solidFill>
              <a:srgbClr val="3333CC"/>
            </a:solidFill>
            <a:ln>
              <a:noFill/>
            </a:ln>
          </p:spPr>
          <p:txBody>
            <a:bodyPr/>
            <a:lstStyle/>
            <a:p>
              <a:pPr>
                <a:defRPr/>
              </a:pPr>
              <a:endParaRPr lang="en-GB">
                <a:latin typeface="Arial" panose="020B0604020202020204" pitchFamily="34" charset="0"/>
                <a:cs typeface="Arial" panose="020B0604020202020204" pitchFamily="34" charset="0"/>
              </a:endParaRPr>
            </a:p>
          </p:txBody>
        </p:sp>
        <p:sp>
          <p:nvSpPr>
            <p:cNvPr id="47" name="Freeform 79"/>
            <p:cNvSpPr>
              <a:spLocks noEditPoints="1"/>
            </p:cNvSpPr>
            <p:nvPr/>
          </p:nvSpPr>
          <p:spPr bwMode="auto">
            <a:xfrm>
              <a:off x="4119686" y="5752391"/>
              <a:ext cx="711179" cy="712808"/>
            </a:xfrm>
            <a:custGeom>
              <a:avLst/>
              <a:gdLst>
                <a:gd name="T0" fmla="*/ 2147483646 w 369"/>
                <a:gd name="T1" fmla="*/ 2147483646 h 370"/>
                <a:gd name="T2" fmla="*/ 2147483646 w 369"/>
                <a:gd name="T3" fmla="*/ 2147483646 h 370"/>
                <a:gd name="T4" fmla="*/ 2147483646 w 369"/>
                <a:gd name="T5" fmla="*/ 2147483646 h 370"/>
                <a:gd name="T6" fmla="*/ 2147483646 w 369"/>
                <a:gd name="T7" fmla="*/ 2147483646 h 370"/>
                <a:gd name="T8" fmla="*/ 2147483646 w 369"/>
                <a:gd name="T9" fmla="*/ 2147483646 h 370"/>
                <a:gd name="T10" fmla="*/ 2147483646 w 369"/>
                <a:gd name="T11" fmla="*/ 2147483646 h 370"/>
                <a:gd name="T12" fmla="*/ 2147483646 w 369"/>
                <a:gd name="T13" fmla="*/ 2147483646 h 370"/>
                <a:gd name="T14" fmla="*/ 2147483646 w 369"/>
                <a:gd name="T15" fmla="*/ 2147483646 h 370"/>
                <a:gd name="T16" fmla="*/ 2147483646 w 369"/>
                <a:gd name="T17" fmla="*/ 2147483646 h 370"/>
                <a:gd name="T18" fmla="*/ 2147483646 w 369"/>
                <a:gd name="T19" fmla="*/ 2147483646 h 3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9" h="370">
                  <a:moveTo>
                    <a:pt x="316" y="88"/>
                  </a:moveTo>
                  <a:cubicBezTo>
                    <a:pt x="263" y="16"/>
                    <a:pt x="161" y="0"/>
                    <a:pt x="88" y="53"/>
                  </a:cubicBezTo>
                  <a:cubicBezTo>
                    <a:pt x="16" y="107"/>
                    <a:pt x="0" y="209"/>
                    <a:pt x="53" y="281"/>
                  </a:cubicBezTo>
                  <a:cubicBezTo>
                    <a:pt x="106" y="354"/>
                    <a:pt x="208" y="370"/>
                    <a:pt x="281" y="316"/>
                  </a:cubicBezTo>
                  <a:cubicBezTo>
                    <a:pt x="354" y="263"/>
                    <a:pt x="369" y="161"/>
                    <a:pt x="316" y="88"/>
                  </a:cubicBezTo>
                  <a:close/>
                  <a:moveTo>
                    <a:pt x="264" y="293"/>
                  </a:moveTo>
                  <a:cubicBezTo>
                    <a:pt x="204" y="337"/>
                    <a:pt x="120" y="324"/>
                    <a:pt x="76" y="264"/>
                  </a:cubicBezTo>
                  <a:cubicBezTo>
                    <a:pt x="32" y="205"/>
                    <a:pt x="45" y="120"/>
                    <a:pt x="105" y="76"/>
                  </a:cubicBezTo>
                  <a:cubicBezTo>
                    <a:pt x="165" y="32"/>
                    <a:pt x="249" y="45"/>
                    <a:pt x="293" y="105"/>
                  </a:cubicBezTo>
                  <a:cubicBezTo>
                    <a:pt x="337" y="165"/>
                    <a:pt x="324" y="249"/>
                    <a:pt x="264" y="29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80"/>
            <p:cNvSpPr>
              <a:spLocks noEditPoints="1"/>
            </p:cNvSpPr>
            <p:nvPr/>
          </p:nvSpPr>
          <p:spPr bwMode="auto">
            <a:xfrm>
              <a:off x="4840641" y="5128376"/>
              <a:ext cx="988156" cy="985712"/>
            </a:xfrm>
            <a:custGeom>
              <a:avLst/>
              <a:gdLst>
                <a:gd name="T0" fmla="*/ 2147483646 w 513"/>
                <a:gd name="T1" fmla="*/ 2147483646 h 512"/>
                <a:gd name="T2" fmla="*/ 2147483646 w 513"/>
                <a:gd name="T3" fmla="*/ 2147483646 h 512"/>
                <a:gd name="T4" fmla="*/ 2147483646 w 513"/>
                <a:gd name="T5" fmla="*/ 2147483646 h 512"/>
                <a:gd name="T6" fmla="*/ 2147483646 w 513"/>
                <a:gd name="T7" fmla="*/ 2147483646 h 512"/>
                <a:gd name="T8" fmla="*/ 2147483646 w 513"/>
                <a:gd name="T9" fmla="*/ 2147483646 h 512"/>
                <a:gd name="T10" fmla="*/ 2147483646 w 513"/>
                <a:gd name="T11" fmla="*/ 2147483646 h 512"/>
                <a:gd name="T12" fmla="*/ 2147483646 w 513"/>
                <a:gd name="T13" fmla="*/ 2147483646 h 512"/>
                <a:gd name="T14" fmla="*/ 2147483646 w 513"/>
                <a:gd name="T15" fmla="*/ 2147483646 h 512"/>
                <a:gd name="T16" fmla="*/ 2147483646 w 513"/>
                <a:gd name="T17" fmla="*/ 2147483646 h 512"/>
                <a:gd name="T18" fmla="*/ 0 w 513"/>
                <a:gd name="T19" fmla="*/ 2147483646 h 512"/>
                <a:gd name="T20" fmla="*/ 2147483646 w 513"/>
                <a:gd name="T21" fmla="*/ 2147483646 h 512"/>
                <a:gd name="T22" fmla="*/ 2147483646 w 513"/>
                <a:gd name="T23" fmla="*/ 2147483646 h 512"/>
                <a:gd name="T24" fmla="*/ 2147483646 w 513"/>
                <a:gd name="T25" fmla="*/ 2147483646 h 512"/>
                <a:gd name="T26" fmla="*/ 2147483646 w 513"/>
                <a:gd name="T27" fmla="*/ 2147483646 h 512"/>
                <a:gd name="T28" fmla="*/ 2147483646 w 513"/>
                <a:gd name="T29" fmla="*/ 2147483646 h 512"/>
                <a:gd name="T30" fmla="*/ 2147483646 w 513"/>
                <a:gd name="T31" fmla="*/ 2147483646 h 512"/>
                <a:gd name="T32" fmla="*/ 2147483646 w 513"/>
                <a:gd name="T33" fmla="*/ 2147483646 h 512"/>
                <a:gd name="T34" fmla="*/ 2147483646 w 513"/>
                <a:gd name="T35" fmla="*/ 2147483646 h 512"/>
                <a:gd name="T36" fmla="*/ 2147483646 w 513"/>
                <a:gd name="T37" fmla="*/ 2147483646 h 512"/>
                <a:gd name="T38" fmla="*/ 2147483646 w 513"/>
                <a:gd name="T39" fmla="*/ 2147483646 h 512"/>
                <a:gd name="T40" fmla="*/ 2147483646 w 513"/>
                <a:gd name="T41" fmla="*/ 2147483646 h 512"/>
                <a:gd name="T42" fmla="*/ 2147483646 w 513"/>
                <a:gd name="T43" fmla="*/ 2147483646 h 512"/>
                <a:gd name="T44" fmla="*/ 2147483646 w 513"/>
                <a:gd name="T45" fmla="*/ 2147483646 h 512"/>
                <a:gd name="T46" fmla="*/ 2147483646 w 513"/>
                <a:gd name="T47" fmla="*/ 2147483646 h 512"/>
                <a:gd name="T48" fmla="*/ 2147483646 w 513"/>
                <a:gd name="T49" fmla="*/ 2147483646 h 512"/>
                <a:gd name="T50" fmla="*/ 2147483646 w 513"/>
                <a:gd name="T51" fmla="*/ 2147483646 h 512"/>
                <a:gd name="T52" fmla="*/ 2147483646 w 513"/>
                <a:gd name="T53" fmla="*/ 2147483646 h 512"/>
                <a:gd name="T54" fmla="*/ 2147483646 w 513"/>
                <a:gd name="T55" fmla="*/ 2147483646 h 512"/>
                <a:gd name="T56" fmla="*/ 2147483646 w 513"/>
                <a:gd name="T57" fmla="*/ 2147483646 h 512"/>
                <a:gd name="T58" fmla="*/ 2147483646 w 513"/>
                <a:gd name="T59" fmla="*/ 2147483646 h 512"/>
                <a:gd name="T60" fmla="*/ 2147483646 w 513"/>
                <a:gd name="T61" fmla="*/ 2147483646 h 512"/>
                <a:gd name="T62" fmla="*/ 2147483646 w 513"/>
                <a:gd name="T63" fmla="*/ 2147483646 h 512"/>
                <a:gd name="T64" fmla="*/ 2147483646 w 513"/>
                <a:gd name="T65" fmla="*/ 2147483646 h 512"/>
                <a:gd name="T66" fmla="*/ 2147483646 w 513"/>
                <a:gd name="T67" fmla="*/ 2147483646 h 512"/>
                <a:gd name="T68" fmla="*/ 2147483646 w 513"/>
                <a:gd name="T69" fmla="*/ 2147483646 h 512"/>
                <a:gd name="T70" fmla="*/ 2147483646 w 513"/>
                <a:gd name="T71" fmla="*/ 2147483646 h 512"/>
                <a:gd name="T72" fmla="*/ 2147483646 w 513"/>
                <a:gd name="T73" fmla="*/ 2147483646 h 512"/>
                <a:gd name="T74" fmla="*/ 2147483646 w 513"/>
                <a:gd name="T75" fmla="*/ 2147483646 h 512"/>
                <a:gd name="T76" fmla="*/ 2147483646 w 513"/>
                <a:gd name="T77" fmla="*/ 2147483646 h 512"/>
                <a:gd name="T78" fmla="*/ 2147483646 w 513"/>
                <a:gd name="T79" fmla="*/ 2147483646 h 512"/>
                <a:gd name="T80" fmla="*/ 2147483646 w 513"/>
                <a:gd name="T81" fmla="*/ 2147483646 h 512"/>
                <a:gd name="T82" fmla="*/ 2147483646 w 513"/>
                <a:gd name="T83" fmla="*/ 2147483646 h 512"/>
                <a:gd name="T84" fmla="*/ 2147483646 w 513"/>
                <a:gd name="T85" fmla="*/ 2147483646 h 512"/>
                <a:gd name="T86" fmla="*/ 2147483646 w 513"/>
                <a:gd name="T87" fmla="*/ 2147483646 h 512"/>
                <a:gd name="T88" fmla="*/ 2147483646 w 513"/>
                <a:gd name="T89" fmla="*/ 2147483646 h 512"/>
                <a:gd name="T90" fmla="*/ 2147483646 w 513"/>
                <a:gd name="T91" fmla="*/ 2147483646 h 512"/>
                <a:gd name="T92" fmla="*/ 2147483646 w 513"/>
                <a:gd name="T93" fmla="*/ 2147483646 h 512"/>
                <a:gd name="T94" fmla="*/ 2147483646 w 513"/>
                <a:gd name="T95" fmla="*/ 2147483646 h 512"/>
                <a:gd name="T96" fmla="*/ 2147483646 w 513"/>
                <a:gd name="T97" fmla="*/ 2147483646 h 512"/>
                <a:gd name="T98" fmla="*/ 2147483646 w 513"/>
                <a:gd name="T99" fmla="*/ 2147483646 h 512"/>
                <a:gd name="T100" fmla="*/ 2147483646 w 513"/>
                <a:gd name="T101" fmla="*/ 2147483646 h 512"/>
                <a:gd name="T102" fmla="*/ 2147483646 w 513"/>
                <a:gd name="T103" fmla="*/ 2147483646 h 512"/>
                <a:gd name="T104" fmla="*/ 2147483646 w 513"/>
                <a:gd name="T105" fmla="*/ 2147483646 h 512"/>
                <a:gd name="T106" fmla="*/ 2147483646 w 513"/>
                <a:gd name="T107" fmla="*/ 2147483646 h 5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13" h="512">
                  <a:moveTo>
                    <a:pt x="156" y="44"/>
                  </a:moveTo>
                  <a:cubicBezTo>
                    <a:pt x="136" y="29"/>
                    <a:pt x="136" y="29"/>
                    <a:pt x="136" y="29"/>
                  </a:cubicBezTo>
                  <a:cubicBezTo>
                    <a:pt x="137" y="55"/>
                    <a:pt x="137" y="55"/>
                    <a:pt x="137" y="55"/>
                  </a:cubicBezTo>
                  <a:cubicBezTo>
                    <a:pt x="137" y="64"/>
                    <a:pt x="127" y="70"/>
                    <a:pt x="119" y="66"/>
                  </a:cubicBezTo>
                  <a:cubicBezTo>
                    <a:pt x="96" y="55"/>
                    <a:pt x="96" y="55"/>
                    <a:pt x="96" y="55"/>
                  </a:cubicBezTo>
                  <a:cubicBezTo>
                    <a:pt x="102" y="80"/>
                    <a:pt x="102" y="80"/>
                    <a:pt x="102" y="80"/>
                  </a:cubicBezTo>
                  <a:cubicBezTo>
                    <a:pt x="104" y="89"/>
                    <a:pt x="96" y="97"/>
                    <a:pt x="87" y="95"/>
                  </a:cubicBezTo>
                  <a:cubicBezTo>
                    <a:pt x="62" y="88"/>
                    <a:pt x="62" y="88"/>
                    <a:pt x="62" y="88"/>
                  </a:cubicBezTo>
                  <a:cubicBezTo>
                    <a:pt x="72" y="111"/>
                    <a:pt x="72" y="111"/>
                    <a:pt x="72" y="111"/>
                  </a:cubicBezTo>
                  <a:cubicBezTo>
                    <a:pt x="76" y="120"/>
                    <a:pt x="69" y="129"/>
                    <a:pt x="60" y="129"/>
                  </a:cubicBezTo>
                  <a:cubicBezTo>
                    <a:pt x="35" y="127"/>
                    <a:pt x="35" y="127"/>
                    <a:pt x="35" y="127"/>
                  </a:cubicBezTo>
                  <a:cubicBezTo>
                    <a:pt x="49" y="148"/>
                    <a:pt x="49" y="148"/>
                    <a:pt x="49" y="148"/>
                  </a:cubicBezTo>
                  <a:cubicBezTo>
                    <a:pt x="54" y="156"/>
                    <a:pt x="49" y="166"/>
                    <a:pt x="40" y="167"/>
                  </a:cubicBezTo>
                  <a:cubicBezTo>
                    <a:pt x="15" y="170"/>
                    <a:pt x="15" y="170"/>
                    <a:pt x="15" y="170"/>
                  </a:cubicBezTo>
                  <a:cubicBezTo>
                    <a:pt x="32" y="188"/>
                    <a:pt x="32" y="188"/>
                    <a:pt x="32" y="188"/>
                  </a:cubicBezTo>
                  <a:cubicBezTo>
                    <a:pt x="39" y="194"/>
                    <a:pt x="36" y="206"/>
                    <a:pt x="27" y="208"/>
                  </a:cubicBezTo>
                  <a:cubicBezTo>
                    <a:pt x="3" y="216"/>
                    <a:pt x="3" y="216"/>
                    <a:pt x="3" y="216"/>
                  </a:cubicBezTo>
                  <a:cubicBezTo>
                    <a:pt x="24" y="230"/>
                    <a:pt x="24" y="230"/>
                    <a:pt x="24" y="230"/>
                  </a:cubicBezTo>
                  <a:cubicBezTo>
                    <a:pt x="32" y="235"/>
                    <a:pt x="31" y="247"/>
                    <a:pt x="22" y="251"/>
                  </a:cubicBezTo>
                  <a:cubicBezTo>
                    <a:pt x="0" y="263"/>
                    <a:pt x="0" y="263"/>
                    <a:pt x="0" y="263"/>
                  </a:cubicBezTo>
                  <a:cubicBezTo>
                    <a:pt x="23" y="273"/>
                    <a:pt x="23" y="273"/>
                    <a:pt x="23" y="273"/>
                  </a:cubicBezTo>
                  <a:cubicBezTo>
                    <a:pt x="32" y="277"/>
                    <a:pt x="33" y="289"/>
                    <a:pt x="26" y="294"/>
                  </a:cubicBezTo>
                  <a:cubicBezTo>
                    <a:pt x="6" y="310"/>
                    <a:pt x="6" y="310"/>
                    <a:pt x="6" y="310"/>
                  </a:cubicBezTo>
                  <a:cubicBezTo>
                    <a:pt x="30" y="316"/>
                    <a:pt x="30" y="316"/>
                    <a:pt x="30" y="316"/>
                  </a:cubicBezTo>
                  <a:cubicBezTo>
                    <a:pt x="39" y="318"/>
                    <a:pt x="43" y="329"/>
                    <a:pt x="37" y="336"/>
                  </a:cubicBezTo>
                  <a:cubicBezTo>
                    <a:pt x="20" y="355"/>
                    <a:pt x="20" y="355"/>
                    <a:pt x="20" y="355"/>
                  </a:cubicBezTo>
                  <a:cubicBezTo>
                    <a:pt x="45" y="356"/>
                    <a:pt x="45" y="356"/>
                    <a:pt x="45" y="356"/>
                  </a:cubicBezTo>
                  <a:cubicBezTo>
                    <a:pt x="54" y="357"/>
                    <a:pt x="60" y="367"/>
                    <a:pt x="55" y="375"/>
                  </a:cubicBezTo>
                  <a:cubicBezTo>
                    <a:pt x="42" y="397"/>
                    <a:pt x="42" y="397"/>
                    <a:pt x="42" y="397"/>
                  </a:cubicBezTo>
                  <a:cubicBezTo>
                    <a:pt x="67" y="393"/>
                    <a:pt x="67" y="393"/>
                    <a:pt x="67" y="393"/>
                  </a:cubicBezTo>
                  <a:cubicBezTo>
                    <a:pt x="76" y="392"/>
                    <a:pt x="84" y="401"/>
                    <a:pt x="80" y="410"/>
                  </a:cubicBezTo>
                  <a:cubicBezTo>
                    <a:pt x="72" y="434"/>
                    <a:pt x="72" y="434"/>
                    <a:pt x="72" y="434"/>
                  </a:cubicBezTo>
                  <a:cubicBezTo>
                    <a:pt x="96" y="426"/>
                    <a:pt x="96" y="426"/>
                    <a:pt x="96" y="426"/>
                  </a:cubicBezTo>
                  <a:cubicBezTo>
                    <a:pt x="105" y="423"/>
                    <a:pt x="113" y="430"/>
                    <a:pt x="112" y="440"/>
                  </a:cubicBezTo>
                  <a:cubicBezTo>
                    <a:pt x="108" y="465"/>
                    <a:pt x="108" y="465"/>
                    <a:pt x="108" y="465"/>
                  </a:cubicBezTo>
                  <a:cubicBezTo>
                    <a:pt x="130" y="452"/>
                    <a:pt x="130" y="452"/>
                    <a:pt x="130" y="452"/>
                  </a:cubicBezTo>
                  <a:cubicBezTo>
                    <a:pt x="138" y="448"/>
                    <a:pt x="148" y="454"/>
                    <a:pt x="148" y="463"/>
                  </a:cubicBezTo>
                  <a:cubicBezTo>
                    <a:pt x="148" y="488"/>
                    <a:pt x="148" y="488"/>
                    <a:pt x="148" y="488"/>
                  </a:cubicBezTo>
                  <a:cubicBezTo>
                    <a:pt x="168" y="472"/>
                    <a:pt x="168" y="472"/>
                    <a:pt x="168" y="472"/>
                  </a:cubicBezTo>
                  <a:cubicBezTo>
                    <a:pt x="175" y="466"/>
                    <a:pt x="186" y="470"/>
                    <a:pt x="188" y="479"/>
                  </a:cubicBezTo>
                  <a:cubicBezTo>
                    <a:pt x="193" y="504"/>
                    <a:pt x="193" y="504"/>
                    <a:pt x="193" y="504"/>
                  </a:cubicBezTo>
                  <a:cubicBezTo>
                    <a:pt x="209" y="485"/>
                    <a:pt x="209" y="485"/>
                    <a:pt x="209" y="485"/>
                  </a:cubicBezTo>
                  <a:cubicBezTo>
                    <a:pt x="215" y="478"/>
                    <a:pt x="227" y="479"/>
                    <a:pt x="230" y="488"/>
                  </a:cubicBezTo>
                  <a:cubicBezTo>
                    <a:pt x="240" y="512"/>
                    <a:pt x="240" y="512"/>
                    <a:pt x="240" y="512"/>
                  </a:cubicBezTo>
                  <a:cubicBezTo>
                    <a:pt x="252" y="490"/>
                    <a:pt x="252" y="490"/>
                    <a:pt x="252" y="490"/>
                  </a:cubicBezTo>
                  <a:cubicBezTo>
                    <a:pt x="257" y="481"/>
                    <a:pt x="268" y="481"/>
                    <a:pt x="273" y="489"/>
                  </a:cubicBezTo>
                  <a:cubicBezTo>
                    <a:pt x="287" y="510"/>
                    <a:pt x="287" y="510"/>
                    <a:pt x="287" y="510"/>
                  </a:cubicBezTo>
                  <a:cubicBezTo>
                    <a:pt x="295" y="486"/>
                    <a:pt x="295" y="486"/>
                    <a:pt x="295" y="486"/>
                  </a:cubicBezTo>
                  <a:cubicBezTo>
                    <a:pt x="298" y="477"/>
                    <a:pt x="310" y="475"/>
                    <a:pt x="316" y="482"/>
                  </a:cubicBezTo>
                  <a:cubicBezTo>
                    <a:pt x="333" y="500"/>
                    <a:pt x="333" y="500"/>
                    <a:pt x="333" y="500"/>
                  </a:cubicBezTo>
                  <a:cubicBezTo>
                    <a:pt x="337" y="475"/>
                    <a:pt x="337" y="475"/>
                    <a:pt x="337" y="475"/>
                  </a:cubicBezTo>
                  <a:cubicBezTo>
                    <a:pt x="338" y="466"/>
                    <a:pt x="349" y="462"/>
                    <a:pt x="357" y="467"/>
                  </a:cubicBezTo>
                  <a:cubicBezTo>
                    <a:pt x="377" y="482"/>
                    <a:pt x="377" y="482"/>
                    <a:pt x="377" y="482"/>
                  </a:cubicBezTo>
                  <a:cubicBezTo>
                    <a:pt x="376" y="457"/>
                    <a:pt x="376" y="457"/>
                    <a:pt x="376" y="457"/>
                  </a:cubicBezTo>
                  <a:cubicBezTo>
                    <a:pt x="376" y="447"/>
                    <a:pt x="385" y="441"/>
                    <a:pt x="394" y="445"/>
                  </a:cubicBezTo>
                  <a:cubicBezTo>
                    <a:pt x="417" y="456"/>
                    <a:pt x="417" y="456"/>
                    <a:pt x="417" y="456"/>
                  </a:cubicBezTo>
                  <a:cubicBezTo>
                    <a:pt x="411" y="431"/>
                    <a:pt x="411" y="431"/>
                    <a:pt x="411" y="431"/>
                  </a:cubicBezTo>
                  <a:cubicBezTo>
                    <a:pt x="409" y="422"/>
                    <a:pt x="417" y="414"/>
                    <a:pt x="426" y="417"/>
                  </a:cubicBezTo>
                  <a:cubicBezTo>
                    <a:pt x="451" y="423"/>
                    <a:pt x="451" y="423"/>
                    <a:pt x="451" y="423"/>
                  </a:cubicBezTo>
                  <a:cubicBezTo>
                    <a:pt x="441" y="400"/>
                    <a:pt x="441" y="400"/>
                    <a:pt x="441" y="400"/>
                  </a:cubicBezTo>
                  <a:cubicBezTo>
                    <a:pt x="437" y="391"/>
                    <a:pt x="444" y="382"/>
                    <a:pt x="453" y="383"/>
                  </a:cubicBezTo>
                  <a:cubicBezTo>
                    <a:pt x="478" y="385"/>
                    <a:pt x="478" y="385"/>
                    <a:pt x="478" y="385"/>
                  </a:cubicBezTo>
                  <a:cubicBezTo>
                    <a:pt x="464" y="364"/>
                    <a:pt x="464" y="364"/>
                    <a:pt x="464" y="364"/>
                  </a:cubicBezTo>
                  <a:cubicBezTo>
                    <a:pt x="459" y="356"/>
                    <a:pt x="464" y="345"/>
                    <a:pt x="473" y="344"/>
                  </a:cubicBezTo>
                  <a:cubicBezTo>
                    <a:pt x="498" y="342"/>
                    <a:pt x="498" y="342"/>
                    <a:pt x="498" y="342"/>
                  </a:cubicBezTo>
                  <a:cubicBezTo>
                    <a:pt x="480" y="324"/>
                    <a:pt x="480" y="324"/>
                    <a:pt x="480" y="324"/>
                  </a:cubicBezTo>
                  <a:cubicBezTo>
                    <a:pt x="474" y="317"/>
                    <a:pt x="476" y="306"/>
                    <a:pt x="485" y="303"/>
                  </a:cubicBezTo>
                  <a:cubicBezTo>
                    <a:pt x="510" y="296"/>
                    <a:pt x="510" y="296"/>
                    <a:pt x="510" y="296"/>
                  </a:cubicBezTo>
                  <a:cubicBezTo>
                    <a:pt x="489" y="281"/>
                    <a:pt x="489" y="281"/>
                    <a:pt x="489" y="281"/>
                  </a:cubicBezTo>
                  <a:cubicBezTo>
                    <a:pt x="481" y="276"/>
                    <a:pt x="482" y="264"/>
                    <a:pt x="490" y="260"/>
                  </a:cubicBezTo>
                  <a:cubicBezTo>
                    <a:pt x="513" y="249"/>
                    <a:pt x="513" y="249"/>
                    <a:pt x="513" y="249"/>
                  </a:cubicBezTo>
                  <a:cubicBezTo>
                    <a:pt x="490" y="238"/>
                    <a:pt x="490" y="238"/>
                    <a:pt x="490" y="238"/>
                  </a:cubicBezTo>
                  <a:cubicBezTo>
                    <a:pt x="481" y="234"/>
                    <a:pt x="480" y="223"/>
                    <a:pt x="487" y="217"/>
                  </a:cubicBezTo>
                  <a:cubicBezTo>
                    <a:pt x="507" y="202"/>
                    <a:pt x="507" y="202"/>
                    <a:pt x="507" y="202"/>
                  </a:cubicBezTo>
                  <a:cubicBezTo>
                    <a:pt x="482" y="196"/>
                    <a:pt x="482" y="196"/>
                    <a:pt x="482" y="196"/>
                  </a:cubicBezTo>
                  <a:cubicBezTo>
                    <a:pt x="473" y="193"/>
                    <a:pt x="470" y="182"/>
                    <a:pt x="476" y="175"/>
                  </a:cubicBezTo>
                  <a:cubicBezTo>
                    <a:pt x="493" y="156"/>
                    <a:pt x="493" y="156"/>
                    <a:pt x="493" y="156"/>
                  </a:cubicBezTo>
                  <a:cubicBezTo>
                    <a:pt x="468" y="155"/>
                    <a:pt x="468" y="155"/>
                    <a:pt x="468" y="155"/>
                  </a:cubicBezTo>
                  <a:cubicBezTo>
                    <a:pt x="458" y="155"/>
                    <a:pt x="453" y="144"/>
                    <a:pt x="458" y="136"/>
                  </a:cubicBezTo>
                  <a:cubicBezTo>
                    <a:pt x="471" y="115"/>
                    <a:pt x="471" y="115"/>
                    <a:pt x="471" y="115"/>
                  </a:cubicBezTo>
                  <a:cubicBezTo>
                    <a:pt x="445" y="118"/>
                    <a:pt x="445" y="118"/>
                    <a:pt x="445" y="118"/>
                  </a:cubicBezTo>
                  <a:cubicBezTo>
                    <a:pt x="436" y="119"/>
                    <a:pt x="429" y="110"/>
                    <a:pt x="432" y="101"/>
                  </a:cubicBezTo>
                  <a:cubicBezTo>
                    <a:pt x="441" y="78"/>
                    <a:pt x="441" y="78"/>
                    <a:pt x="441" y="78"/>
                  </a:cubicBezTo>
                  <a:cubicBezTo>
                    <a:pt x="417" y="86"/>
                    <a:pt x="417" y="86"/>
                    <a:pt x="417" y="86"/>
                  </a:cubicBezTo>
                  <a:cubicBezTo>
                    <a:pt x="408" y="89"/>
                    <a:pt x="399" y="81"/>
                    <a:pt x="401" y="72"/>
                  </a:cubicBezTo>
                  <a:cubicBezTo>
                    <a:pt x="405" y="47"/>
                    <a:pt x="405" y="47"/>
                    <a:pt x="405" y="47"/>
                  </a:cubicBezTo>
                  <a:cubicBezTo>
                    <a:pt x="383" y="59"/>
                    <a:pt x="383" y="59"/>
                    <a:pt x="383" y="59"/>
                  </a:cubicBezTo>
                  <a:cubicBezTo>
                    <a:pt x="375" y="63"/>
                    <a:pt x="365" y="58"/>
                    <a:pt x="365" y="48"/>
                  </a:cubicBezTo>
                  <a:cubicBezTo>
                    <a:pt x="364" y="23"/>
                    <a:pt x="364" y="23"/>
                    <a:pt x="364" y="23"/>
                  </a:cubicBezTo>
                  <a:cubicBezTo>
                    <a:pt x="345" y="39"/>
                    <a:pt x="345" y="39"/>
                    <a:pt x="345" y="39"/>
                  </a:cubicBezTo>
                  <a:cubicBezTo>
                    <a:pt x="337" y="45"/>
                    <a:pt x="326" y="41"/>
                    <a:pt x="325" y="32"/>
                  </a:cubicBezTo>
                  <a:cubicBezTo>
                    <a:pt x="320" y="7"/>
                    <a:pt x="320" y="7"/>
                    <a:pt x="320" y="7"/>
                  </a:cubicBezTo>
                  <a:cubicBezTo>
                    <a:pt x="303" y="27"/>
                    <a:pt x="303" y="27"/>
                    <a:pt x="303" y="27"/>
                  </a:cubicBezTo>
                  <a:cubicBezTo>
                    <a:pt x="297" y="34"/>
                    <a:pt x="286" y="32"/>
                    <a:pt x="282" y="23"/>
                  </a:cubicBezTo>
                  <a:cubicBezTo>
                    <a:pt x="273" y="0"/>
                    <a:pt x="273" y="0"/>
                    <a:pt x="273" y="0"/>
                  </a:cubicBezTo>
                  <a:cubicBezTo>
                    <a:pt x="260" y="22"/>
                    <a:pt x="260" y="22"/>
                    <a:pt x="260" y="22"/>
                  </a:cubicBezTo>
                  <a:cubicBezTo>
                    <a:pt x="256" y="30"/>
                    <a:pt x="244" y="30"/>
                    <a:pt x="239" y="22"/>
                  </a:cubicBezTo>
                  <a:cubicBezTo>
                    <a:pt x="226" y="1"/>
                    <a:pt x="226" y="1"/>
                    <a:pt x="226" y="1"/>
                  </a:cubicBezTo>
                  <a:cubicBezTo>
                    <a:pt x="217" y="25"/>
                    <a:pt x="217" y="25"/>
                    <a:pt x="217" y="25"/>
                  </a:cubicBezTo>
                  <a:cubicBezTo>
                    <a:pt x="214" y="34"/>
                    <a:pt x="203" y="36"/>
                    <a:pt x="197" y="30"/>
                  </a:cubicBezTo>
                  <a:cubicBezTo>
                    <a:pt x="179" y="11"/>
                    <a:pt x="179" y="11"/>
                    <a:pt x="179" y="11"/>
                  </a:cubicBezTo>
                  <a:cubicBezTo>
                    <a:pt x="176" y="36"/>
                    <a:pt x="176" y="36"/>
                    <a:pt x="176" y="36"/>
                  </a:cubicBezTo>
                  <a:cubicBezTo>
                    <a:pt x="174" y="45"/>
                    <a:pt x="164" y="50"/>
                    <a:pt x="156" y="44"/>
                  </a:cubicBezTo>
                  <a:close/>
                  <a:moveTo>
                    <a:pt x="407" y="207"/>
                  </a:moveTo>
                  <a:cubicBezTo>
                    <a:pt x="434" y="290"/>
                    <a:pt x="388" y="379"/>
                    <a:pt x="305" y="406"/>
                  </a:cubicBezTo>
                  <a:cubicBezTo>
                    <a:pt x="222" y="433"/>
                    <a:pt x="133" y="387"/>
                    <a:pt x="106" y="304"/>
                  </a:cubicBezTo>
                  <a:cubicBezTo>
                    <a:pt x="79" y="221"/>
                    <a:pt x="125" y="132"/>
                    <a:pt x="208" y="105"/>
                  </a:cubicBezTo>
                  <a:cubicBezTo>
                    <a:pt x="291" y="78"/>
                    <a:pt x="380" y="124"/>
                    <a:pt x="407" y="207"/>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53"/>
            <p:cNvSpPr>
              <a:spLocks noEditPoints="1"/>
            </p:cNvSpPr>
            <p:nvPr/>
          </p:nvSpPr>
          <p:spPr bwMode="auto">
            <a:xfrm>
              <a:off x="5932150" y="2976348"/>
              <a:ext cx="426710" cy="482589"/>
            </a:xfrm>
            <a:custGeom>
              <a:avLst/>
              <a:gdLst>
                <a:gd name="T0" fmla="*/ 2147483646 w 78"/>
                <a:gd name="T1" fmla="*/ 2147483646 h 88"/>
                <a:gd name="T2" fmla="*/ 2147483646 w 78"/>
                <a:gd name="T3" fmla="*/ 2147483646 h 88"/>
                <a:gd name="T4" fmla="*/ 2147483646 w 78"/>
                <a:gd name="T5" fmla="*/ 2147483646 h 88"/>
                <a:gd name="T6" fmla="*/ 2147483646 w 78"/>
                <a:gd name="T7" fmla="*/ 2147483646 h 88"/>
                <a:gd name="T8" fmla="*/ 0 w 78"/>
                <a:gd name="T9" fmla="*/ 2147483646 h 88"/>
                <a:gd name="T10" fmla="*/ 2147483646 w 78"/>
                <a:gd name="T11" fmla="*/ 2147483646 h 88"/>
                <a:gd name="T12" fmla="*/ 2147483646 w 78"/>
                <a:gd name="T13" fmla="*/ 2147483646 h 88"/>
                <a:gd name="T14" fmla="*/ 2147483646 w 78"/>
                <a:gd name="T15" fmla="*/ 2147483646 h 88"/>
                <a:gd name="T16" fmla="*/ 2147483646 w 78"/>
                <a:gd name="T17" fmla="*/ 2147483646 h 88"/>
                <a:gd name="T18" fmla="*/ 2147483646 w 78"/>
                <a:gd name="T19" fmla="*/ 2147483646 h 88"/>
                <a:gd name="T20" fmla="*/ 2147483646 w 78"/>
                <a:gd name="T21" fmla="*/ 2147483646 h 88"/>
                <a:gd name="T22" fmla="*/ 2147483646 w 78"/>
                <a:gd name="T23" fmla="*/ 2147483646 h 88"/>
                <a:gd name="T24" fmla="*/ 2147483646 w 78"/>
                <a:gd name="T25" fmla="*/ 2147483646 h 88"/>
                <a:gd name="T26" fmla="*/ 2147483646 w 78"/>
                <a:gd name="T27" fmla="*/ 2147483646 h 88"/>
                <a:gd name="T28" fmla="*/ 2147483646 w 78"/>
                <a:gd name="T29" fmla="*/ 2147483646 h 88"/>
                <a:gd name="T30" fmla="*/ 2147483646 w 78"/>
                <a:gd name="T31" fmla="*/ 2147483646 h 88"/>
                <a:gd name="T32" fmla="*/ 2147483646 w 78"/>
                <a:gd name="T33" fmla="*/ 2147483646 h 88"/>
                <a:gd name="T34" fmla="*/ 2147483646 w 78"/>
                <a:gd name="T35" fmla="*/ 2147483646 h 88"/>
                <a:gd name="T36" fmla="*/ 2147483646 w 78"/>
                <a:gd name="T37" fmla="*/ 2147483646 h 88"/>
                <a:gd name="T38" fmla="*/ 2147483646 w 78"/>
                <a:gd name="T39" fmla="*/ 2147483646 h 88"/>
                <a:gd name="T40" fmla="*/ 2147483646 w 78"/>
                <a:gd name="T41" fmla="*/ 2147483646 h 88"/>
                <a:gd name="T42" fmla="*/ 2147483646 w 78"/>
                <a:gd name="T43" fmla="*/ 2147483646 h 88"/>
                <a:gd name="T44" fmla="*/ 2147483646 w 78"/>
                <a:gd name="T45" fmla="*/ 2147483646 h 88"/>
                <a:gd name="T46" fmla="*/ 2147483646 w 78"/>
                <a:gd name="T47" fmla="*/ 2147483646 h 88"/>
                <a:gd name="T48" fmla="*/ 2147483646 w 78"/>
                <a:gd name="T49" fmla="*/ 2147483646 h 88"/>
                <a:gd name="T50" fmla="*/ 2147483646 w 78"/>
                <a:gd name="T51" fmla="*/ 2147483646 h 88"/>
                <a:gd name="T52" fmla="*/ 2147483646 w 78"/>
                <a:gd name="T53" fmla="*/ 2147483646 h 88"/>
                <a:gd name="T54" fmla="*/ 2147483646 w 78"/>
                <a:gd name="T55" fmla="*/ 2147483646 h 88"/>
                <a:gd name="T56" fmla="*/ 2147483646 w 78"/>
                <a:gd name="T57" fmla="*/ 2147483646 h 88"/>
                <a:gd name="T58" fmla="*/ 2147483646 w 78"/>
                <a:gd name="T59" fmla="*/ 2147483646 h 88"/>
                <a:gd name="T60" fmla="*/ 2147483646 w 78"/>
                <a:gd name="T61" fmla="*/ 2147483646 h 88"/>
                <a:gd name="T62" fmla="*/ 2147483646 w 78"/>
                <a:gd name="T63" fmla="*/ 0 h 88"/>
                <a:gd name="T64" fmla="*/ 2147483646 w 78"/>
                <a:gd name="T65" fmla="*/ 0 h 88"/>
                <a:gd name="T66" fmla="*/ 2147483646 w 78"/>
                <a:gd name="T67" fmla="*/ 2147483646 h 88"/>
                <a:gd name="T68" fmla="*/ 2147483646 w 78"/>
                <a:gd name="T69" fmla="*/ 2147483646 h 88"/>
                <a:gd name="T70" fmla="*/ 2147483646 w 78"/>
                <a:gd name="T71" fmla="*/ 2147483646 h 88"/>
                <a:gd name="T72" fmla="*/ 2147483646 w 78"/>
                <a:gd name="T73" fmla="*/ 2147483646 h 88"/>
                <a:gd name="T74" fmla="*/ 2147483646 w 78"/>
                <a:gd name="T75" fmla="*/ 2147483646 h 88"/>
                <a:gd name="T76" fmla="*/ 2147483646 w 78"/>
                <a:gd name="T77" fmla="*/ 2147483646 h 88"/>
                <a:gd name="T78" fmla="*/ 2147483646 w 78"/>
                <a:gd name="T79" fmla="*/ 2147483646 h 88"/>
                <a:gd name="T80" fmla="*/ 2147483646 w 78"/>
                <a:gd name="T81" fmla="*/ 2147483646 h 88"/>
                <a:gd name="T82" fmla="*/ 2147483646 w 78"/>
                <a:gd name="T83" fmla="*/ 2147483646 h 88"/>
                <a:gd name="T84" fmla="*/ 2147483646 w 78"/>
                <a:gd name="T85" fmla="*/ 2147483646 h 88"/>
                <a:gd name="T86" fmla="*/ 2147483646 w 78"/>
                <a:gd name="T87" fmla="*/ 2147483646 h 88"/>
                <a:gd name="T88" fmla="*/ 2147483646 w 78"/>
                <a:gd name="T89" fmla="*/ 2147483646 h 88"/>
                <a:gd name="T90" fmla="*/ 2147483646 w 78"/>
                <a:gd name="T91" fmla="*/ 2147483646 h 88"/>
                <a:gd name="T92" fmla="*/ 2147483646 w 78"/>
                <a:gd name="T93" fmla="*/ 2147483646 h 88"/>
                <a:gd name="T94" fmla="*/ 2147483646 w 78"/>
                <a:gd name="T95" fmla="*/ 2147483646 h 88"/>
                <a:gd name="T96" fmla="*/ 2147483646 w 78"/>
                <a:gd name="T97" fmla="*/ 2147483646 h 88"/>
                <a:gd name="T98" fmla="*/ 2147483646 w 78"/>
                <a:gd name="T99" fmla="*/ 2147483646 h 88"/>
                <a:gd name="T100" fmla="*/ 2147483646 w 78"/>
                <a:gd name="T101" fmla="*/ 2147483646 h 88"/>
                <a:gd name="T102" fmla="*/ 2147483646 w 78"/>
                <a:gd name="T103" fmla="*/ 2147483646 h 88"/>
                <a:gd name="T104" fmla="*/ 2147483646 w 78"/>
                <a:gd name="T105" fmla="*/ 2147483646 h 88"/>
                <a:gd name="T106" fmla="*/ 2147483646 w 78"/>
                <a:gd name="T107" fmla="*/ 2147483646 h 88"/>
                <a:gd name="T108" fmla="*/ 2147483646 w 78"/>
                <a:gd name="T109" fmla="*/ 2147483646 h 88"/>
                <a:gd name="T110" fmla="*/ 2147483646 w 78"/>
                <a:gd name="T111" fmla="*/ 2147483646 h 88"/>
                <a:gd name="T112" fmla="*/ 2147483646 w 78"/>
                <a:gd name="T113" fmla="*/ 2147483646 h 88"/>
                <a:gd name="T114" fmla="*/ 2147483646 w 78"/>
                <a:gd name="T115" fmla="*/ 2147483646 h 88"/>
                <a:gd name="T116" fmla="*/ 2147483646 w 78"/>
                <a:gd name="T117" fmla="*/ 2147483646 h 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0" name="组合 49"/>
          <p:cNvGrpSpPr/>
          <p:nvPr/>
        </p:nvGrpSpPr>
        <p:grpSpPr bwMode="auto">
          <a:xfrm>
            <a:off x="717550" y="1844675"/>
            <a:ext cx="4829175" cy="1290638"/>
            <a:chOff x="717099" y="1844675"/>
            <a:chExt cx="4829626" cy="1290638"/>
          </a:xfrm>
        </p:grpSpPr>
        <p:sp>
          <p:nvSpPr>
            <p:cNvPr id="51" name="文本框 12"/>
            <p:cNvSpPr txBox="1">
              <a:spLocks noChangeArrowheads="1"/>
            </p:cNvSpPr>
            <p:nvPr/>
          </p:nvSpPr>
          <p:spPr bwMode="auto">
            <a:xfrm>
              <a:off x="1095375" y="1844675"/>
              <a:ext cx="4451350"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50000"/>
                </a:lnSpc>
                <a:spcBef>
                  <a:spcPct val="0"/>
                </a:spcBef>
                <a:buFontTx/>
                <a:buNone/>
              </a:pPr>
              <a:r>
                <a:rPr lang="zh-CN" altLang="en-US" sz="1800" dirty="0">
                  <a:latin typeface="微软雅黑" panose="020B0503020204020204" pitchFamily="34" charset="-122"/>
                  <a:ea typeface="微软雅黑" panose="020B0503020204020204" pitchFamily="34" charset="-122"/>
                </a:rPr>
                <a:t>通讯系统是整体系统网络的数据中心和远程监控中心，通常采用C/S或B/S结构，即客户端/服务器结构或浏览器/服务器结构</a:t>
              </a:r>
              <a:endParaRPr lang="en-US" altLang="zh-CN" sz="1800" dirty="0">
                <a:latin typeface="微软雅黑" panose="020B0503020204020204" pitchFamily="34" charset="-122"/>
                <a:ea typeface="微软雅黑" panose="020B0503020204020204" pitchFamily="34" charset="-122"/>
              </a:endParaRPr>
            </a:p>
          </p:txBody>
        </p:sp>
        <p:grpSp>
          <p:nvGrpSpPr>
            <p:cNvPr id="52" name="Group 60"/>
            <p:cNvGrpSpPr/>
            <p:nvPr/>
          </p:nvGrpSpPr>
          <p:grpSpPr>
            <a:xfrm>
              <a:off x="717099" y="1985905"/>
              <a:ext cx="234185" cy="233487"/>
              <a:chOff x="2138511" y="2464802"/>
              <a:chExt cx="354012" cy="352956"/>
            </a:xfrm>
            <a:solidFill>
              <a:srgbClr val="FC4242"/>
            </a:solidFill>
          </p:grpSpPr>
          <p:sp>
            <p:nvSpPr>
              <p:cNvPr id="53" name="Oval 61"/>
              <p:cNvSpPr>
                <a:spLocks noChangeArrowheads="1"/>
              </p:cNvSpPr>
              <p:nvPr/>
            </p:nvSpPr>
            <p:spPr bwMode="auto">
              <a:xfrm>
                <a:off x="2229830" y="2555417"/>
                <a:ext cx="171376" cy="171727"/>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sp>
            <p:nvSpPr>
              <p:cNvPr id="54"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dirty="0">
                  <a:latin typeface="Arial" panose="020B0604020202020204" pitchFamily="34" charset="0"/>
                  <a:cs typeface="Arial" panose="020B0604020202020204" pitchFamily="34" charset="0"/>
                </a:endParaRPr>
              </a:p>
            </p:txBody>
          </p:sp>
        </p:grpSp>
      </p:grpSp>
      <p:grpSp>
        <p:nvGrpSpPr>
          <p:cNvPr id="55" name="组合 54"/>
          <p:cNvGrpSpPr/>
          <p:nvPr/>
        </p:nvGrpSpPr>
        <p:grpSpPr bwMode="auto">
          <a:xfrm>
            <a:off x="717550" y="3455988"/>
            <a:ext cx="4829175" cy="1289050"/>
            <a:chOff x="717099" y="3455988"/>
            <a:chExt cx="4829626" cy="1289050"/>
          </a:xfrm>
        </p:grpSpPr>
        <p:sp>
          <p:nvSpPr>
            <p:cNvPr id="56" name="文本框 55"/>
            <p:cNvSpPr txBox="1"/>
            <p:nvPr/>
          </p:nvSpPr>
          <p:spPr>
            <a:xfrm>
              <a:off x="1094959" y="3455988"/>
              <a:ext cx="4451766" cy="1289050"/>
            </a:xfrm>
            <a:prstGeom prst="rect">
              <a:avLst/>
            </a:prstGeom>
            <a:noFill/>
          </p:spPr>
          <p:txBody>
            <a:bodyPr>
              <a:spAutoFit/>
            </a:bodyPr>
            <a:lstStyle/>
            <a:p>
              <a:pPr>
                <a:lnSpc>
                  <a:spcPct val="150000"/>
                </a:lnSpc>
                <a:defRPr/>
              </a:pPr>
              <a:r>
                <a:rPr lang="zh-CN" altLang="en-US" dirty="0">
                  <a:latin typeface="微软雅黑" panose="020B0503020204020204" pitchFamily="34" charset="-122"/>
                  <a:ea typeface="微软雅黑" panose="020B0503020204020204" pitchFamily="34" charset="-122"/>
                </a:rPr>
                <a:t>系统软件通常有如下功能模块：客房状态显示、服务信息显示、空调远程控制参数设置、系统设置等</a:t>
              </a:r>
              <a:endParaRPr lang="zh-CN" altLang="en-US" kern="0" dirty="0">
                <a:latin typeface="微软雅黑" panose="020B0503020204020204" pitchFamily="34" charset="-122"/>
                <a:ea typeface="微软雅黑" panose="020B0503020204020204" pitchFamily="34" charset="-122"/>
              </a:endParaRPr>
            </a:p>
          </p:txBody>
        </p:sp>
        <p:grpSp>
          <p:nvGrpSpPr>
            <p:cNvPr id="57" name="Group 60"/>
            <p:cNvGrpSpPr/>
            <p:nvPr/>
          </p:nvGrpSpPr>
          <p:grpSpPr>
            <a:xfrm>
              <a:off x="717099" y="3604574"/>
              <a:ext cx="234185" cy="233487"/>
              <a:chOff x="2138511" y="2464802"/>
              <a:chExt cx="354012" cy="352956"/>
            </a:xfrm>
            <a:solidFill>
              <a:srgbClr val="35CB72"/>
            </a:solidFill>
          </p:grpSpPr>
          <p:sp>
            <p:nvSpPr>
              <p:cNvPr id="58" name="Oval 61"/>
              <p:cNvSpPr>
                <a:spLocks noChangeArrowheads="1"/>
              </p:cNvSpPr>
              <p:nvPr/>
            </p:nvSpPr>
            <p:spPr bwMode="auto">
              <a:xfrm>
                <a:off x="2229830" y="2555417"/>
                <a:ext cx="171376" cy="171727"/>
              </a:xfrm>
              <a:prstGeom prst="ellipse">
                <a:avLst/>
              </a:pr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dirty="0">
                  <a:latin typeface="Arial" panose="020B0604020202020204" pitchFamily="34" charset="0"/>
                  <a:cs typeface="Arial" panose="020B0604020202020204" pitchFamily="34" charset="0"/>
                </a:endParaRPr>
              </a:p>
            </p:txBody>
          </p:sp>
          <p:sp>
            <p:nvSpPr>
              <p:cNvPr id="59"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grpSp>
      </p:grpSp>
      <p:sp>
        <p:nvSpPr>
          <p:cNvPr id="60" name="TextBox 11"/>
          <p:cNvSpPr txBox="1"/>
          <p:nvPr/>
        </p:nvSpPr>
        <p:spPr>
          <a:xfrm>
            <a:off x="781175" y="48856"/>
            <a:ext cx="58360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系统软件</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2000" fill="hold"/>
                                        <p:tgtEl>
                                          <p:spTgt spid="5"/>
                                        </p:tgtEl>
                                        <p:attrNameLst>
                                          <p:attrName>ppt_w</p:attrName>
                                        </p:attrNameLst>
                                      </p:cBhvr>
                                      <p:tavLst>
                                        <p:tav tm="0">
                                          <p:val>
                                            <p:fltVal val="0"/>
                                          </p:val>
                                        </p:tav>
                                        <p:tav tm="100000">
                                          <p:val>
                                            <p:strVal val="#ppt_w"/>
                                          </p:val>
                                        </p:tav>
                                      </p:tavLst>
                                    </p:anim>
                                    <p:anim calcmode="lin" valueType="num">
                                      <p:cBhvr>
                                        <p:cTn id="13" dur="2000" fill="hold"/>
                                        <p:tgtEl>
                                          <p:spTgt spid="5"/>
                                        </p:tgtEl>
                                        <p:attrNameLst>
                                          <p:attrName>ppt_h</p:attrName>
                                        </p:attrNameLst>
                                      </p:cBhvr>
                                      <p:tavLst>
                                        <p:tav tm="0">
                                          <p:val>
                                            <p:fltVal val="0"/>
                                          </p:val>
                                        </p:tav>
                                        <p:tav tm="100000">
                                          <p:val>
                                            <p:strVal val="#ppt_h"/>
                                          </p:val>
                                        </p:tav>
                                      </p:tavLst>
                                    </p:anim>
                                    <p:animEffect transition="in" filter="fade">
                                      <p:cBhvr>
                                        <p:cTn id="14" dur="2000"/>
                                        <p:tgtEl>
                                          <p:spTgt spid="5"/>
                                        </p:tgtEl>
                                      </p:cBhvr>
                                    </p:animEffect>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2000" fill="hold"/>
                                        <p:tgtEl>
                                          <p:spTgt spid="50"/>
                                        </p:tgtEl>
                                        <p:attrNameLst>
                                          <p:attrName>ppt_x</p:attrName>
                                        </p:attrNameLst>
                                      </p:cBhvr>
                                      <p:tavLst>
                                        <p:tav tm="0">
                                          <p:val>
                                            <p:strVal val="0-#ppt_w/2"/>
                                          </p:val>
                                        </p:tav>
                                        <p:tav tm="100000">
                                          <p:val>
                                            <p:strVal val="#ppt_x"/>
                                          </p:val>
                                        </p:tav>
                                      </p:tavLst>
                                    </p:anim>
                                    <p:anim calcmode="lin" valueType="num">
                                      <p:cBhvr additive="base">
                                        <p:cTn id="19" dur="2000" fill="hold"/>
                                        <p:tgtEl>
                                          <p:spTgt spid="50"/>
                                        </p:tgtEl>
                                        <p:attrNameLst>
                                          <p:attrName>ppt_y</p:attrName>
                                        </p:attrNameLst>
                                      </p:cBhvr>
                                      <p:tavLst>
                                        <p:tav tm="0">
                                          <p:val>
                                            <p:strVal val="#ppt_y"/>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2000" fill="hold"/>
                                        <p:tgtEl>
                                          <p:spTgt spid="55"/>
                                        </p:tgtEl>
                                        <p:attrNameLst>
                                          <p:attrName>ppt_x</p:attrName>
                                        </p:attrNameLst>
                                      </p:cBhvr>
                                      <p:tavLst>
                                        <p:tav tm="0">
                                          <p:val>
                                            <p:strVal val="0-#ppt_w/2"/>
                                          </p:val>
                                        </p:tav>
                                        <p:tav tm="100000">
                                          <p:val>
                                            <p:strVal val="#ppt_x"/>
                                          </p:val>
                                        </p:tav>
                                      </p:tavLst>
                                    </p:anim>
                                    <p:anim calcmode="lin" valueType="num">
                                      <p:cBhvr additive="base">
                                        <p:cTn id="24" dur="20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0273" y="44944"/>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市场前景</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52" name="组合 154"/>
          <p:cNvGrpSpPr/>
          <p:nvPr/>
        </p:nvGrpSpPr>
        <p:grpSpPr bwMode="auto">
          <a:xfrm>
            <a:off x="4908550" y="584200"/>
            <a:ext cx="6635750" cy="5494338"/>
            <a:chOff x="5772149" y="801688"/>
            <a:chExt cx="6208084" cy="5067300"/>
          </a:xfrm>
          <a:blipFill dpi="0" rotWithShape="1">
            <a:blip r:embed="rId1">
              <a:extLst>
                <a:ext uri="{28A0092B-C50C-407E-A947-70E740481C1C}">
                  <a14:useLocalDpi xmlns:a14="http://schemas.microsoft.com/office/drawing/2010/main" val="0"/>
                </a:ext>
              </a:extLst>
            </a:blip>
            <a:srcRect/>
            <a:stretch>
              <a:fillRect/>
            </a:stretch>
          </a:blipFill>
        </p:grpSpPr>
        <p:sp>
          <p:nvSpPr>
            <p:cNvPr id="53" name="Freeform 5"/>
            <p:cNvSpPr/>
            <p:nvPr/>
          </p:nvSpPr>
          <p:spPr bwMode="auto">
            <a:xfrm>
              <a:off x="6590019" y="4132968"/>
              <a:ext cx="1509702" cy="1198746"/>
            </a:xfrm>
            <a:custGeom>
              <a:avLst/>
              <a:gdLst>
                <a:gd name="T0" fmla="*/ 2147483646 w 1641"/>
                <a:gd name="T1" fmla="*/ 0 h 1303"/>
                <a:gd name="T2" fmla="*/ 0 w 1641"/>
                <a:gd name="T3" fmla="*/ 2147483646 h 1303"/>
                <a:gd name="T4" fmla="*/ 2147483646 w 1641"/>
                <a:gd name="T5" fmla="*/ 2147483646 h 1303"/>
                <a:gd name="T6" fmla="*/ 0 60000 65536"/>
                <a:gd name="T7" fmla="*/ 0 60000 65536"/>
                <a:gd name="T8" fmla="*/ 0 60000 65536"/>
              </a:gdLst>
              <a:ahLst/>
              <a:cxnLst>
                <a:cxn ang="T6">
                  <a:pos x="T0" y="T1"/>
                </a:cxn>
                <a:cxn ang="T7">
                  <a:pos x="T2" y="T3"/>
                </a:cxn>
                <a:cxn ang="T8">
                  <a:pos x="T4" y="T5"/>
                </a:cxn>
              </a:cxnLst>
              <a:rect l="0" t="0" r="r" b="b"/>
              <a:pathLst>
                <a:path w="1641" h="1303">
                  <a:moveTo>
                    <a:pt x="818" y="0"/>
                  </a:moveTo>
                  <a:lnTo>
                    <a:pt x="0" y="1303"/>
                  </a:lnTo>
                  <a:lnTo>
                    <a:pt x="1641" y="1007"/>
                  </a:lnTo>
                </a:path>
              </a:pathLst>
            </a:custGeom>
            <a:grpFill/>
            <a:ln w="14288" cap="flat">
              <a:solidFill>
                <a:srgbClr val="90A4AE"/>
              </a:solidFill>
              <a:prstDash val="solid"/>
              <a:miter lim="800000"/>
            </a:ln>
          </p:spPr>
          <p:txBody>
            <a:bodyPr/>
            <a:lstStyle/>
            <a:p>
              <a:endParaRPr lang="zh-CN" altLang="en-US"/>
            </a:p>
          </p:txBody>
        </p:sp>
        <p:sp>
          <p:nvSpPr>
            <p:cNvPr id="54" name="Freeform 6"/>
            <p:cNvSpPr/>
            <p:nvPr/>
          </p:nvSpPr>
          <p:spPr bwMode="auto">
            <a:xfrm>
              <a:off x="8914830" y="5059398"/>
              <a:ext cx="753471" cy="650433"/>
            </a:xfrm>
            <a:custGeom>
              <a:avLst/>
              <a:gdLst>
                <a:gd name="T0" fmla="*/ 0 w 819"/>
                <a:gd name="T1" fmla="*/ 2147483646 h 707"/>
                <a:gd name="T2" fmla="*/ 2147483646 w 819"/>
                <a:gd name="T3" fmla="*/ 0 h 707"/>
                <a:gd name="T4" fmla="*/ 2147483646 w 819"/>
                <a:gd name="T5" fmla="*/ 0 h 707"/>
                <a:gd name="T6" fmla="*/ 0 60000 65536"/>
                <a:gd name="T7" fmla="*/ 0 60000 65536"/>
                <a:gd name="T8" fmla="*/ 0 60000 65536"/>
              </a:gdLst>
              <a:ahLst/>
              <a:cxnLst>
                <a:cxn ang="T6">
                  <a:pos x="T0" y="T1"/>
                </a:cxn>
                <a:cxn ang="T7">
                  <a:pos x="T2" y="T3"/>
                </a:cxn>
                <a:cxn ang="T8">
                  <a:pos x="T4" y="T5"/>
                </a:cxn>
              </a:cxnLst>
              <a:rect l="0" t="0" r="r" b="b"/>
              <a:pathLst>
                <a:path w="819" h="707">
                  <a:moveTo>
                    <a:pt x="0" y="707"/>
                  </a:moveTo>
                  <a:lnTo>
                    <a:pt x="819" y="0"/>
                  </a:lnTo>
                </a:path>
              </a:pathLst>
            </a:custGeom>
            <a:grpFill/>
            <a:ln w="14288" cap="flat">
              <a:solidFill>
                <a:srgbClr val="90A4AE"/>
              </a:solidFill>
              <a:prstDash val="solid"/>
              <a:miter lim="800000"/>
            </a:ln>
          </p:spPr>
          <p:txBody>
            <a:bodyPr/>
            <a:lstStyle/>
            <a:p>
              <a:endParaRPr lang="zh-CN" altLang="en-US"/>
            </a:p>
          </p:txBody>
        </p:sp>
        <p:sp>
          <p:nvSpPr>
            <p:cNvPr id="55" name="Freeform 7"/>
            <p:cNvSpPr/>
            <p:nvPr/>
          </p:nvSpPr>
          <p:spPr bwMode="auto">
            <a:xfrm>
              <a:off x="9955338" y="1020645"/>
              <a:ext cx="1838137" cy="1136187"/>
            </a:xfrm>
            <a:custGeom>
              <a:avLst/>
              <a:gdLst>
                <a:gd name="T0" fmla="*/ 0 w 1998"/>
                <a:gd name="T1" fmla="*/ 2147483646 h 1235"/>
                <a:gd name="T2" fmla="*/ 2147483646 w 1998"/>
                <a:gd name="T3" fmla="*/ 0 h 1235"/>
                <a:gd name="T4" fmla="*/ 2147483646 w 1998"/>
                <a:gd name="T5" fmla="*/ 2147483646 h 1235"/>
                <a:gd name="T6" fmla="*/ 2147483646 w 1998"/>
                <a:gd name="T7" fmla="*/ 2147483646 h 1235"/>
                <a:gd name="T8" fmla="*/ 2147483646 w 1998"/>
                <a:gd name="T9" fmla="*/ 2147483646 h 1235"/>
                <a:gd name="T10" fmla="*/ 2147483646 w 1998"/>
                <a:gd name="T11" fmla="*/ 2147483646 h 12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98" h="1235">
                  <a:moveTo>
                    <a:pt x="0" y="949"/>
                  </a:moveTo>
                  <a:lnTo>
                    <a:pt x="551" y="0"/>
                  </a:lnTo>
                  <a:lnTo>
                    <a:pt x="804" y="795"/>
                  </a:lnTo>
                  <a:lnTo>
                    <a:pt x="1998" y="542"/>
                  </a:lnTo>
                  <a:lnTo>
                    <a:pt x="1998" y="1235"/>
                  </a:lnTo>
                  <a:lnTo>
                    <a:pt x="804" y="795"/>
                  </a:lnTo>
                </a:path>
              </a:pathLst>
            </a:custGeom>
            <a:grpFill/>
            <a:ln w="14288" cap="flat">
              <a:solidFill>
                <a:srgbClr val="90A4AE"/>
              </a:solidFill>
              <a:prstDash val="solid"/>
              <a:miter lim="800000"/>
            </a:ln>
          </p:spPr>
          <p:txBody>
            <a:bodyPr/>
            <a:lstStyle/>
            <a:p>
              <a:endParaRPr lang="zh-CN" altLang="en-US"/>
            </a:p>
          </p:txBody>
        </p:sp>
        <p:sp>
          <p:nvSpPr>
            <p:cNvPr id="56" name="Freeform 8"/>
            <p:cNvSpPr/>
            <p:nvPr/>
          </p:nvSpPr>
          <p:spPr bwMode="auto">
            <a:xfrm>
              <a:off x="6443741" y="910247"/>
              <a:ext cx="1944856" cy="943909"/>
            </a:xfrm>
            <a:custGeom>
              <a:avLst/>
              <a:gdLst>
                <a:gd name="T0" fmla="*/ 0 w 2114"/>
                <a:gd name="T1" fmla="*/ 0 h 1026"/>
                <a:gd name="T2" fmla="*/ 2147483646 w 2114"/>
                <a:gd name="T3" fmla="*/ 2147483646 h 1026"/>
                <a:gd name="T4" fmla="*/ 2147483646 w 2114"/>
                <a:gd name="T5" fmla="*/ 2147483646 h 1026"/>
                <a:gd name="T6" fmla="*/ 0 w 2114"/>
                <a:gd name="T7" fmla="*/ 0 h 10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4" h="1026">
                  <a:moveTo>
                    <a:pt x="0" y="0"/>
                  </a:moveTo>
                  <a:lnTo>
                    <a:pt x="327" y="1026"/>
                  </a:lnTo>
                  <a:lnTo>
                    <a:pt x="2114" y="563"/>
                  </a:lnTo>
                  <a:lnTo>
                    <a:pt x="0" y="0"/>
                  </a:lnTo>
                  <a:close/>
                </a:path>
              </a:pathLst>
            </a:custGeom>
            <a:grpFill/>
            <a:ln w="14288" cap="flat">
              <a:solidFill>
                <a:srgbClr val="90A4AE"/>
              </a:solidFill>
              <a:prstDash val="solid"/>
              <a:miter lim="800000"/>
            </a:ln>
          </p:spPr>
          <p:txBody>
            <a:bodyPr/>
            <a:lstStyle/>
            <a:p>
              <a:endParaRPr lang="zh-CN" altLang="en-US"/>
            </a:p>
          </p:txBody>
        </p:sp>
        <p:sp>
          <p:nvSpPr>
            <p:cNvPr id="57" name="Freeform 9"/>
            <p:cNvSpPr/>
            <p:nvPr/>
          </p:nvSpPr>
          <p:spPr bwMode="auto">
            <a:xfrm>
              <a:off x="9628742" y="4754881"/>
              <a:ext cx="1253024" cy="1029468"/>
            </a:xfrm>
            <a:custGeom>
              <a:avLst/>
              <a:gdLst>
                <a:gd name="T0" fmla="*/ 0 w 1362"/>
                <a:gd name="T1" fmla="*/ 2147483646 h 1119"/>
                <a:gd name="T2" fmla="*/ 2147483646 w 1362"/>
                <a:gd name="T3" fmla="*/ 2147483646 h 1119"/>
                <a:gd name="T4" fmla="*/ 2147483646 w 1362"/>
                <a:gd name="T5" fmla="*/ 0 h 1119"/>
                <a:gd name="T6" fmla="*/ 0 60000 65536"/>
                <a:gd name="T7" fmla="*/ 0 60000 65536"/>
                <a:gd name="T8" fmla="*/ 0 60000 65536"/>
              </a:gdLst>
              <a:ahLst/>
              <a:cxnLst>
                <a:cxn ang="T6">
                  <a:pos x="T0" y="T1"/>
                </a:cxn>
                <a:cxn ang="T7">
                  <a:pos x="T2" y="T3"/>
                </a:cxn>
                <a:cxn ang="T8">
                  <a:pos x="T4" y="T5"/>
                </a:cxn>
              </a:cxnLst>
              <a:rect l="0" t="0" r="r" b="b"/>
              <a:pathLst>
                <a:path w="1362" h="1119">
                  <a:moveTo>
                    <a:pt x="0" y="331"/>
                  </a:moveTo>
                  <a:lnTo>
                    <a:pt x="1362" y="1119"/>
                  </a:lnTo>
                  <a:lnTo>
                    <a:pt x="906" y="0"/>
                  </a:lnTo>
                </a:path>
              </a:pathLst>
            </a:custGeom>
            <a:grpFill/>
            <a:ln w="14288" cap="flat">
              <a:solidFill>
                <a:srgbClr val="90A4AE"/>
              </a:solidFill>
              <a:prstDash val="solid"/>
              <a:miter lim="800000"/>
            </a:ln>
          </p:spPr>
          <p:txBody>
            <a:bodyPr/>
            <a:lstStyle/>
            <a:p>
              <a:endParaRPr lang="zh-CN" altLang="en-US"/>
            </a:p>
          </p:txBody>
        </p:sp>
        <p:sp>
          <p:nvSpPr>
            <p:cNvPr id="58" name="Line 10"/>
            <p:cNvSpPr>
              <a:spLocks noChangeShapeType="1"/>
            </p:cNvSpPr>
            <p:nvPr/>
          </p:nvSpPr>
          <p:spPr bwMode="auto">
            <a:xfrm flipH="1" flipV="1">
              <a:off x="8069361" y="5059398"/>
              <a:ext cx="845470" cy="650433"/>
            </a:xfrm>
            <a:prstGeom prst="line">
              <a:avLst/>
            </a:prstGeom>
            <a:grpFill/>
            <a:ln w="14288">
              <a:solidFill>
                <a:srgbClr val="90A4AE"/>
              </a:solidFill>
              <a:miter lim="800000"/>
            </a:ln>
          </p:spPr>
          <p:txBody>
            <a:bodyPr/>
            <a:lstStyle/>
            <a:p>
              <a:endParaRPr lang="zh-CN" altLang="en-US"/>
            </a:p>
          </p:txBody>
        </p:sp>
        <p:sp>
          <p:nvSpPr>
            <p:cNvPr id="59" name="Line 11"/>
            <p:cNvSpPr>
              <a:spLocks noChangeShapeType="1"/>
            </p:cNvSpPr>
            <p:nvPr/>
          </p:nvSpPr>
          <p:spPr bwMode="auto">
            <a:xfrm>
              <a:off x="8058321" y="821008"/>
              <a:ext cx="0" cy="0"/>
            </a:xfrm>
            <a:prstGeom prst="line">
              <a:avLst/>
            </a:prstGeom>
            <a:grpFill/>
            <a:ln w="25400">
              <a:solidFill>
                <a:srgbClr val="90A4AE"/>
              </a:solidFill>
              <a:miter lim="800000"/>
            </a:ln>
          </p:spPr>
          <p:txBody>
            <a:bodyPr/>
            <a:lstStyle/>
            <a:p>
              <a:endParaRPr lang="zh-CN" altLang="en-US"/>
            </a:p>
          </p:txBody>
        </p:sp>
        <p:sp>
          <p:nvSpPr>
            <p:cNvPr id="60" name="Freeform 12"/>
            <p:cNvSpPr/>
            <p:nvPr/>
          </p:nvSpPr>
          <p:spPr bwMode="auto">
            <a:xfrm>
              <a:off x="8182520" y="1508240"/>
              <a:ext cx="2643128" cy="2698328"/>
            </a:xfrm>
            <a:custGeom>
              <a:avLst/>
              <a:gdLst>
                <a:gd name="T0" fmla="*/ 2147483646 w 2873"/>
                <a:gd name="T1" fmla="*/ 2147483646 h 2933"/>
                <a:gd name="T2" fmla="*/ 2147483646 w 2873"/>
                <a:gd name="T3" fmla="*/ 2147483646 h 2933"/>
                <a:gd name="T4" fmla="*/ 2147483646 w 2873"/>
                <a:gd name="T5" fmla="*/ 2147483646 h 2933"/>
                <a:gd name="T6" fmla="*/ 2147483646 w 2873"/>
                <a:gd name="T7" fmla="*/ 2147483646 h 2933"/>
                <a:gd name="T8" fmla="*/ 2147483646 w 2873"/>
                <a:gd name="T9" fmla="*/ 2147483646 h 2933"/>
                <a:gd name="T10" fmla="*/ 2147483646 w 2873"/>
                <a:gd name="T11" fmla="*/ 2147483646 h 2933"/>
                <a:gd name="T12" fmla="*/ 0 w 2873"/>
                <a:gd name="T13" fmla="*/ 2147483646 h 2933"/>
                <a:gd name="T14" fmla="*/ 2147483646 w 2873"/>
                <a:gd name="T15" fmla="*/ 2147483646 h 2933"/>
                <a:gd name="T16" fmla="*/ 2147483646 w 2873"/>
                <a:gd name="T17" fmla="*/ 0 h 2933"/>
                <a:gd name="T18" fmla="*/ 2147483646 w 2873"/>
                <a:gd name="T19" fmla="*/ 2147483646 h 2933"/>
                <a:gd name="T20" fmla="*/ 2147483646 w 2873"/>
                <a:gd name="T21" fmla="*/ 2147483646 h 29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73" h="2933">
                  <a:moveTo>
                    <a:pt x="2440" y="878"/>
                  </a:moveTo>
                  <a:lnTo>
                    <a:pt x="1314" y="1580"/>
                  </a:lnTo>
                  <a:lnTo>
                    <a:pt x="1158" y="2143"/>
                  </a:lnTo>
                  <a:lnTo>
                    <a:pt x="1165" y="2933"/>
                  </a:lnTo>
                  <a:lnTo>
                    <a:pt x="2374" y="2500"/>
                  </a:lnTo>
                  <a:lnTo>
                    <a:pt x="640" y="1989"/>
                  </a:lnTo>
                  <a:lnTo>
                    <a:pt x="0" y="852"/>
                  </a:lnTo>
                  <a:lnTo>
                    <a:pt x="484" y="334"/>
                  </a:lnTo>
                  <a:lnTo>
                    <a:pt x="1241" y="0"/>
                  </a:lnTo>
                  <a:lnTo>
                    <a:pt x="1927" y="419"/>
                  </a:lnTo>
                  <a:lnTo>
                    <a:pt x="2873" y="197"/>
                  </a:lnTo>
                </a:path>
              </a:pathLst>
            </a:custGeom>
            <a:grpFill/>
            <a:ln w="14288" cap="flat">
              <a:solidFill>
                <a:srgbClr val="90A4AE"/>
              </a:solidFill>
              <a:prstDash val="solid"/>
              <a:miter lim="800000"/>
            </a:ln>
          </p:spPr>
          <p:txBody>
            <a:bodyPr/>
            <a:lstStyle/>
            <a:p>
              <a:endParaRPr lang="zh-CN" altLang="en-US"/>
            </a:p>
          </p:txBody>
        </p:sp>
        <p:sp>
          <p:nvSpPr>
            <p:cNvPr id="61" name="Freeform 13"/>
            <p:cNvSpPr/>
            <p:nvPr/>
          </p:nvSpPr>
          <p:spPr bwMode="auto">
            <a:xfrm>
              <a:off x="5998466" y="1428201"/>
              <a:ext cx="5390214" cy="3631197"/>
            </a:xfrm>
            <a:custGeom>
              <a:avLst/>
              <a:gdLst>
                <a:gd name="T0" fmla="*/ 2147483646 w 5859"/>
                <a:gd name="T1" fmla="*/ 2147483646 h 3947"/>
                <a:gd name="T2" fmla="*/ 2147483646 w 5859"/>
                <a:gd name="T3" fmla="*/ 2147483646 h 3947"/>
                <a:gd name="T4" fmla="*/ 2147483646 w 5859"/>
                <a:gd name="T5" fmla="*/ 2147483646 h 3947"/>
                <a:gd name="T6" fmla="*/ 2147483646 w 5859"/>
                <a:gd name="T7" fmla="*/ 2147483646 h 3947"/>
                <a:gd name="T8" fmla="*/ 2147483646 w 5859"/>
                <a:gd name="T9" fmla="*/ 2147483646 h 3947"/>
                <a:gd name="T10" fmla="*/ 2147483646 w 5859"/>
                <a:gd name="T11" fmla="*/ 2147483646 h 3947"/>
                <a:gd name="T12" fmla="*/ 2147483646 w 5859"/>
                <a:gd name="T13" fmla="*/ 2147483646 h 3947"/>
                <a:gd name="T14" fmla="*/ 2147483646 w 5859"/>
                <a:gd name="T15" fmla="*/ 2147483646 h 3947"/>
                <a:gd name="T16" fmla="*/ 2147483646 w 5859"/>
                <a:gd name="T17" fmla="*/ 2147483646 h 3947"/>
                <a:gd name="T18" fmla="*/ 2147483646 w 5859"/>
                <a:gd name="T19" fmla="*/ 0 h 3947"/>
                <a:gd name="T20" fmla="*/ 2147483646 w 5859"/>
                <a:gd name="T21" fmla="*/ 2147483646 h 3947"/>
                <a:gd name="T22" fmla="*/ 2147483646 w 5859"/>
                <a:gd name="T23" fmla="*/ 2147483646 h 3947"/>
                <a:gd name="T24" fmla="*/ 0 w 5859"/>
                <a:gd name="T25" fmla="*/ 2147483646 h 3947"/>
                <a:gd name="T26" fmla="*/ 2147483646 w 5859"/>
                <a:gd name="T27" fmla="*/ 2147483646 h 3947"/>
                <a:gd name="T28" fmla="*/ 2147483646 w 5859"/>
                <a:gd name="T29" fmla="*/ 2147483646 h 3947"/>
                <a:gd name="T30" fmla="*/ 2147483646 w 5859"/>
                <a:gd name="T31" fmla="*/ 2147483646 h 3947"/>
                <a:gd name="T32" fmla="*/ 2147483646 w 5859"/>
                <a:gd name="T33" fmla="*/ 2147483646 h 3947"/>
                <a:gd name="T34" fmla="*/ 2147483646 w 5859"/>
                <a:gd name="T35" fmla="*/ 2147483646 h 3947"/>
                <a:gd name="T36" fmla="*/ 2147483646 w 5859"/>
                <a:gd name="T37" fmla="*/ 2147483646 h 3947"/>
                <a:gd name="T38" fmla="*/ 2147483646 w 5859"/>
                <a:gd name="T39" fmla="*/ 2147483646 h 3947"/>
                <a:gd name="T40" fmla="*/ 2147483646 w 5859"/>
                <a:gd name="T41" fmla="*/ 2147483646 h 39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859" h="3947">
                  <a:moveTo>
                    <a:pt x="5859" y="2239"/>
                  </a:moveTo>
                  <a:lnTo>
                    <a:pt x="4738" y="2469"/>
                  </a:lnTo>
                  <a:lnTo>
                    <a:pt x="4599" y="2507"/>
                  </a:lnTo>
                  <a:lnTo>
                    <a:pt x="4852" y="3566"/>
                  </a:lnTo>
                  <a:lnTo>
                    <a:pt x="3989" y="3947"/>
                  </a:lnTo>
                  <a:lnTo>
                    <a:pt x="3390" y="3183"/>
                  </a:lnTo>
                  <a:lnTo>
                    <a:pt x="2891" y="2128"/>
                  </a:lnTo>
                  <a:lnTo>
                    <a:pt x="3471" y="749"/>
                  </a:lnTo>
                  <a:lnTo>
                    <a:pt x="3615" y="87"/>
                  </a:lnTo>
                  <a:lnTo>
                    <a:pt x="2617" y="0"/>
                  </a:lnTo>
                  <a:lnTo>
                    <a:pt x="2374" y="939"/>
                  </a:lnTo>
                  <a:lnTo>
                    <a:pt x="858" y="511"/>
                  </a:lnTo>
                  <a:lnTo>
                    <a:pt x="0" y="1859"/>
                  </a:lnTo>
                  <a:lnTo>
                    <a:pt x="950" y="2015"/>
                  </a:lnTo>
                  <a:lnTo>
                    <a:pt x="1596" y="1693"/>
                  </a:lnTo>
                  <a:lnTo>
                    <a:pt x="1366" y="2892"/>
                  </a:lnTo>
                  <a:lnTo>
                    <a:pt x="2043" y="2112"/>
                  </a:lnTo>
                  <a:lnTo>
                    <a:pt x="2426" y="939"/>
                  </a:lnTo>
                  <a:lnTo>
                    <a:pt x="3563" y="894"/>
                  </a:lnTo>
                  <a:lnTo>
                    <a:pt x="4447" y="1140"/>
                  </a:lnTo>
                  <a:lnTo>
                    <a:pt x="5859" y="2239"/>
                  </a:lnTo>
                </a:path>
              </a:pathLst>
            </a:custGeom>
            <a:grpFill/>
            <a:ln w="14288" cap="flat">
              <a:solidFill>
                <a:srgbClr val="90A4AE"/>
              </a:solidFill>
              <a:prstDash val="solid"/>
              <a:miter lim="800000"/>
            </a:ln>
          </p:spPr>
          <p:txBody>
            <a:bodyPr/>
            <a:lstStyle/>
            <a:p>
              <a:endParaRPr lang="zh-CN" altLang="en-US"/>
            </a:p>
          </p:txBody>
        </p:sp>
        <p:sp>
          <p:nvSpPr>
            <p:cNvPr id="62" name="Freeform 14"/>
            <p:cNvSpPr/>
            <p:nvPr/>
          </p:nvSpPr>
          <p:spPr bwMode="auto">
            <a:xfrm>
              <a:off x="10283773" y="1726277"/>
              <a:ext cx="1104907" cy="1761779"/>
            </a:xfrm>
            <a:custGeom>
              <a:avLst/>
              <a:gdLst>
                <a:gd name="T0" fmla="*/ 0 w 1201"/>
                <a:gd name="T1" fmla="*/ 2147483646 h 1915"/>
                <a:gd name="T2" fmla="*/ 2147483646 w 1201"/>
                <a:gd name="T3" fmla="*/ 0 h 1915"/>
                <a:gd name="T4" fmla="*/ 2147483646 w 1201"/>
                <a:gd name="T5" fmla="*/ 2147483646 h 1915"/>
                <a:gd name="T6" fmla="*/ 0 60000 65536"/>
                <a:gd name="T7" fmla="*/ 0 60000 65536"/>
                <a:gd name="T8" fmla="*/ 0 60000 65536"/>
              </a:gdLst>
              <a:ahLst/>
              <a:cxnLst>
                <a:cxn ang="T6">
                  <a:pos x="T0" y="T1"/>
                </a:cxn>
                <a:cxn ang="T7">
                  <a:pos x="T2" y="T3"/>
                </a:cxn>
                <a:cxn ang="T8">
                  <a:pos x="T4" y="T5"/>
                </a:cxn>
              </a:cxnLst>
              <a:rect l="0" t="0" r="r" b="b"/>
              <a:pathLst>
                <a:path w="1201" h="1915">
                  <a:moveTo>
                    <a:pt x="0" y="842"/>
                  </a:moveTo>
                  <a:lnTo>
                    <a:pt x="447" y="0"/>
                  </a:lnTo>
                  <a:lnTo>
                    <a:pt x="1201" y="1915"/>
                  </a:lnTo>
                </a:path>
              </a:pathLst>
            </a:custGeom>
            <a:grpFill/>
            <a:ln w="14288" cap="flat">
              <a:solidFill>
                <a:srgbClr val="90A4AE"/>
              </a:solidFill>
              <a:prstDash val="solid"/>
              <a:miter lim="800000"/>
            </a:ln>
          </p:spPr>
          <p:txBody>
            <a:bodyPr/>
            <a:lstStyle/>
            <a:p>
              <a:endParaRPr lang="zh-CN" altLang="en-US"/>
            </a:p>
          </p:txBody>
        </p:sp>
        <p:sp>
          <p:nvSpPr>
            <p:cNvPr id="63" name="Line 15"/>
            <p:cNvSpPr>
              <a:spLocks noChangeShapeType="1"/>
            </p:cNvSpPr>
            <p:nvPr/>
          </p:nvSpPr>
          <p:spPr bwMode="auto">
            <a:xfrm>
              <a:off x="10283773" y="2500907"/>
              <a:ext cx="0" cy="0"/>
            </a:xfrm>
            <a:prstGeom prst="line">
              <a:avLst/>
            </a:prstGeom>
            <a:grpFill/>
            <a:ln w="14288">
              <a:solidFill>
                <a:srgbClr val="90A4AE"/>
              </a:solidFill>
              <a:miter lim="800000"/>
            </a:ln>
          </p:spPr>
          <p:txBody>
            <a:bodyPr/>
            <a:lstStyle/>
            <a:p>
              <a:endParaRPr lang="zh-CN" altLang="en-US"/>
            </a:p>
          </p:txBody>
        </p:sp>
        <p:sp>
          <p:nvSpPr>
            <p:cNvPr id="64" name="Line 16"/>
            <p:cNvSpPr>
              <a:spLocks noChangeShapeType="1"/>
            </p:cNvSpPr>
            <p:nvPr/>
          </p:nvSpPr>
          <p:spPr bwMode="auto">
            <a:xfrm>
              <a:off x="8675634" y="3293019"/>
              <a:ext cx="0" cy="0"/>
            </a:xfrm>
            <a:prstGeom prst="line">
              <a:avLst/>
            </a:prstGeom>
            <a:grpFill/>
            <a:ln w="14288">
              <a:solidFill>
                <a:srgbClr val="90A4AE"/>
              </a:solidFill>
              <a:miter lim="800000"/>
            </a:ln>
          </p:spPr>
          <p:txBody>
            <a:bodyPr/>
            <a:lstStyle/>
            <a:p>
              <a:endParaRPr lang="zh-CN" altLang="en-US"/>
            </a:p>
          </p:txBody>
        </p:sp>
        <p:sp>
          <p:nvSpPr>
            <p:cNvPr id="65" name="Freeform 17"/>
            <p:cNvSpPr/>
            <p:nvPr/>
          </p:nvSpPr>
          <p:spPr bwMode="auto">
            <a:xfrm>
              <a:off x="7342570" y="3293019"/>
              <a:ext cx="1333064" cy="1766379"/>
            </a:xfrm>
            <a:custGeom>
              <a:avLst/>
              <a:gdLst>
                <a:gd name="T0" fmla="*/ 2147483646 w 1449"/>
                <a:gd name="T1" fmla="*/ 2147483646 h 1920"/>
                <a:gd name="T2" fmla="*/ 0 w 1449"/>
                <a:gd name="T3" fmla="*/ 2147483646 h 1920"/>
                <a:gd name="T4" fmla="*/ 2147483646 w 1449"/>
                <a:gd name="T5" fmla="*/ 0 h 1920"/>
                <a:gd name="T6" fmla="*/ 0 60000 65536"/>
                <a:gd name="T7" fmla="*/ 0 60000 65536"/>
                <a:gd name="T8" fmla="*/ 0 60000 65536"/>
              </a:gdLst>
              <a:ahLst/>
              <a:cxnLst>
                <a:cxn ang="T6">
                  <a:pos x="T0" y="T1"/>
                </a:cxn>
                <a:cxn ang="T7">
                  <a:pos x="T2" y="T3"/>
                </a:cxn>
                <a:cxn ang="T8">
                  <a:pos x="T4" y="T5"/>
                </a:cxn>
              </a:cxnLst>
              <a:rect l="0" t="0" r="r" b="b"/>
              <a:pathLst>
                <a:path w="1449" h="1920">
                  <a:moveTo>
                    <a:pt x="832" y="1920"/>
                  </a:moveTo>
                  <a:lnTo>
                    <a:pt x="0" y="913"/>
                  </a:lnTo>
                  <a:lnTo>
                    <a:pt x="1449" y="0"/>
                  </a:lnTo>
                </a:path>
              </a:pathLst>
            </a:custGeom>
            <a:grpFill/>
            <a:ln w="14288" cap="flat">
              <a:solidFill>
                <a:srgbClr val="90A4AE"/>
              </a:solidFill>
              <a:prstDash val="solid"/>
              <a:miter lim="800000"/>
            </a:ln>
          </p:spPr>
          <p:txBody>
            <a:bodyPr/>
            <a:lstStyle/>
            <a:p>
              <a:endParaRPr lang="zh-CN" altLang="en-US"/>
            </a:p>
          </p:txBody>
        </p:sp>
        <p:sp>
          <p:nvSpPr>
            <p:cNvPr id="66" name="Freeform 18"/>
            <p:cNvSpPr/>
            <p:nvPr/>
          </p:nvSpPr>
          <p:spPr bwMode="auto">
            <a:xfrm>
              <a:off x="10551490" y="2156832"/>
              <a:ext cx="1241985" cy="2572290"/>
            </a:xfrm>
            <a:custGeom>
              <a:avLst/>
              <a:gdLst>
                <a:gd name="T0" fmla="*/ 2147483646 w 1350"/>
                <a:gd name="T1" fmla="*/ 0 h 2796"/>
                <a:gd name="T2" fmla="*/ 2147483646 w 1350"/>
                <a:gd name="T3" fmla="*/ 2147483646 h 2796"/>
                <a:gd name="T4" fmla="*/ 0 w 1350"/>
                <a:gd name="T5" fmla="*/ 2147483646 h 2796"/>
                <a:gd name="T6" fmla="*/ 0 60000 65536"/>
                <a:gd name="T7" fmla="*/ 0 60000 65536"/>
                <a:gd name="T8" fmla="*/ 0 60000 65536"/>
              </a:gdLst>
              <a:ahLst/>
              <a:cxnLst>
                <a:cxn ang="T6">
                  <a:pos x="T0" y="T1"/>
                </a:cxn>
                <a:cxn ang="T7">
                  <a:pos x="T2" y="T3"/>
                </a:cxn>
                <a:cxn ang="T8">
                  <a:pos x="T4" y="T5"/>
                </a:cxn>
              </a:cxnLst>
              <a:rect l="0" t="0" r="r" b="b"/>
              <a:pathLst>
                <a:path w="1350" h="2796">
                  <a:moveTo>
                    <a:pt x="1350" y="0"/>
                  </a:moveTo>
                  <a:lnTo>
                    <a:pt x="796" y="1492"/>
                  </a:lnTo>
                  <a:lnTo>
                    <a:pt x="0" y="2796"/>
                  </a:lnTo>
                </a:path>
              </a:pathLst>
            </a:custGeom>
            <a:grpFill/>
            <a:ln w="14288" cap="flat">
              <a:solidFill>
                <a:srgbClr val="90A4AE"/>
              </a:solidFill>
              <a:prstDash val="solid"/>
              <a:miter lim="800000"/>
            </a:ln>
          </p:spPr>
          <p:txBody>
            <a:bodyPr/>
            <a:lstStyle/>
            <a:p>
              <a:endParaRPr lang="zh-CN" altLang="en-US"/>
            </a:p>
          </p:txBody>
        </p:sp>
        <p:sp>
          <p:nvSpPr>
            <p:cNvPr id="67" name="Freeform 19"/>
            <p:cNvSpPr/>
            <p:nvPr/>
          </p:nvSpPr>
          <p:spPr bwMode="auto">
            <a:xfrm>
              <a:off x="6768497" y="1932355"/>
              <a:ext cx="1479341" cy="1053387"/>
            </a:xfrm>
            <a:custGeom>
              <a:avLst/>
              <a:gdLst>
                <a:gd name="T0" fmla="*/ 0 w 1608"/>
                <a:gd name="T1" fmla="*/ 0 h 1145"/>
                <a:gd name="T2" fmla="*/ 2147483646 w 1608"/>
                <a:gd name="T3" fmla="*/ 2147483646 h 1145"/>
                <a:gd name="T4" fmla="*/ 2147483646 w 1608"/>
                <a:gd name="T5" fmla="*/ 2147483646 h 1145"/>
                <a:gd name="T6" fmla="*/ 0 60000 65536"/>
                <a:gd name="T7" fmla="*/ 0 60000 65536"/>
                <a:gd name="T8" fmla="*/ 0 60000 65536"/>
              </a:gdLst>
              <a:ahLst/>
              <a:cxnLst>
                <a:cxn ang="T6">
                  <a:pos x="T0" y="T1"/>
                </a:cxn>
                <a:cxn ang="T7">
                  <a:pos x="T2" y="T3"/>
                </a:cxn>
                <a:cxn ang="T8">
                  <a:pos x="T4" y="T5"/>
                </a:cxn>
              </a:cxnLst>
              <a:rect l="0" t="0" r="r" b="b"/>
              <a:pathLst>
                <a:path w="1608" h="1145">
                  <a:moveTo>
                    <a:pt x="0" y="0"/>
                  </a:moveTo>
                  <a:lnTo>
                    <a:pt x="759" y="1145"/>
                  </a:lnTo>
                  <a:lnTo>
                    <a:pt x="1608" y="258"/>
                  </a:lnTo>
                </a:path>
              </a:pathLst>
            </a:custGeom>
            <a:grpFill/>
            <a:ln w="14288" cap="flat">
              <a:solidFill>
                <a:srgbClr val="90A4AE"/>
              </a:solidFill>
              <a:prstDash val="solid"/>
              <a:miter lim="800000"/>
            </a:ln>
          </p:spPr>
          <p:txBody>
            <a:bodyPr/>
            <a:lstStyle/>
            <a:p>
              <a:endParaRPr lang="zh-CN" altLang="en-US"/>
            </a:p>
          </p:txBody>
        </p:sp>
        <p:sp>
          <p:nvSpPr>
            <p:cNvPr id="68" name="Freeform 20"/>
            <p:cNvSpPr/>
            <p:nvPr/>
          </p:nvSpPr>
          <p:spPr bwMode="auto">
            <a:xfrm>
              <a:off x="5998466" y="2311390"/>
              <a:ext cx="2184054" cy="830751"/>
            </a:xfrm>
            <a:custGeom>
              <a:avLst/>
              <a:gdLst>
                <a:gd name="T0" fmla="*/ 0 w 2374"/>
                <a:gd name="T1" fmla="*/ 2147483646 h 903"/>
                <a:gd name="T2" fmla="*/ 2147483646 w 2374"/>
                <a:gd name="T3" fmla="*/ 2147483646 h 903"/>
                <a:gd name="T4" fmla="*/ 2147483646 w 2374"/>
                <a:gd name="T5" fmla="*/ 0 h 903"/>
                <a:gd name="T6" fmla="*/ 0 60000 65536"/>
                <a:gd name="T7" fmla="*/ 0 60000 65536"/>
                <a:gd name="T8" fmla="*/ 0 60000 65536"/>
              </a:gdLst>
              <a:ahLst/>
              <a:cxnLst>
                <a:cxn ang="T6">
                  <a:pos x="T0" y="T1"/>
                </a:cxn>
                <a:cxn ang="T7">
                  <a:pos x="T2" y="T3"/>
                </a:cxn>
                <a:cxn ang="T8">
                  <a:pos x="T4" y="T5"/>
                </a:cxn>
              </a:cxnLst>
              <a:rect l="0" t="0" r="r" b="b"/>
              <a:pathLst>
                <a:path w="2374" h="903">
                  <a:moveTo>
                    <a:pt x="0" y="903"/>
                  </a:moveTo>
                  <a:lnTo>
                    <a:pt x="659" y="525"/>
                  </a:lnTo>
                  <a:lnTo>
                    <a:pt x="2374" y="0"/>
                  </a:lnTo>
                </a:path>
              </a:pathLst>
            </a:custGeom>
            <a:grpFill/>
            <a:ln w="14288" cap="flat">
              <a:solidFill>
                <a:srgbClr val="90A4AE"/>
              </a:solidFill>
              <a:prstDash val="solid"/>
              <a:miter lim="800000"/>
            </a:ln>
          </p:spPr>
          <p:txBody>
            <a:bodyPr/>
            <a:lstStyle/>
            <a:p>
              <a:endParaRPr lang="zh-CN" altLang="en-US"/>
            </a:p>
          </p:txBody>
        </p:sp>
        <p:sp>
          <p:nvSpPr>
            <p:cNvPr id="69" name="Line 21"/>
            <p:cNvSpPr>
              <a:spLocks noChangeShapeType="1"/>
            </p:cNvSpPr>
            <p:nvPr/>
          </p:nvSpPr>
          <p:spPr bwMode="auto">
            <a:xfrm flipH="1">
              <a:off x="10159576" y="2156832"/>
              <a:ext cx="1633900" cy="409396"/>
            </a:xfrm>
            <a:prstGeom prst="line">
              <a:avLst/>
            </a:prstGeom>
            <a:grpFill/>
            <a:ln w="14288">
              <a:solidFill>
                <a:srgbClr val="90A4AE"/>
              </a:solidFill>
              <a:miter lim="800000"/>
            </a:ln>
          </p:spPr>
          <p:txBody>
            <a:bodyPr/>
            <a:lstStyle/>
            <a:p>
              <a:endParaRPr lang="zh-CN" altLang="en-US"/>
            </a:p>
          </p:txBody>
        </p:sp>
        <p:sp>
          <p:nvSpPr>
            <p:cNvPr id="70" name="Line 22"/>
            <p:cNvSpPr>
              <a:spLocks noChangeShapeType="1"/>
            </p:cNvSpPr>
            <p:nvPr/>
          </p:nvSpPr>
          <p:spPr bwMode="auto">
            <a:xfrm flipH="1">
              <a:off x="8108001" y="3323378"/>
              <a:ext cx="572233" cy="1736020"/>
            </a:xfrm>
            <a:prstGeom prst="line">
              <a:avLst/>
            </a:prstGeom>
            <a:grpFill/>
            <a:ln w="14288">
              <a:solidFill>
                <a:srgbClr val="90A4AE"/>
              </a:solidFill>
              <a:miter lim="800000"/>
            </a:ln>
          </p:spPr>
          <p:txBody>
            <a:bodyPr/>
            <a:lstStyle/>
            <a:p>
              <a:endParaRPr lang="zh-CN" altLang="en-US"/>
            </a:p>
          </p:txBody>
        </p:sp>
        <p:sp>
          <p:nvSpPr>
            <p:cNvPr id="71" name="Freeform 23"/>
            <p:cNvSpPr/>
            <p:nvPr/>
          </p:nvSpPr>
          <p:spPr bwMode="auto">
            <a:xfrm>
              <a:off x="6604739" y="1854155"/>
              <a:ext cx="2512489" cy="2502370"/>
            </a:xfrm>
            <a:custGeom>
              <a:avLst/>
              <a:gdLst>
                <a:gd name="T0" fmla="*/ 2147483646 w 2731"/>
                <a:gd name="T1" fmla="*/ 0 h 2720"/>
                <a:gd name="T2" fmla="*/ 0 w 2731"/>
                <a:gd name="T3" fmla="*/ 2147483646 h 2720"/>
                <a:gd name="T4" fmla="*/ 2147483646 w 2731"/>
                <a:gd name="T5" fmla="*/ 2147483646 h 2720"/>
                <a:gd name="T6" fmla="*/ 2147483646 w 2731"/>
                <a:gd name="T7" fmla="*/ 2147483646 h 27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31" h="2720">
                  <a:moveTo>
                    <a:pt x="152" y="0"/>
                  </a:moveTo>
                  <a:lnTo>
                    <a:pt x="0" y="1022"/>
                  </a:lnTo>
                  <a:lnTo>
                    <a:pt x="802" y="2477"/>
                  </a:lnTo>
                  <a:lnTo>
                    <a:pt x="2731" y="2720"/>
                  </a:lnTo>
                </a:path>
              </a:pathLst>
            </a:custGeom>
            <a:grpFill/>
            <a:ln w="14288" cap="flat">
              <a:solidFill>
                <a:srgbClr val="90A4AE"/>
              </a:solidFill>
              <a:prstDash val="solid"/>
              <a:miter lim="800000"/>
            </a:ln>
          </p:spPr>
          <p:txBody>
            <a:bodyPr/>
            <a:lstStyle/>
            <a:p>
              <a:endParaRPr lang="zh-CN" altLang="en-US"/>
            </a:p>
          </p:txBody>
        </p:sp>
        <p:sp>
          <p:nvSpPr>
            <p:cNvPr id="72" name="Line 24"/>
            <p:cNvSpPr>
              <a:spLocks noChangeShapeType="1"/>
            </p:cNvSpPr>
            <p:nvPr/>
          </p:nvSpPr>
          <p:spPr bwMode="auto">
            <a:xfrm flipV="1">
              <a:off x="10229494" y="2156832"/>
              <a:ext cx="1563981" cy="1577781"/>
            </a:xfrm>
            <a:prstGeom prst="line">
              <a:avLst/>
            </a:prstGeom>
            <a:grpFill/>
            <a:ln w="14288">
              <a:solidFill>
                <a:srgbClr val="90A4AE"/>
              </a:solidFill>
              <a:miter lim="800000"/>
            </a:ln>
          </p:spPr>
          <p:txBody>
            <a:bodyPr/>
            <a:lstStyle/>
            <a:p>
              <a:endParaRPr lang="zh-CN" altLang="en-US"/>
            </a:p>
          </p:txBody>
        </p:sp>
        <p:sp>
          <p:nvSpPr>
            <p:cNvPr id="73" name="Line 25"/>
            <p:cNvSpPr>
              <a:spLocks noChangeShapeType="1"/>
            </p:cNvSpPr>
            <p:nvPr/>
          </p:nvSpPr>
          <p:spPr bwMode="auto">
            <a:xfrm>
              <a:off x="7416169" y="3003221"/>
              <a:ext cx="1701059" cy="1353304"/>
            </a:xfrm>
            <a:prstGeom prst="line">
              <a:avLst/>
            </a:prstGeom>
            <a:grpFill/>
            <a:ln w="14288">
              <a:solidFill>
                <a:srgbClr val="90A4AE"/>
              </a:solidFill>
              <a:miter lim="800000"/>
            </a:ln>
          </p:spPr>
          <p:txBody>
            <a:bodyPr/>
            <a:lstStyle/>
            <a:p>
              <a:endParaRPr lang="zh-CN" altLang="en-US"/>
            </a:p>
          </p:txBody>
        </p:sp>
        <p:sp>
          <p:nvSpPr>
            <p:cNvPr id="74" name="Line 26"/>
            <p:cNvSpPr>
              <a:spLocks noChangeShapeType="1"/>
            </p:cNvSpPr>
            <p:nvPr/>
          </p:nvSpPr>
          <p:spPr bwMode="auto">
            <a:xfrm>
              <a:off x="5998466" y="3138461"/>
              <a:ext cx="1344103" cy="994508"/>
            </a:xfrm>
            <a:prstGeom prst="line">
              <a:avLst/>
            </a:prstGeom>
            <a:grpFill/>
            <a:ln w="14288">
              <a:solidFill>
                <a:srgbClr val="90A4AE"/>
              </a:solidFill>
              <a:miter lim="800000"/>
            </a:ln>
          </p:spPr>
          <p:txBody>
            <a:bodyPr/>
            <a:lstStyle/>
            <a:p>
              <a:endParaRPr lang="zh-CN" altLang="en-US"/>
            </a:p>
          </p:txBody>
        </p:sp>
        <p:sp>
          <p:nvSpPr>
            <p:cNvPr id="75" name="Freeform 27"/>
            <p:cNvSpPr/>
            <p:nvPr/>
          </p:nvSpPr>
          <p:spPr bwMode="auto">
            <a:xfrm>
              <a:off x="8182520" y="2292070"/>
              <a:ext cx="2046975" cy="1442543"/>
            </a:xfrm>
            <a:custGeom>
              <a:avLst/>
              <a:gdLst>
                <a:gd name="T0" fmla="*/ 0 w 2225"/>
                <a:gd name="T1" fmla="*/ 0 h 1568"/>
                <a:gd name="T2" fmla="*/ 2147483646 w 2225"/>
                <a:gd name="T3" fmla="*/ 2147483646 h 1568"/>
                <a:gd name="T4" fmla="*/ 2147483646 w 2225"/>
                <a:gd name="T5" fmla="*/ 2147483646 h 1568"/>
                <a:gd name="T6" fmla="*/ 0 60000 65536"/>
                <a:gd name="T7" fmla="*/ 0 60000 65536"/>
                <a:gd name="T8" fmla="*/ 0 60000 65536"/>
              </a:gdLst>
              <a:ahLst/>
              <a:cxnLst>
                <a:cxn ang="T6">
                  <a:pos x="T0" y="T1"/>
                </a:cxn>
                <a:cxn ang="T7">
                  <a:pos x="T2" y="T3"/>
                </a:cxn>
                <a:cxn ang="T8">
                  <a:pos x="T4" y="T5"/>
                </a:cxn>
              </a:cxnLst>
              <a:rect l="0" t="0" r="r" b="b"/>
              <a:pathLst>
                <a:path w="2225" h="1568">
                  <a:moveTo>
                    <a:pt x="0" y="0"/>
                  </a:moveTo>
                  <a:lnTo>
                    <a:pt x="1314" y="728"/>
                  </a:lnTo>
                  <a:lnTo>
                    <a:pt x="2225" y="1568"/>
                  </a:lnTo>
                </a:path>
              </a:pathLst>
            </a:custGeom>
            <a:grpFill/>
            <a:ln w="14288" cap="flat">
              <a:solidFill>
                <a:srgbClr val="90A4AE"/>
              </a:solidFill>
              <a:prstDash val="solid"/>
              <a:miter lim="800000"/>
            </a:ln>
          </p:spPr>
          <p:txBody>
            <a:bodyPr/>
            <a:lstStyle/>
            <a:p>
              <a:endParaRPr lang="zh-CN" altLang="en-US"/>
            </a:p>
          </p:txBody>
        </p:sp>
        <p:sp>
          <p:nvSpPr>
            <p:cNvPr id="76" name="Line 28"/>
            <p:cNvSpPr>
              <a:spLocks noChangeShapeType="1"/>
            </p:cNvSpPr>
            <p:nvPr/>
          </p:nvSpPr>
          <p:spPr bwMode="auto">
            <a:xfrm flipV="1">
              <a:off x="8108001" y="4356526"/>
              <a:ext cx="1009227" cy="670672"/>
            </a:xfrm>
            <a:prstGeom prst="line">
              <a:avLst/>
            </a:prstGeom>
            <a:grpFill/>
            <a:ln w="14288">
              <a:solidFill>
                <a:srgbClr val="90A4AE"/>
              </a:solidFill>
              <a:miter lim="800000"/>
            </a:ln>
          </p:spPr>
          <p:txBody>
            <a:bodyPr/>
            <a:lstStyle/>
            <a:p>
              <a:endParaRPr lang="zh-CN" altLang="en-US"/>
            </a:p>
          </p:txBody>
        </p:sp>
        <p:sp>
          <p:nvSpPr>
            <p:cNvPr id="77" name="Oval 29"/>
            <p:cNvSpPr>
              <a:spLocks noChangeArrowheads="1"/>
            </p:cNvSpPr>
            <p:nvPr/>
          </p:nvSpPr>
          <p:spPr bwMode="auto">
            <a:xfrm>
              <a:off x="8108001" y="3540495"/>
              <a:ext cx="135238" cy="1352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78" name="Oval 30"/>
            <p:cNvSpPr>
              <a:spLocks noChangeArrowheads="1"/>
            </p:cNvSpPr>
            <p:nvPr/>
          </p:nvSpPr>
          <p:spPr bwMode="auto">
            <a:xfrm>
              <a:off x="6526540" y="2724465"/>
              <a:ext cx="154558" cy="1545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79" name="Oval 31"/>
            <p:cNvSpPr>
              <a:spLocks noChangeArrowheads="1"/>
            </p:cNvSpPr>
            <p:nvPr/>
          </p:nvSpPr>
          <p:spPr bwMode="auto">
            <a:xfrm>
              <a:off x="7162252" y="2566227"/>
              <a:ext cx="92919" cy="929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80" name="Oval 32"/>
            <p:cNvSpPr>
              <a:spLocks noChangeArrowheads="1"/>
            </p:cNvSpPr>
            <p:nvPr/>
          </p:nvSpPr>
          <p:spPr bwMode="auto">
            <a:xfrm>
              <a:off x="6768497" y="3179860"/>
              <a:ext cx="193197" cy="1913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81" name="Oval 33"/>
            <p:cNvSpPr>
              <a:spLocks noChangeArrowheads="1"/>
            </p:cNvSpPr>
            <p:nvPr/>
          </p:nvSpPr>
          <p:spPr bwMode="auto">
            <a:xfrm>
              <a:off x="10764008" y="2979302"/>
              <a:ext cx="202397" cy="20239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82" name="Oval 34"/>
            <p:cNvSpPr>
              <a:spLocks noChangeArrowheads="1"/>
            </p:cNvSpPr>
            <p:nvPr/>
          </p:nvSpPr>
          <p:spPr bwMode="auto">
            <a:xfrm>
              <a:off x="7768525" y="3259899"/>
              <a:ext cx="215277" cy="21527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83" name="Oval 35"/>
            <p:cNvSpPr>
              <a:spLocks noChangeArrowheads="1"/>
            </p:cNvSpPr>
            <p:nvPr/>
          </p:nvSpPr>
          <p:spPr bwMode="auto">
            <a:xfrm>
              <a:off x="9132868" y="3362017"/>
              <a:ext cx="232757" cy="2327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84" name="Oval 36"/>
            <p:cNvSpPr>
              <a:spLocks noChangeArrowheads="1"/>
            </p:cNvSpPr>
            <p:nvPr/>
          </p:nvSpPr>
          <p:spPr bwMode="auto">
            <a:xfrm>
              <a:off x="9322386" y="2891903"/>
              <a:ext cx="140759" cy="1416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85" name="Oval 37"/>
            <p:cNvSpPr>
              <a:spLocks noChangeArrowheads="1"/>
            </p:cNvSpPr>
            <p:nvPr/>
          </p:nvSpPr>
          <p:spPr bwMode="auto">
            <a:xfrm>
              <a:off x="8878031" y="2649026"/>
              <a:ext cx="128798" cy="126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86" name="Line 38"/>
            <p:cNvSpPr>
              <a:spLocks noChangeShapeType="1"/>
            </p:cNvSpPr>
            <p:nvPr/>
          </p:nvSpPr>
          <p:spPr bwMode="auto">
            <a:xfrm flipH="1">
              <a:off x="9668301" y="3734613"/>
              <a:ext cx="561193" cy="1324785"/>
            </a:xfrm>
            <a:prstGeom prst="line">
              <a:avLst/>
            </a:prstGeom>
            <a:grpFill/>
            <a:ln w="14288">
              <a:solidFill>
                <a:srgbClr val="90A4AE"/>
              </a:solidFill>
              <a:miter lim="800000"/>
            </a:ln>
          </p:spPr>
          <p:txBody>
            <a:bodyPr/>
            <a:lstStyle/>
            <a:p>
              <a:endParaRPr lang="zh-CN" altLang="en-US"/>
            </a:p>
          </p:txBody>
        </p:sp>
        <p:sp>
          <p:nvSpPr>
            <p:cNvPr id="87" name="Line 39"/>
            <p:cNvSpPr>
              <a:spLocks noChangeShapeType="1"/>
            </p:cNvSpPr>
            <p:nvPr/>
          </p:nvSpPr>
          <p:spPr bwMode="auto">
            <a:xfrm>
              <a:off x="9117228" y="4356526"/>
              <a:ext cx="1345023" cy="398355"/>
            </a:xfrm>
            <a:prstGeom prst="line">
              <a:avLst/>
            </a:prstGeom>
            <a:grpFill/>
            <a:ln w="14288">
              <a:solidFill>
                <a:srgbClr val="90A4AE"/>
              </a:solidFill>
              <a:miter lim="800000"/>
            </a:ln>
          </p:spPr>
          <p:txBody>
            <a:bodyPr/>
            <a:lstStyle/>
            <a:p>
              <a:endParaRPr lang="zh-CN" altLang="en-US"/>
            </a:p>
          </p:txBody>
        </p:sp>
        <p:sp>
          <p:nvSpPr>
            <p:cNvPr id="88" name="Oval 40"/>
            <p:cNvSpPr>
              <a:spLocks noChangeArrowheads="1"/>
            </p:cNvSpPr>
            <p:nvPr/>
          </p:nvSpPr>
          <p:spPr bwMode="auto">
            <a:xfrm>
              <a:off x="9785140" y="4493605"/>
              <a:ext cx="170198" cy="17019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89" name="Line 41"/>
            <p:cNvSpPr>
              <a:spLocks noChangeShapeType="1"/>
            </p:cNvSpPr>
            <p:nvPr/>
          </p:nvSpPr>
          <p:spPr bwMode="auto">
            <a:xfrm>
              <a:off x="9955338" y="1893715"/>
              <a:ext cx="215277" cy="583273"/>
            </a:xfrm>
            <a:prstGeom prst="line">
              <a:avLst/>
            </a:prstGeom>
            <a:grpFill/>
            <a:ln w="14288">
              <a:solidFill>
                <a:srgbClr val="90A4AE"/>
              </a:solidFill>
              <a:miter lim="800000"/>
            </a:ln>
          </p:spPr>
          <p:txBody>
            <a:bodyPr/>
            <a:lstStyle/>
            <a:p>
              <a:endParaRPr lang="zh-CN" altLang="en-US"/>
            </a:p>
          </p:txBody>
        </p:sp>
        <p:sp>
          <p:nvSpPr>
            <p:cNvPr id="90" name="Oval 42"/>
            <p:cNvSpPr>
              <a:spLocks noChangeArrowheads="1"/>
            </p:cNvSpPr>
            <p:nvPr/>
          </p:nvSpPr>
          <p:spPr bwMode="auto">
            <a:xfrm>
              <a:off x="9855059" y="1791596"/>
              <a:ext cx="202397" cy="20239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91" name="Oval 43"/>
            <p:cNvSpPr>
              <a:spLocks noChangeArrowheads="1"/>
            </p:cNvSpPr>
            <p:nvPr/>
          </p:nvSpPr>
          <p:spPr bwMode="auto">
            <a:xfrm>
              <a:off x="9246026" y="1428201"/>
              <a:ext cx="156398" cy="1582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92" name="Freeform 44"/>
            <p:cNvSpPr/>
            <p:nvPr/>
          </p:nvSpPr>
          <p:spPr bwMode="auto">
            <a:xfrm>
              <a:off x="6744577" y="1395081"/>
              <a:ext cx="2418651" cy="790271"/>
            </a:xfrm>
            <a:custGeom>
              <a:avLst/>
              <a:gdLst>
                <a:gd name="T0" fmla="*/ 0 w 2629"/>
                <a:gd name="T1" fmla="*/ 2147483646 h 859"/>
                <a:gd name="T2" fmla="*/ 2147483646 w 2629"/>
                <a:gd name="T3" fmla="*/ 2147483646 h 859"/>
                <a:gd name="T4" fmla="*/ 2147483646 w 2629"/>
                <a:gd name="T5" fmla="*/ 0 h 859"/>
                <a:gd name="T6" fmla="*/ 2147483646 w 2629"/>
                <a:gd name="T7" fmla="*/ 2147483646 h 859"/>
                <a:gd name="T8" fmla="*/ 2147483646 w 2629"/>
                <a:gd name="T9" fmla="*/ 2147483646 h 8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9" h="859">
                  <a:moveTo>
                    <a:pt x="0" y="542"/>
                  </a:moveTo>
                  <a:lnTo>
                    <a:pt x="1172" y="461"/>
                  </a:lnTo>
                  <a:lnTo>
                    <a:pt x="1842" y="0"/>
                  </a:lnTo>
                  <a:lnTo>
                    <a:pt x="2047" y="457"/>
                  </a:lnTo>
                  <a:lnTo>
                    <a:pt x="2629" y="859"/>
                  </a:lnTo>
                </a:path>
              </a:pathLst>
            </a:custGeom>
            <a:grpFill/>
            <a:ln w="14288" cap="flat">
              <a:solidFill>
                <a:srgbClr val="90A4AE"/>
              </a:solidFill>
              <a:prstDash val="solid"/>
              <a:miter lim="800000"/>
            </a:ln>
          </p:spPr>
          <p:txBody>
            <a:bodyPr/>
            <a:lstStyle/>
            <a:p>
              <a:endParaRPr lang="zh-CN" altLang="en-US"/>
            </a:p>
          </p:txBody>
        </p:sp>
        <p:sp>
          <p:nvSpPr>
            <p:cNvPr id="93" name="Line 45"/>
            <p:cNvSpPr>
              <a:spLocks noChangeShapeType="1"/>
            </p:cNvSpPr>
            <p:nvPr/>
          </p:nvSpPr>
          <p:spPr bwMode="auto">
            <a:xfrm>
              <a:off x="7822804" y="1819195"/>
              <a:ext cx="359716" cy="492194"/>
            </a:xfrm>
            <a:prstGeom prst="line">
              <a:avLst/>
            </a:prstGeom>
            <a:grpFill/>
            <a:ln w="14288">
              <a:solidFill>
                <a:srgbClr val="90A4AE"/>
              </a:solidFill>
              <a:miter lim="800000"/>
            </a:ln>
          </p:spPr>
          <p:txBody>
            <a:bodyPr/>
            <a:lstStyle/>
            <a:p>
              <a:endParaRPr lang="zh-CN" altLang="en-US"/>
            </a:p>
          </p:txBody>
        </p:sp>
        <p:sp>
          <p:nvSpPr>
            <p:cNvPr id="94" name="Oval 46"/>
            <p:cNvSpPr>
              <a:spLocks noChangeArrowheads="1"/>
            </p:cNvSpPr>
            <p:nvPr/>
          </p:nvSpPr>
          <p:spPr bwMode="auto">
            <a:xfrm>
              <a:off x="7779564" y="1775957"/>
              <a:ext cx="87399" cy="8739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95" name="Oval 47"/>
            <p:cNvSpPr>
              <a:spLocks noChangeArrowheads="1"/>
            </p:cNvSpPr>
            <p:nvPr/>
          </p:nvSpPr>
          <p:spPr bwMode="auto">
            <a:xfrm>
              <a:off x="8573514" y="1761237"/>
              <a:ext cx="106719" cy="1085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96" name="Line 48"/>
            <p:cNvSpPr>
              <a:spLocks noChangeShapeType="1"/>
            </p:cNvSpPr>
            <p:nvPr/>
          </p:nvSpPr>
          <p:spPr bwMode="auto">
            <a:xfrm flipH="1">
              <a:off x="7207332" y="1819195"/>
              <a:ext cx="615472" cy="792110"/>
            </a:xfrm>
            <a:prstGeom prst="line">
              <a:avLst/>
            </a:prstGeom>
            <a:grpFill/>
            <a:ln w="14288">
              <a:solidFill>
                <a:srgbClr val="90A4AE"/>
              </a:solidFill>
              <a:miter lim="800000"/>
            </a:ln>
          </p:spPr>
          <p:txBody>
            <a:bodyPr/>
            <a:lstStyle/>
            <a:p>
              <a:endParaRPr lang="zh-CN" altLang="en-US"/>
            </a:p>
          </p:txBody>
        </p:sp>
        <p:sp>
          <p:nvSpPr>
            <p:cNvPr id="97" name="Oval 49"/>
            <p:cNvSpPr>
              <a:spLocks noChangeArrowheads="1"/>
            </p:cNvSpPr>
            <p:nvPr/>
          </p:nvSpPr>
          <p:spPr bwMode="auto">
            <a:xfrm>
              <a:off x="7477809" y="2013314"/>
              <a:ext cx="218957" cy="2217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98" name="Oval 50"/>
            <p:cNvSpPr>
              <a:spLocks noChangeArrowheads="1"/>
            </p:cNvSpPr>
            <p:nvPr/>
          </p:nvSpPr>
          <p:spPr bwMode="auto">
            <a:xfrm>
              <a:off x="6335183" y="801688"/>
              <a:ext cx="219877" cy="2189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99" name="Oval 51"/>
            <p:cNvSpPr>
              <a:spLocks noChangeArrowheads="1"/>
            </p:cNvSpPr>
            <p:nvPr/>
          </p:nvSpPr>
          <p:spPr bwMode="auto">
            <a:xfrm>
              <a:off x="10832087" y="2263551"/>
              <a:ext cx="195038" cy="1959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0" name="Oval 52"/>
            <p:cNvSpPr>
              <a:spLocks noChangeArrowheads="1"/>
            </p:cNvSpPr>
            <p:nvPr/>
          </p:nvSpPr>
          <p:spPr bwMode="auto">
            <a:xfrm>
              <a:off x="11082324" y="2787944"/>
              <a:ext cx="84639" cy="8739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1" name="Oval 53"/>
            <p:cNvSpPr>
              <a:spLocks noChangeArrowheads="1"/>
            </p:cNvSpPr>
            <p:nvPr/>
          </p:nvSpPr>
          <p:spPr bwMode="auto">
            <a:xfrm>
              <a:off x="8445636" y="3810973"/>
              <a:ext cx="110398" cy="11223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2" name="Oval 54"/>
            <p:cNvSpPr>
              <a:spLocks noChangeArrowheads="1"/>
            </p:cNvSpPr>
            <p:nvPr/>
          </p:nvSpPr>
          <p:spPr bwMode="auto">
            <a:xfrm>
              <a:off x="8275438" y="4169769"/>
              <a:ext cx="189518" cy="1867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3" name="Oval 55"/>
            <p:cNvSpPr>
              <a:spLocks noChangeArrowheads="1"/>
            </p:cNvSpPr>
            <p:nvPr/>
          </p:nvSpPr>
          <p:spPr bwMode="auto">
            <a:xfrm>
              <a:off x="8821912" y="5614151"/>
              <a:ext cx="186758" cy="1895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4" name="Oval 56"/>
            <p:cNvSpPr>
              <a:spLocks noChangeArrowheads="1"/>
            </p:cNvSpPr>
            <p:nvPr/>
          </p:nvSpPr>
          <p:spPr bwMode="auto">
            <a:xfrm>
              <a:off x="6496180" y="5237876"/>
              <a:ext cx="186758" cy="1895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5" name="Oval 57"/>
            <p:cNvSpPr>
              <a:spLocks noChangeArrowheads="1"/>
            </p:cNvSpPr>
            <p:nvPr/>
          </p:nvSpPr>
          <p:spPr bwMode="auto">
            <a:xfrm>
              <a:off x="10786087" y="5679470"/>
              <a:ext cx="189518" cy="1895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6" name="Oval 58"/>
            <p:cNvSpPr>
              <a:spLocks noChangeArrowheads="1"/>
            </p:cNvSpPr>
            <p:nvPr/>
          </p:nvSpPr>
          <p:spPr bwMode="auto">
            <a:xfrm>
              <a:off x="11699637" y="1423600"/>
              <a:ext cx="186758" cy="1895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7" name="Oval 59"/>
            <p:cNvSpPr>
              <a:spLocks noChangeArrowheads="1"/>
            </p:cNvSpPr>
            <p:nvPr/>
          </p:nvSpPr>
          <p:spPr bwMode="auto">
            <a:xfrm>
              <a:off x="10368413" y="927726"/>
              <a:ext cx="186758" cy="1867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8" name="Oval 60"/>
            <p:cNvSpPr>
              <a:spLocks noChangeArrowheads="1"/>
            </p:cNvSpPr>
            <p:nvPr/>
          </p:nvSpPr>
          <p:spPr bwMode="auto">
            <a:xfrm>
              <a:off x="9472343" y="4863440"/>
              <a:ext cx="390995" cy="39191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09" name="Freeform 61"/>
            <p:cNvSpPr>
              <a:spLocks noEditPoints="1"/>
            </p:cNvSpPr>
            <p:nvPr/>
          </p:nvSpPr>
          <p:spPr bwMode="auto">
            <a:xfrm>
              <a:off x="9537663" y="4928759"/>
              <a:ext cx="260357" cy="261277"/>
            </a:xfrm>
            <a:custGeom>
              <a:avLst/>
              <a:gdLst>
                <a:gd name="T0" fmla="*/ 2147483646 w 120"/>
                <a:gd name="T1" fmla="*/ 2147483646 h 120"/>
                <a:gd name="T2" fmla="*/ 2147483646 w 120"/>
                <a:gd name="T3" fmla="*/ 2147483646 h 120"/>
                <a:gd name="T4" fmla="*/ 2147483646 w 120"/>
                <a:gd name="T5" fmla="*/ 2147483646 h 120"/>
                <a:gd name="T6" fmla="*/ 2147483646 w 120"/>
                <a:gd name="T7" fmla="*/ 2147483646 h 120"/>
                <a:gd name="T8" fmla="*/ 2147483646 w 120"/>
                <a:gd name="T9" fmla="*/ 2147483646 h 120"/>
                <a:gd name="T10" fmla="*/ 2147483646 w 120"/>
                <a:gd name="T11" fmla="*/ 2147483646 h 120"/>
                <a:gd name="T12" fmla="*/ 2147483646 w 120"/>
                <a:gd name="T13" fmla="*/ 2147483646 h 120"/>
                <a:gd name="T14" fmla="*/ 2147483646 w 120"/>
                <a:gd name="T15" fmla="*/ 2147483646 h 120"/>
                <a:gd name="T16" fmla="*/ 2147483646 w 120"/>
                <a:gd name="T17" fmla="*/ 2147483646 h 120"/>
                <a:gd name="T18" fmla="*/ 2147483646 w 120"/>
                <a:gd name="T19" fmla="*/ 2147483646 h 120"/>
                <a:gd name="T20" fmla="*/ 2147483646 w 120"/>
                <a:gd name="T21" fmla="*/ 2147483646 h 120"/>
                <a:gd name="T22" fmla="*/ 2147483646 w 120"/>
                <a:gd name="T23" fmla="*/ 2147483646 h 120"/>
                <a:gd name="T24" fmla="*/ 2147483646 w 120"/>
                <a:gd name="T25" fmla="*/ 2147483646 h 120"/>
                <a:gd name="T26" fmla="*/ 2147483646 w 120"/>
                <a:gd name="T27" fmla="*/ 2147483646 h 120"/>
                <a:gd name="T28" fmla="*/ 2147483646 w 120"/>
                <a:gd name="T29" fmla="*/ 2147483646 h 120"/>
                <a:gd name="T30" fmla="*/ 2147483646 w 120"/>
                <a:gd name="T31" fmla="*/ 2147483646 h 120"/>
                <a:gd name="T32" fmla="*/ 2147483646 w 120"/>
                <a:gd name="T33" fmla="*/ 2147483646 h 120"/>
                <a:gd name="T34" fmla="*/ 2147483646 w 120"/>
                <a:gd name="T35" fmla="*/ 2147483646 h 120"/>
                <a:gd name="T36" fmla="*/ 2147483646 w 120"/>
                <a:gd name="T37" fmla="*/ 2147483646 h 120"/>
                <a:gd name="T38" fmla="*/ 2147483646 w 120"/>
                <a:gd name="T39" fmla="*/ 2147483646 h 120"/>
                <a:gd name="T40" fmla="*/ 2147483646 w 120"/>
                <a:gd name="T41" fmla="*/ 2147483646 h 120"/>
                <a:gd name="T42" fmla="*/ 2147483646 w 120"/>
                <a:gd name="T43" fmla="*/ 2147483646 h 120"/>
                <a:gd name="T44" fmla="*/ 2147483646 w 120"/>
                <a:gd name="T45" fmla="*/ 2147483646 h 120"/>
                <a:gd name="T46" fmla="*/ 2147483646 w 120"/>
                <a:gd name="T47" fmla="*/ 2147483646 h 120"/>
                <a:gd name="T48" fmla="*/ 2147483646 w 120"/>
                <a:gd name="T49" fmla="*/ 2147483646 h 120"/>
                <a:gd name="T50" fmla="*/ 2147483646 w 120"/>
                <a:gd name="T51" fmla="*/ 2147483646 h 120"/>
                <a:gd name="T52" fmla="*/ 2147483646 w 120"/>
                <a:gd name="T53" fmla="*/ 2147483646 h 120"/>
                <a:gd name="T54" fmla="*/ 2147483646 w 120"/>
                <a:gd name="T55" fmla="*/ 2147483646 h 120"/>
                <a:gd name="T56" fmla="*/ 0 w 120"/>
                <a:gd name="T57" fmla="*/ 2147483646 h 120"/>
                <a:gd name="T58" fmla="*/ 0 w 120"/>
                <a:gd name="T59" fmla="*/ 2147483646 h 120"/>
                <a:gd name="T60" fmla="*/ 2147483646 w 120"/>
                <a:gd name="T61" fmla="*/ 2147483646 h 120"/>
                <a:gd name="T62" fmla="*/ 2147483646 w 120"/>
                <a:gd name="T63" fmla="*/ 2147483646 h 120"/>
                <a:gd name="T64" fmla="*/ 2147483646 w 120"/>
                <a:gd name="T65" fmla="*/ 2147483646 h 120"/>
                <a:gd name="T66" fmla="*/ 2147483646 w 120"/>
                <a:gd name="T67" fmla="*/ 2147483646 h 120"/>
                <a:gd name="T68" fmla="*/ 2147483646 w 120"/>
                <a:gd name="T69" fmla="*/ 2147483646 h 120"/>
                <a:gd name="T70" fmla="*/ 2147483646 w 120"/>
                <a:gd name="T71" fmla="*/ 2147483646 h 120"/>
                <a:gd name="T72" fmla="*/ 2147483646 w 120"/>
                <a:gd name="T73" fmla="*/ 2147483646 h 120"/>
                <a:gd name="T74" fmla="*/ 2147483646 w 120"/>
                <a:gd name="T75" fmla="*/ 2147483646 h 120"/>
                <a:gd name="T76" fmla="*/ 2147483646 w 120"/>
                <a:gd name="T77" fmla="*/ 2147483646 h 120"/>
                <a:gd name="T78" fmla="*/ 2147483646 w 120"/>
                <a:gd name="T79" fmla="*/ 2147483646 h 120"/>
                <a:gd name="T80" fmla="*/ 2147483646 w 120"/>
                <a:gd name="T81" fmla="*/ 2147483646 h 120"/>
                <a:gd name="T82" fmla="*/ 2147483646 w 120"/>
                <a:gd name="T83" fmla="*/ 2147483646 h 120"/>
                <a:gd name="T84" fmla="*/ 2147483646 w 120"/>
                <a:gd name="T85" fmla="*/ 2147483646 h 120"/>
                <a:gd name="T86" fmla="*/ 2147483646 w 120"/>
                <a:gd name="T87" fmla="*/ 2147483646 h 120"/>
                <a:gd name="T88" fmla="*/ 2147483646 w 120"/>
                <a:gd name="T89" fmla="*/ 2147483646 h 120"/>
                <a:gd name="T90" fmla="*/ 2147483646 w 120"/>
                <a:gd name="T91" fmla="*/ 2147483646 h 120"/>
                <a:gd name="T92" fmla="*/ 2147483646 w 120"/>
                <a:gd name="T93" fmla="*/ 2147483646 h 120"/>
                <a:gd name="T94" fmla="*/ 2147483646 w 120"/>
                <a:gd name="T95" fmla="*/ 2147483646 h 120"/>
                <a:gd name="T96" fmla="*/ 2147483646 w 120"/>
                <a:gd name="T97" fmla="*/ 2147483646 h 120"/>
                <a:gd name="T98" fmla="*/ 2147483646 w 120"/>
                <a:gd name="T99" fmla="*/ 2147483646 h 120"/>
                <a:gd name="T100" fmla="*/ 2147483646 w 120"/>
                <a:gd name="T101" fmla="*/ 2147483646 h 120"/>
                <a:gd name="T102" fmla="*/ 2147483646 w 120"/>
                <a:gd name="T103" fmla="*/ 2147483646 h 120"/>
                <a:gd name="T104" fmla="*/ 2147483646 w 120"/>
                <a:gd name="T105" fmla="*/ 2147483646 h 120"/>
                <a:gd name="T106" fmla="*/ 2147483646 w 120"/>
                <a:gd name="T107" fmla="*/ 2147483646 h 120"/>
                <a:gd name="T108" fmla="*/ 2147483646 w 120"/>
                <a:gd name="T109" fmla="*/ 2147483646 h 120"/>
                <a:gd name="T110" fmla="*/ 2147483646 w 120"/>
                <a:gd name="T111" fmla="*/ 2147483646 h 120"/>
                <a:gd name="T112" fmla="*/ 2147483646 w 120"/>
                <a:gd name="T113" fmla="*/ 2147483646 h 120"/>
                <a:gd name="T114" fmla="*/ 2147483646 w 120"/>
                <a:gd name="T115" fmla="*/ 2147483646 h 12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 h="120">
                  <a:moveTo>
                    <a:pt x="120" y="58"/>
                  </a:moveTo>
                  <a:cubicBezTo>
                    <a:pt x="120" y="58"/>
                    <a:pt x="120" y="58"/>
                    <a:pt x="120" y="57"/>
                  </a:cubicBezTo>
                  <a:cubicBezTo>
                    <a:pt x="120" y="57"/>
                    <a:pt x="120" y="57"/>
                    <a:pt x="120" y="56"/>
                  </a:cubicBezTo>
                  <a:cubicBezTo>
                    <a:pt x="120" y="56"/>
                    <a:pt x="120" y="56"/>
                    <a:pt x="120" y="56"/>
                  </a:cubicBezTo>
                  <a:cubicBezTo>
                    <a:pt x="120" y="55"/>
                    <a:pt x="120" y="55"/>
                    <a:pt x="120" y="55"/>
                  </a:cubicBezTo>
                  <a:cubicBezTo>
                    <a:pt x="120" y="55"/>
                    <a:pt x="120" y="54"/>
                    <a:pt x="120" y="54"/>
                  </a:cubicBezTo>
                  <a:cubicBezTo>
                    <a:pt x="120" y="54"/>
                    <a:pt x="118" y="54"/>
                    <a:pt x="117" y="53"/>
                  </a:cubicBezTo>
                  <a:cubicBezTo>
                    <a:pt x="117" y="53"/>
                    <a:pt x="116" y="53"/>
                    <a:pt x="116" y="53"/>
                  </a:cubicBezTo>
                  <a:cubicBezTo>
                    <a:pt x="115" y="53"/>
                    <a:pt x="115" y="53"/>
                    <a:pt x="114" y="53"/>
                  </a:cubicBezTo>
                  <a:cubicBezTo>
                    <a:pt x="113" y="53"/>
                    <a:pt x="112" y="52"/>
                    <a:pt x="111" y="52"/>
                  </a:cubicBezTo>
                  <a:cubicBezTo>
                    <a:pt x="110" y="52"/>
                    <a:pt x="109" y="52"/>
                    <a:pt x="108" y="52"/>
                  </a:cubicBezTo>
                  <a:cubicBezTo>
                    <a:pt x="108" y="51"/>
                    <a:pt x="108" y="51"/>
                    <a:pt x="108" y="50"/>
                  </a:cubicBezTo>
                  <a:cubicBezTo>
                    <a:pt x="108" y="49"/>
                    <a:pt x="108" y="48"/>
                    <a:pt x="108" y="48"/>
                  </a:cubicBezTo>
                  <a:cubicBezTo>
                    <a:pt x="107" y="47"/>
                    <a:pt x="107" y="47"/>
                    <a:pt x="107" y="47"/>
                  </a:cubicBezTo>
                  <a:cubicBezTo>
                    <a:pt x="107" y="47"/>
                    <a:pt x="107" y="47"/>
                    <a:pt x="107" y="46"/>
                  </a:cubicBezTo>
                  <a:cubicBezTo>
                    <a:pt x="107" y="45"/>
                    <a:pt x="107" y="45"/>
                    <a:pt x="106" y="44"/>
                  </a:cubicBezTo>
                  <a:cubicBezTo>
                    <a:pt x="106" y="43"/>
                    <a:pt x="106" y="43"/>
                    <a:pt x="106" y="43"/>
                  </a:cubicBezTo>
                  <a:cubicBezTo>
                    <a:pt x="106" y="43"/>
                    <a:pt x="106" y="42"/>
                    <a:pt x="106" y="42"/>
                  </a:cubicBezTo>
                  <a:cubicBezTo>
                    <a:pt x="106" y="41"/>
                    <a:pt x="107" y="41"/>
                    <a:pt x="108" y="40"/>
                  </a:cubicBezTo>
                  <a:cubicBezTo>
                    <a:pt x="109" y="39"/>
                    <a:pt x="111" y="37"/>
                    <a:pt x="112" y="36"/>
                  </a:cubicBezTo>
                  <a:cubicBezTo>
                    <a:pt x="113" y="35"/>
                    <a:pt x="114" y="34"/>
                    <a:pt x="114" y="34"/>
                  </a:cubicBezTo>
                  <a:cubicBezTo>
                    <a:pt x="114" y="34"/>
                    <a:pt x="114" y="34"/>
                    <a:pt x="114" y="33"/>
                  </a:cubicBezTo>
                  <a:cubicBezTo>
                    <a:pt x="113" y="33"/>
                    <a:pt x="113" y="32"/>
                    <a:pt x="113" y="32"/>
                  </a:cubicBezTo>
                  <a:cubicBezTo>
                    <a:pt x="112" y="31"/>
                    <a:pt x="112" y="31"/>
                    <a:pt x="112" y="30"/>
                  </a:cubicBezTo>
                  <a:cubicBezTo>
                    <a:pt x="112" y="30"/>
                    <a:pt x="112" y="30"/>
                    <a:pt x="112" y="30"/>
                  </a:cubicBezTo>
                  <a:cubicBezTo>
                    <a:pt x="111" y="29"/>
                    <a:pt x="111" y="29"/>
                    <a:pt x="111" y="29"/>
                  </a:cubicBezTo>
                  <a:cubicBezTo>
                    <a:pt x="111" y="29"/>
                    <a:pt x="111" y="29"/>
                    <a:pt x="110" y="29"/>
                  </a:cubicBezTo>
                  <a:cubicBezTo>
                    <a:pt x="110" y="29"/>
                    <a:pt x="109" y="29"/>
                    <a:pt x="108" y="29"/>
                  </a:cubicBezTo>
                  <a:cubicBezTo>
                    <a:pt x="107" y="30"/>
                    <a:pt x="105" y="30"/>
                    <a:pt x="103" y="31"/>
                  </a:cubicBezTo>
                  <a:cubicBezTo>
                    <a:pt x="102" y="31"/>
                    <a:pt x="101" y="31"/>
                    <a:pt x="100" y="32"/>
                  </a:cubicBezTo>
                  <a:cubicBezTo>
                    <a:pt x="100" y="31"/>
                    <a:pt x="99" y="31"/>
                    <a:pt x="99" y="30"/>
                  </a:cubicBezTo>
                  <a:cubicBezTo>
                    <a:pt x="98" y="29"/>
                    <a:pt x="98" y="29"/>
                    <a:pt x="97" y="28"/>
                  </a:cubicBezTo>
                  <a:cubicBezTo>
                    <a:pt x="97" y="28"/>
                    <a:pt x="97" y="28"/>
                    <a:pt x="97" y="28"/>
                  </a:cubicBezTo>
                  <a:cubicBezTo>
                    <a:pt x="97" y="28"/>
                    <a:pt x="97" y="28"/>
                    <a:pt x="97" y="28"/>
                  </a:cubicBezTo>
                  <a:cubicBezTo>
                    <a:pt x="97" y="28"/>
                    <a:pt x="97" y="27"/>
                    <a:pt x="96" y="27"/>
                  </a:cubicBezTo>
                  <a:cubicBezTo>
                    <a:pt x="96" y="26"/>
                    <a:pt x="95" y="26"/>
                    <a:pt x="94" y="25"/>
                  </a:cubicBezTo>
                  <a:cubicBezTo>
                    <a:pt x="94" y="25"/>
                    <a:pt x="94" y="24"/>
                    <a:pt x="93" y="24"/>
                  </a:cubicBezTo>
                  <a:cubicBezTo>
                    <a:pt x="94" y="23"/>
                    <a:pt x="94" y="22"/>
                    <a:pt x="94" y="21"/>
                  </a:cubicBezTo>
                  <a:cubicBezTo>
                    <a:pt x="95" y="20"/>
                    <a:pt x="95" y="19"/>
                    <a:pt x="96" y="18"/>
                  </a:cubicBezTo>
                  <a:cubicBezTo>
                    <a:pt x="96" y="18"/>
                    <a:pt x="96" y="17"/>
                    <a:pt x="97" y="16"/>
                  </a:cubicBezTo>
                  <a:cubicBezTo>
                    <a:pt x="97" y="14"/>
                    <a:pt x="98" y="13"/>
                    <a:pt x="98" y="13"/>
                  </a:cubicBezTo>
                  <a:cubicBezTo>
                    <a:pt x="98" y="13"/>
                    <a:pt x="98" y="13"/>
                    <a:pt x="97" y="13"/>
                  </a:cubicBezTo>
                  <a:cubicBezTo>
                    <a:pt x="97" y="13"/>
                    <a:pt x="97" y="13"/>
                    <a:pt x="97" y="13"/>
                  </a:cubicBezTo>
                  <a:cubicBezTo>
                    <a:pt x="96" y="12"/>
                    <a:pt x="96" y="12"/>
                    <a:pt x="95" y="11"/>
                  </a:cubicBezTo>
                  <a:cubicBezTo>
                    <a:pt x="94" y="11"/>
                    <a:pt x="94" y="10"/>
                    <a:pt x="93" y="10"/>
                  </a:cubicBezTo>
                  <a:cubicBezTo>
                    <a:pt x="93" y="10"/>
                    <a:pt x="93" y="10"/>
                    <a:pt x="93" y="10"/>
                  </a:cubicBezTo>
                  <a:cubicBezTo>
                    <a:pt x="92" y="10"/>
                    <a:pt x="92" y="10"/>
                    <a:pt x="92" y="10"/>
                  </a:cubicBezTo>
                  <a:cubicBezTo>
                    <a:pt x="92" y="10"/>
                    <a:pt x="92" y="10"/>
                    <a:pt x="90" y="11"/>
                  </a:cubicBezTo>
                  <a:cubicBezTo>
                    <a:pt x="90" y="12"/>
                    <a:pt x="89" y="12"/>
                    <a:pt x="88" y="13"/>
                  </a:cubicBezTo>
                  <a:cubicBezTo>
                    <a:pt x="87" y="14"/>
                    <a:pt x="86" y="14"/>
                    <a:pt x="86" y="15"/>
                  </a:cubicBezTo>
                  <a:cubicBezTo>
                    <a:pt x="85" y="16"/>
                    <a:pt x="84" y="16"/>
                    <a:pt x="84" y="17"/>
                  </a:cubicBezTo>
                  <a:cubicBezTo>
                    <a:pt x="83" y="17"/>
                    <a:pt x="83" y="16"/>
                    <a:pt x="82" y="16"/>
                  </a:cubicBezTo>
                  <a:cubicBezTo>
                    <a:pt x="82" y="16"/>
                    <a:pt x="81" y="16"/>
                    <a:pt x="81" y="15"/>
                  </a:cubicBezTo>
                  <a:cubicBezTo>
                    <a:pt x="81" y="15"/>
                    <a:pt x="81" y="15"/>
                    <a:pt x="80" y="15"/>
                  </a:cubicBezTo>
                  <a:cubicBezTo>
                    <a:pt x="80" y="15"/>
                    <a:pt x="80" y="15"/>
                    <a:pt x="80" y="15"/>
                  </a:cubicBezTo>
                  <a:cubicBezTo>
                    <a:pt x="79" y="15"/>
                    <a:pt x="79" y="15"/>
                    <a:pt x="79" y="15"/>
                  </a:cubicBezTo>
                  <a:cubicBezTo>
                    <a:pt x="79" y="15"/>
                    <a:pt x="79" y="15"/>
                    <a:pt x="78" y="14"/>
                  </a:cubicBezTo>
                  <a:cubicBezTo>
                    <a:pt x="78" y="14"/>
                    <a:pt x="77" y="14"/>
                    <a:pt x="76" y="13"/>
                  </a:cubicBezTo>
                  <a:cubicBezTo>
                    <a:pt x="75" y="13"/>
                    <a:pt x="75" y="13"/>
                    <a:pt x="74" y="13"/>
                  </a:cubicBezTo>
                  <a:cubicBezTo>
                    <a:pt x="74" y="12"/>
                    <a:pt x="74" y="11"/>
                    <a:pt x="74" y="10"/>
                  </a:cubicBezTo>
                  <a:cubicBezTo>
                    <a:pt x="74" y="8"/>
                    <a:pt x="74" y="6"/>
                    <a:pt x="74" y="4"/>
                  </a:cubicBezTo>
                  <a:cubicBezTo>
                    <a:pt x="74" y="3"/>
                    <a:pt x="74" y="2"/>
                    <a:pt x="74" y="2"/>
                  </a:cubicBezTo>
                  <a:cubicBezTo>
                    <a:pt x="74" y="2"/>
                    <a:pt x="73" y="1"/>
                    <a:pt x="73" y="1"/>
                  </a:cubicBezTo>
                  <a:cubicBezTo>
                    <a:pt x="73" y="1"/>
                    <a:pt x="73" y="1"/>
                    <a:pt x="73" y="1"/>
                  </a:cubicBezTo>
                  <a:cubicBezTo>
                    <a:pt x="72" y="1"/>
                    <a:pt x="71" y="1"/>
                    <a:pt x="70" y="1"/>
                  </a:cubicBezTo>
                  <a:cubicBezTo>
                    <a:pt x="70" y="1"/>
                    <a:pt x="69" y="1"/>
                    <a:pt x="68" y="1"/>
                  </a:cubicBezTo>
                  <a:cubicBezTo>
                    <a:pt x="68" y="0"/>
                    <a:pt x="68" y="0"/>
                    <a:pt x="68" y="0"/>
                  </a:cubicBezTo>
                  <a:cubicBezTo>
                    <a:pt x="67" y="0"/>
                    <a:pt x="67" y="0"/>
                    <a:pt x="67" y="0"/>
                  </a:cubicBezTo>
                  <a:cubicBezTo>
                    <a:pt x="67" y="0"/>
                    <a:pt x="67" y="1"/>
                    <a:pt x="66" y="3"/>
                  </a:cubicBezTo>
                  <a:cubicBezTo>
                    <a:pt x="65" y="4"/>
                    <a:pt x="64" y="6"/>
                    <a:pt x="64" y="8"/>
                  </a:cubicBezTo>
                  <a:cubicBezTo>
                    <a:pt x="63" y="9"/>
                    <a:pt x="63" y="10"/>
                    <a:pt x="63" y="11"/>
                  </a:cubicBezTo>
                  <a:cubicBezTo>
                    <a:pt x="62" y="11"/>
                    <a:pt x="61" y="11"/>
                    <a:pt x="61" y="11"/>
                  </a:cubicBezTo>
                  <a:cubicBezTo>
                    <a:pt x="60" y="11"/>
                    <a:pt x="59" y="11"/>
                    <a:pt x="58" y="11"/>
                  </a:cubicBezTo>
                  <a:cubicBezTo>
                    <a:pt x="58" y="11"/>
                    <a:pt x="57" y="11"/>
                    <a:pt x="57" y="11"/>
                  </a:cubicBezTo>
                  <a:cubicBezTo>
                    <a:pt x="57" y="11"/>
                    <a:pt x="57" y="11"/>
                    <a:pt x="57" y="11"/>
                  </a:cubicBezTo>
                  <a:cubicBezTo>
                    <a:pt x="56" y="11"/>
                    <a:pt x="56" y="11"/>
                    <a:pt x="56" y="11"/>
                  </a:cubicBezTo>
                  <a:cubicBezTo>
                    <a:pt x="56" y="11"/>
                    <a:pt x="56" y="11"/>
                    <a:pt x="55" y="11"/>
                  </a:cubicBezTo>
                  <a:cubicBezTo>
                    <a:pt x="55" y="11"/>
                    <a:pt x="55" y="11"/>
                    <a:pt x="54" y="11"/>
                  </a:cubicBezTo>
                  <a:cubicBezTo>
                    <a:pt x="53" y="11"/>
                    <a:pt x="53" y="11"/>
                    <a:pt x="52" y="11"/>
                  </a:cubicBezTo>
                  <a:cubicBezTo>
                    <a:pt x="52" y="10"/>
                    <a:pt x="52" y="10"/>
                    <a:pt x="51" y="9"/>
                  </a:cubicBezTo>
                  <a:cubicBezTo>
                    <a:pt x="51" y="8"/>
                    <a:pt x="50" y="7"/>
                    <a:pt x="50" y="6"/>
                  </a:cubicBezTo>
                  <a:cubicBezTo>
                    <a:pt x="49" y="5"/>
                    <a:pt x="49" y="4"/>
                    <a:pt x="48" y="4"/>
                  </a:cubicBezTo>
                  <a:cubicBezTo>
                    <a:pt x="47" y="2"/>
                    <a:pt x="47" y="1"/>
                    <a:pt x="47" y="1"/>
                  </a:cubicBezTo>
                  <a:cubicBezTo>
                    <a:pt x="47" y="1"/>
                    <a:pt x="47" y="1"/>
                    <a:pt x="46" y="1"/>
                  </a:cubicBezTo>
                  <a:cubicBezTo>
                    <a:pt x="46" y="1"/>
                    <a:pt x="46" y="1"/>
                    <a:pt x="46" y="2"/>
                  </a:cubicBezTo>
                  <a:cubicBezTo>
                    <a:pt x="45" y="2"/>
                    <a:pt x="44" y="2"/>
                    <a:pt x="44" y="2"/>
                  </a:cubicBezTo>
                  <a:cubicBezTo>
                    <a:pt x="43" y="2"/>
                    <a:pt x="42" y="3"/>
                    <a:pt x="42" y="3"/>
                  </a:cubicBezTo>
                  <a:cubicBezTo>
                    <a:pt x="41" y="3"/>
                    <a:pt x="41" y="3"/>
                    <a:pt x="41" y="3"/>
                  </a:cubicBezTo>
                  <a:cubicBezTo>
                    <a:pt x="41" y="3"/>
                    <a:pt x="41" y="3"/>
                    <a:pt x="41" y="3"/>
                  </a:cubicBezTo>
                  <a:cubicBezTo>
                    <a:pt x="41" y="3"/>
                    <a:pt x="41" y="4"/>
                    <a:pt x="41" y="6"/>
                  </a:cubicBezTo>
                  <a:cubicBezTo>
                    <a:pt x="41" y="7"/>
                    <a:pt x="41" y="8"/>
                    <a:pt x="41" y="9"/>
                  </a:cubicBezTo>
                  <a:cubicBezTo>
                    <a:pt x="41" y="10"/>
                    <a:pt x="41" y="11"/>
                    <a:pt x="41" y="12"/>
                  </a:cubicBezTo>
                  <a:cubicBezTo>
                    <a:pt x="41" y="13"/>
                    <a:pt x="41" y="14"/>
                    <a:pt x="41" y="14"/>
                  </a:cubicBezTo>
                  <a:cubicBezTo>
                    <a:pt x="40" y="15"/>
                    <a:pt x="40" y="15"/>
                    <a:pt x="39" y="15"/>
                  </a:cubicBezTo>
                  <a:cubicBezTo>
                    <a:pt x="38" y="16"/>
                    <a:pt x="38" y="16"/>
                    <a:pt x="37" y="16"/>
                  </a:cubicBezTo>
                  <a:cubicBezTo>
                    <a:pt x="37" y="16"/>
                    <a:pt x="36" y="17"/>
                    <a:pt x="36" y="17"/>
                  </a:cubicBezTo>
                  <a:cubicBezTo>
                    <a:pt x="36" y="17"/>
                    <a:pt x="36" y="17"/>
                    <a:pt x="36" y="17"/>
                  </a:cubicBezTo>
                  <a:cubicBezTo>
                    <a:pt x="36" y="17"/>
                    <a:pt x="36" y="17"/>
                    <a:pt x="35" y="17"/>
                  </a:cubicBezTo>
                  <a:cubicBezTo>
                    <a:pt x="35" y="17"/>
                    <a:pt x="34" y="18"/>
                    <a:pt x="33" y="18"/>
                  </a:cubicBezTo>
                  <a:cubicBezTo>
                    <a:pt x="33" y="19"/>
                    <a:pt x="32" y="19"/>
                    <a:pt x="32" y="19"/>
                  </a:cubicBezTo>
                  <a:cubicBezTo>
                    <a:pt x="31" y="19"/>
                    <a:pt x="31" y="18"/>
                    <a:pt x="30" y="18"/>
                  </a:cubicBezTo>
                  <a:cubicBezTo>
                    <a:pt x="28" y="16"/>
                    <a:pt x="26" y="15"/>
                    <a:pt x="25" y="14"/>
                  </a:cubicBezTo>
                  <a:cubicBezTo>
                    <a:pt x="24" y="14"/>
                    <a:pt x="24" y="13"/>
                    <a:pt x="23" y="13"/>
                  </a:cubicBezTo>
                  <a:cubicBezTo>
                    <a:pt x="23" y="13"/>
                    <a:pt x="23" y="13"/>
                    <a:pt x="23" y="13"/>
                  </a:cubicBezTo>
                  <a:cubicBezTo>
                    <a:pt x="23" y="13"/>
                    <a:pt x="22" y="13"/>
                    <a:pt x="22" y="13"/>
                  </a:cubicBezTo>
                  <a:cubicBezTo>
                    <a:pt x="22" y="14"/>
                    <a:pt x="21" y="14"/>
                    <a:pt x="21" y="14"/>
                  </a:cubicBezTo>
                  <a:cubicBezTo>
                    <a:pt x="21" y="14"/>
                    <a:pt x="20" y="15"/>
                    <a:pt x="20" y="15"/>
                  </a:cubicBezTo>
                  <a:cubicBezTo>
                    <a:pt x="20" y="15"/>
                    <a:pt x="19" y="16"/>
                    <a:pt x="18" y="16"/>
                  </a:cubicBezTo>
                  <a:cubicBezTo>
                    <a:pt x="18" y="17"/>
                    <a:pt x="18" y="17"/>
                    <a:pt x="18" y="17"/>
                  </a:cubicBezTo>
                  <a:cubicBezTo>
                    <a:pt x="18" y="17"/>
                    <a:pt x="18" y="18"/>
                    <a:pt x="19" y="19"/>
                  </a:cubicBezTo>
                  <a:cubicBezTo>
                    <a:pt x="20" y="21"/>
                    <a:pt x="21" y="23"/>
                    <a:pt x="22" y="25"/>
                  </a:cubicBezTo>
                  <a:cubicBezTo>
                    <a:pt x="22" y="26"/>
                    <a:pt x="23" y="26"/>
                    <a:pt x="23" y="27"/>
                  </a:cubicBezTo>
                  <a:cubicBezTo>
                    <a:pt x="23" y="27"/>
                    <a:pt x="23" y="28"/>
                    <a:pt x="22" y="28"/>
                  </a:cubicBezTo>
                  <a:cubicBezTo>
                    <a:pt x="22" y="28"/>
                    <a:pt x="22" y="28"/>
                    <a:pt x="22" y="28"/>
                  </a:cubicBezTo>
                  <a:cubicBezTo>
                    <a:pt x="21" y="29"/>
                    <a:pt x="21" y="30"/>
                    <a:pt x="20" y="30"/>
                  </a:cubicBezTo>
                  <a:cubicBezTo>
                    <a:pt x="20" y="31"/>
                    <a:pt x="20" y="31"/>
                    <a:pt x="20" y="31"/>
                  </a:cubicBezTo>
                  <a:cubicBezTo>
                    <a:pt x="20" y="31"/>
                    <a:pt x="20" y="31"/>
                    <a:pt x="19" y="32"/>
                  </a:cubicBezTo>
                  <a:cubicBezTo>
                    <a:pt x="19" y="32"/>
                    <a:pt x="18" y="33"/>
                    <a:pt x="18" y="34"/>
                  </a:cubicBezTo>
                  <a:cubicBezTo>
                    <a:pt x="18" y="34"/>
                    <a:pt x="17" y="35"/>
                    <a:pt x="17" y="35"/>
                  </a:cubicBezTo>
                  <a:cubicBezTo>
                    <a:pt x="16" y="35"/>
                    <a:pt x="15" y="35"/>
                    <a:pt x="14" y="35"/>
                  </a:cubicBezTo>
                  <a:cubicBezTo>
                    <a:pt x="13" y="35"/>
                    <a:pt x="12" y="34"/>
                    <a:pt x="11" y="34"/>
                  </a:cubicBezTo>
                  <a:cubicBezTo>
                    <a:pt x="11" y="34"/>
                    <a:pt x="10" y="34"/>
                    <a:pt x="10" y="34"/>
                  </a:cubicBezTo>
                  <a:cubicBezTo>
                    <a:pt x="9" y="34"/>
                    <a:pt x="9" y="34"/>
                    <a:pt x="8" y="34"/>
                  </a:cubicBezTo>
                  <a:cubicBezTo>
                    <a:pt x="7" y="34"/>
                    <a:pt x="6" y="34"/>
                    <a:pt x="6" y="34"/>
                  </a:cubicBezTo>
                  <a:cubicBezTo>
                    <a:pt x="6" y="34"/>
                    <a:pt x="6" y="34"/>
                    <a:pt x="5" y="34"/>
                  </a:cubicBezTo>
                  <a:cubicBezTo>
                    <a:pt x="5" y="35"/>
                    <a:pt x="5" y="35"/>
                    <a:pt x="5" y="35"/>
                  </a:cubicBezTo>
                  <a:cubicBezTo>
                    <a:pt x="5" y="35"/>
                    <a:pt x="5" y="35"/>
                    <a:pt x="5" y="35"/>
                  </a:cubicBezTo>
                  <a:cubicBezTo>
                    <a:pt x="5" y="36"/>
                    <a:pt x="5" y="36"/>
                    <a:pt x="4" y="36"/>
                  </a:cubicBezTo>
                  <a:cubicBezTo>
                    <a:pt x="4" y="37"/>
                    <a:pt x="4" y="37"/>
                    <a:pt x="4" y="38"/>
                  </a:cubicBezTo>
                  <a:cubicBezTo>
                    <a:pt x="4" y="38"/>
                    <a:pt x="4" y="38"/>
                    <a:pt x="4" y="38"/>
                  </a:cubicBezTo>
                  <a:cubicBezTo>
                    <a:pt x="3" y="39"/>
                    <a:pt x="3" y="39"/>
                    <a:pt x="3" y="39"/>
                  </a:cubicBezTo>
                  <a:cubicBezTo>
                    <a:pt x="3" y="39"/>
                    <a:pt x="4" y="40"/>
                    <a:pt x="5" y="41"/>
                  </a:cubicBezTo>
                  <a:cubicBezTo>
                    <a:pt x="7" y="42"/>
                    <a:pt x="8" y="44"/>
                    <a:pt x="10" y="45"/>
                  </a:cubicBezTo>
                  <a:cubicBezTo>
                    <a:pt x="11" y="45"/>
                    <a:pt x="12" y="46"/>
                    <a:pt x="12" y="46"/>
                  </a:cubicBezTo>
                  <a:cubicBezTo>
                    <a:pt x="12" y="47"/>
                    <a:pt x="12" y="47"/>
                    <a:pt x="12" y="48"/>
                  </a:cubicBezTo>
                  <a:cubicBezTo>
                    <a:pt x="12" y="49"/>
                    <a:pt x="11" y="50"/>
                    <a:pt x="11" y="50"/>
                  </a:cubicBezTo>
                  <a:cubicBezTo>
                    <a:pt x="11" y="51"/>
                    <a:pt x="11" y="51"/>
                    <a:pt x="11" y="51"/>
                  </a:cubicBezTo>
                  <a:cubicBezTo>
                    <a:pt x="11" y="51"/>
                    <a:pt x="11" y="52"/>
                    <a:pt x="11" y="52"/>
                  </a:cubicBezTo>
                  <a:cubicBezTo>
                    <a:pt x="11" y="53"/>
                    <a:pt x="11" y="54"/>
                    <a:pt x="11" y="55"/>
                  </a:cubicBezTo>
                  <a:cubicBezTo>
                    <a:pt x="11" y="55"/>
                    <a:pt x="11" y="56"/>
                    <a:pt x="10" y="56"/>
                  </a:cubicBezTo>
                  <a:cubicBezTo>
                    <a:pt x="10" y="57"/>
                    <a:pt x="9" y="57"/>
                    <a:pt x="8" y="57"/>
                  </a:cubicBezTo>
                  <a:cubicBezTo>
                    <a:pt x="6" y="58"/>
                    <a:pt x="4" y="58"/>
                    <a:pt x="2" y="59"/>
                  </a:cubicBezTo>
                  <a:cubicBezTo>
                    <a:pt x="1" y="59"/>
                    <a:pt x="0" y="60"/>
                    <a:pt x="0" y="60"/>
                  </a:cubicBezTo>
                  <a:cubicBezTo>
                    <a:pt x="0" y="60"/>
                    <a:pt x="0" y="60"/>
                    <a:pt x="0" y="61"/>
                  </a:cubicBezTo>
                  <a:cubicBezTo>
                    <a:pt x="0" y="61"/>
                    <a:pt x="0" y="61"/>
                    <a:pt x="0" y="62"/>
                  </a:cubicBezTo>
                  <a:cubicBezTo>
                    <a:pt x="0" y="62"/>
                    <a:pt x="0" y="62"/>
                    <a:pt x="0" y="63"/>
                  </a:cubicBezTo>
                  <a:cubicBezTo>
                    <a:pt x="0" y="63"/>
                    <a:pt x="0" y="64"/>
                    <a:pt x="0" y="64"/>
                  </a:cubicBezTo>
                  <a:cubicBezTo>
                    <a:pt x="0" y="64"/>
                    <a:pt x="0" y="64"/>
                    <a:pt x="0" y="64"/>
                  </a:cubicBezTo>
                  <a:cubicBezTo>
                    <a:pt x="0" y="65"/>
                    <a:pt x="0" y="65"/>
                    <a:pt x="0" y="65"/>
                  </a:cubicBezTo>
                  <a:cubicBezTo>
                    <a:pt x="0" y="66"/>
                    <a:pt x="0" y="66"/>
                    <a:pt x="0" y="66"/>
                  </a:cubicBezTo>
                  <a:cubicBezTo>
                    <a:pt x="0" y="66"/>
                    <a:pt x="1" y="66"/>
                    <a:pt x="2" y="67"/>
                  </a:cubicBezTo>
                  <a:cubicBezTo>
                    <a:pt x="3" y="67"/>
                    <a:pt x="3" y="67"/>
                    <a:pt x="4" y="67"/>
                  </a:cubicBezTo>
                  <a:cubicBezTo>
                    <a:pt x="4" y="67"/>
                    <a:pt x="5" y="67"/>
                    <a:pt x="5" y="67"/>
                  </a:cubicBezTo>
                  <a:cubicBezTo>
                    <a:pt x="6" y="67"/>
                    <a:pt x="7" y="68"/>
                    <a:pt x="8" y="68"/>
                  </a:cubicBezTo>
                  <a:cubicBezTo>
                    <a:pt x="9" y="68"/>
                    <a:pt x="10" y="68"/>
                    <a:pt x="11" y="68"/>
                  </a:cubicBezTo>
                  <a:cubicBezTo>
                    <a:pt x="11" y="69"/>
                    <a:pt x="11" y="69"/>
                    <a:pt x="11" y="70"/>
                  </a:cubicBezTo>
                  <a:cubicBezTo>
                    <a:pt x="12" y="71"/>
                    <a:pt x="12" y="72"/>
                    <a:pt x="12" y="72"/>
                  </a:cubicBezTo>
                  <a:cubicBezTo>
                    <a:pt x="12" y="73"/>
                    <a:pt x="12" y="73"/>
                    <a:pt x="12" y="73"/>
                  </a:cubicBezTo>
                  <a:cubicBezTo>
                    <a:pt x="12" y="73"/>
                    <a:pt x="12" y="74"/>
                    <a:pt x="12" y="74"/>
                  </a:cubicBezTo>
                  <a:cubicBezTo>
                    <a:pt x="13" y="75"/>
                    <a:pt x="13" y="76"/>
                    <a:pt x="13" y="76"/>
                  </a:cubicBezTo>
                  <a:cubicBezTo>
                    <a:pt x="13" y="77"/>
                    <a:pt x="13" y="77"/>
                    <a:pt x="13" y="77"/>
                  </a:cubicBezTo>
                  <a:cubicBezTo>
                    <a:pt x="14" y="78"/>
                    <a:pt x="14" y="78"/>
                    <a:pt x="14" y="78"/>
                  </a:cubicBezTo>
                  <a:cubicBezTo>
                    <a:pt x="13" y="79"/>
                    <a:pt x="12" y="79"/>
                    <a:pt x="12" y="80"/>
                  </a:cubicBezTo>
                  <a:cubicBezTo>
                    <a:pt x="10" y="81"/>
                    <a:pt x="8" y="83"/>
                    <a:pt x="7" y="84"/>
                  </a:cubicBezTo>
                  <a:cubicBezTo>
                    <a:pt x="6" y="85"/>
                    <a:pt x="5" y="86"/>
                    <a:pt x="5" y="86"/>
                  </a:cubicBezTo>
                  <a:cubicBezTo>
                    <a:pt x="5" y="86"/>
                    <a:pt x="5" y="86"/>
                    <a:pt x="6" y="87"/>
                  </a:cubicBezTo>
                  <a:cubicBezTo>
                    <a:pt x="6" y="87"/>
                    <a:pt x="6" y="88"/>
                    <a:pt x="7" y="89"/>
                  </a:cubicBezTo>
                  <a:cubicBezTo>
                    <a:pt x="7" y="89"/>
                    <a:pt x="7" y="89"/>
                    <a:pt x="7" y="90"/>
                  </a:cubicBezTo>
                  <a:cubicBezTo>
                    <a:pt x="8" y="90"/>
                    <a:pt x="8" y="90"/>
                    <a:pt x="8" y="90"/>
                  </a:cubicBezTo>
                  <a:cubicBezTo>
                    <a:pt x="8" y="91"/>
                    <a:pt x="8" y="91"/>
                    <a:pt x="8" y="91"/>
                  </a:cubicBezTo>
                  <a:cubicBezTo>
                    <a:pt x="8" y="91"/>
                    <a:pt x="9" y="91"/>
                    <a:pt x="9" y="91"/>
                  </a:cubicBezTo>
                  <a:cubicBezTo>
                    <a:pt x="10" y="91"/>
                    <a:pt x="10" y="91"/>
                    <a:pt x="11" y="91"/>
                  </a:cubicBezTo>
                  <a:cubicBezTo>
                    <a:pt x="13" y="90"/>
                    <a:pt x="15" y="90"/>
                    <a:pt x="17" y="89"/>
                  </a:cubicBezTo>
                  <a:cubicBezTo>
                    <a:pt x="18" y="89"/>
                    <a:pt x="19" y="89"/>
                    <a:pt x="19" y="89"/>
                  </a:cubicBezTo>
                  <a:cubicBezTo>
                    <a:pt x="20" y="89"/>
                    <a:pt x="20" y="89"/>
                    <a:pt x="20" y="90"/>
                  </a:cubicBezTo>
                  <a:cubicBezTo>
                    <a:pt x="21" y="91"/>
                    <a:pt x="22" y="91"/>
                    <a:pt x="22" y="92"/>
                  </a:cubicBezTo>
                  <a:cubicBezTo>
                    <a:pt x="22" y="92"/>
                    <a:pt x="22" y="92"/>
                    <a:pt x="22" y="92"/>
                  </a:cubicBezTo>
                  <a:cubicBezTo>
                    <a:pt x="22" y="92"/>
                    <a:pt x="23" y="93"/>
                    <a:pt x="23" y="93"/>
                  </a:cubicBezTo>
                  <a:cubicBezTo>
                    <a:pt x="23" y="93"/>
                    <a:pt x="23" y="93"/>
                    <a:pt x="23" y="93"/>
                  </a:cubicBezTo>
                  <a:cubicBezTo>
                    <a:pt x="24" y="94"/>
                    <a:pt x="24" y="94"/>
                    <a:pt x="25" y="95"/>
                  </a:cubicBezTo>
                  <a:cubicBezTo>
                    <a:pt x="25" y="95"/>
                    <a:pt x="26" y="96"/>
                    <a:pt x="26" y="96"/>
                  </a:cubicBezTo>
                  <a:cubicBezTo>
                    <a:pt x="26" y="97"/>
                    <a:pt x="25" y="98"/>
                    <a:pt x="25" y="99"/>
                  </a:cubicBezTo>
                  <a:cubicBezTo>
                    <a:pt x="25" y="100"/>
                    <a:pt x="24" y="101"/>
                    <a:pt x="24" y="102"/>
                  </a:cubicBezTo>
                  <a:cubicBezTo>
                    <a:pt x="23" y="103"/>
                    <a:pt x="23" y="103"/>
                    <a:pt x="23" y="104"/>
                  </a:cubicBezTo>
                  <a:cubicBezTo>
                    <a:pt x="22" y="106"/>
                    <a:pt x="22" y="107"/>
                    <a:pt x="22" y="107"/>
                  </a:cubicBezTo>
                  <a:cubicBezTo>
                    <a:pt x="22" y="107"/>
                    <a:pt x="22" y="107"/>
                    <a:pt x="22" y="107"/>
                  </a:cubicBezTo>
                  <a:cubicBezTo>
                    <a:pt x="22" y="107"/>
                    <a:pt x="22" y="107"/>
                    <a:pt x="23" y="107"/>
                  </a:cubicBezTo>
                  <a:cubicBezTo>
                    <a:pt x="23" y="108"/>
                    <a:pt x="24" y="108"/>
                    <a:pt x="24" y="109"/>
                  </a:cubicBezTo>
                  <a:cubicBezTo>
                    <a:pt x="25" y="109"/>
                    <a:pt x="26" y="110"/>
                    <a:pt x="26" y="110"/>
                  </a:cubicBezTo>
                  <a:cubicBezTo>
                    <a:pt x="26" y="110"/>
                    <a:pt x="27" y="110"/>
                    <a:pt x="27" y="110"/>
                  </a:cubicBezTo>
                  <a:cubicBezTo>
                    <a:pt x="27" y="110"/>
                    <a:pt x="27" y="111"/>
                    <a:pt x="27" y="111"/>
                  </a:cubicBezTo>
                  <a:cubicBezTo>
                    <a:pt x="27" y="111"/>
                    <a:pt x="28" y="110"/>
                    <a:pt x="29" y="109"/>
                  </a:cubicBezTo>
                  <a:cubicBezTo>
                    <a:pt x="30" y="108"/>
                    <a:pt x="31" y="108"/>
                    <a:pt x="31" y="107"/>
                  </a:cubicBezTo>
                  <a:cubicBezTo>
                    <a:pt x="32" y="106"/>
                    <a:pt x="33" y="106"/>
                    <a:pt x="34" y="105"/>
                  </a:cubicBezTo>
                  <a:cubicBezTo>
                    <a:pt x="34" y="104"/>
                    <a:pt x="35" y="104"/>
                    <a:pt x="36" y="103"/>
                  </a:cubicBezTo>
                  <a:cubicBezTo>
                    <a:pt x="36" y="103"/>
                    <a:pt x="37" y="104"/>
                    <a:pt x="37" y="104"/>
                  </a:cubicBezTo>
                  <a:cubicBezTo>
                    <a:pt x="38" y="104"/>
                    <a:pt x="38" y="104"/>
                    <a:pt x="38" y="105"/>
                  </a:cubicBezTo>
                  <a:cubicBezTo>
                    <a:pt x="39" y="105"/>
                    <a:pt x="39" y="105"/>
                    <a:pt x="39" y="105"/>
                  </a:cubicBezTo>
                  <a:cubicBezTo>
                    <a:pt x="39" y="105"/>
                    <a:pt x="39" y="105"/>
                    <a:pt x="39" y="105"/>
                  </a:cubicBezTo>
                  <a:cubicBezTo>
                    <a:pt x="40" y="105"/>
                    <a:pt x="40" y="105"/>
                    <a:pt x="40" y="105"/>
                  </a:cubicBezTo>
                  <a:cubicBezTo>
                    <a:pt x="40" y="105"/>
                    <a:pt x="41" y="106"/>
                    <a:pt x="41" y="106"/>
                  </a:cubicBezTo>
                  <a:cubicBezTo>
                    <a:pt x="42" y="106"/>
                    <a:pt x="43" y="106"/>
                    <a:pt x="44" y="107"/>
                  </a:cubicBezTo>
                  <a:cubicBezTo>
                    <a:pt x="44" y="107"/>
                    <a:pt x="45" y="107"/>
                    <a:pt x="45" y="107"/>
                  </a:cubicBezTo>
                  <a:cubicBezTo>
                    <a:pt x="45" y="108"/>
                    <a:pt x="45" y="109"/>
                    <a:pt x="45" y="110"/>
                  </a:cubicBezTo>
                  <a:cubicBezTo>
                    <a:pt x="45" y="112"/>
                    <a:pt x="45" y="114"/>
                    <a:pt x="46" y="116"/>
                  </a:cubicBezTo>
                  <a:cubicBezTo>
                    <a:pt x="46" y="117"/>
                    <a:pt x="46" y="119"/>
                    <a:pt x="46" y="119"/>
                  </a:cubicBezTo>
                  <a:cubicBezTo>
                    <a:pt x="46" y="119"/>
                    <a:pt x="46" y="119"/>
                    <a:pt x="46" y="119"/>
                  </a:cubicBezTo>
                  <a:cubicBezTo>
                    <a:pt x="46" y="119"/>
                    <a:pt x="47" y="119"/>
                    <a:pt x="47" y="119"/>
                  </a:cubicBezTo>
                  <a:cubicBezTo>
                    <a:pt x="47" y="119"/>
                    <a:pt x="48" y="119"/>
                    <a:pt x="49" y="119"/>
                  </a:cubicBezTo>
                  <a:cubicBezTo>
                    <a:pt x="50" y="119"/>
                    <a:pt x="51" y="119"/>
                    <a:pt x="51" y="120"/>
                  </a:cubicBezTo>
                  <a:cubicBezTo>
                    <a:pt x="51" y="120"/>
                    <a:pt x="52" y="120"/>
                    <a:pt x="52" y="120"/>
                  </a:cubicBezTo>
                  <a:cubicBezTo>
                    <a:pt x="52" y="120"/>
                    <a:pt x="52" y="120"/>
                    <a:pt x="52" y="120"/>
                  </a:cubicBezTo>
                  <a:cubicBezTo>
                    <a:pt x="52" y="120"/>
                    <a:pt x="53" y="119"/>
                    <a:pt x="53" y="117"/>
                  </a:cubicBezTo>
                  <a:cubicBezTo>
                    <a:pt x="54" y="116"/>
                    <a:pt x="55" y="114"/>
                    <a:pt x="56" y="112"/>
                  </a:cubicBezTo>
                  <a:cubicBezTo>
                    <a:pt x="56" y="111"/>
                    <a:pt x="57" y="110"/>
                    <a:pt x="57" y="109"/>
                  </a:cubicBezTo>
                  <a:cubicBezTo>
                    <a:pt x="57" y="109"/>
                    <a:pt x="58" y="109"/>
                    <a:pt x="58" y="109"/>
                  </a:cubicBezTo>
                  <a:cubicBezTo>
                    <a:pt x="60" y="109"/>
                    <a:pt x="60" y="109"/>
                    <a:pt x="61" y="109"/>
                  </a:cubicBezTo>
                  <a:cubicBezTo>
                    <a:pt x="62" y="109"/>
                    <a:pt x="62" y="109"/>
                    <a:pt x="62" y="109"/>
                  </a:cubicBezTo>
                  <a:cubicBezTo>
                    <a:pt x="62" y="109"/>
                    <a:pt x="62" y="109"/>
                    <a:pt x="63" y="109"/>
                  </a:cubicBezTo>
                  <a:cubicBezTo>
                    <a:pt x="63" y="109"/>
                    <a:pt x="63" y="109"/>
                    <a:pt x="63" y="109"/>
                  </a:cubicBezTo>
                  <a:cubicBezTo>
                    <a:pt x="64" y="109"/>
                    <a:pt x="64" y="109"/>
                    <a:pt x="64" y="109"/>
                  </a:cubicBezTo>
                  <a:cubicBezTo>
                    <a:pt x="64" y="109"/>
                    <a:pt x="65" y="109"/>
                    <a:pt x="65" y="109"/>
                  </a:cubicBezTo>
                  <a:cubicBezTo>
                    <a:pt x="66" y="109"/>
                    <a:pt x="66" y="109"/>
                    <a:pt x="67" y="109"/>
                  </a:cubicBezTo>
                  <a:cubicBezTo>
                    <a:pt x="67" y="110"/>
                    <a:pt x="68" y="110"/>
                    <a:pt x="68" y="111"/>
                  </a:cubicBezTo>
                  <a:cubicBezTo>
                    <a:pt x="69" y="112"/>
                    <a:pt x="69" y="113"/>
                    <a:pt x="70" y="114"/>
                  </a:cubicBezTo>
                  <a:cubicBezTo>
                    <a:pt x="70" y="115"/>
                    <a:pt x="71" y="116"/>
                    <a:pt x="71" y="116"/>
                  </a:cubicBezTo>
                  <a:cubicBezTo>
                    <a:pt x="72" y="118"/>
                    <a:pt x="73" y="119"/>
                    <a:pt x="73" y="119"/>
                  </a:cubicBezTo>
                  <a:cubicBezTo>
                    <a:pt x="73" y="119"/>
                    <a:pt x="73" y="119"/>
                    <a:pt x="73" y="119"/>
                  </a:cubicBezTo>
                  <a:cubicBezTo>
                    <a:pt x="73" y="119"/>
                    <a:pt x="73" y="119"/>
                    <a:pt x="74" y="119"/>
                  </a:cubicBezTo>
                  <a:cubicBezTo>
                    <a:pt x="74" y="118"/>
                    <a:pt x="75" y="118"/>
                    <a:pt x="76" y="118"/>
                  </a:cubicBezTo>
                  <a:cubicBezTo>
                    <a:pt x="77" y="118"/>
                    <a:pt x="77" y="118"/>
                    <a:pt x="78" y="117"/>
                  </a:cubicBezTo>
                  <a:cubicBezTo>
                    <a:pt x="78" y="117"/>
                    <a:pt x="78" y="117"/>
                    <a:pt x="79" y="117"/>
                  </a:cubicBezTo>
                  <a:cubicBezTo>
                    <a:pt x="79" y="117"/>
                    <a:pt x="79" y="117"/>
                    <a:pt x="79" y="117"/>
                  </a:cubicBezTo>
                  <a:cubicBezTo>
                    <a:pt x="79" y="117"/>
                    <a:pt x="79" y="116"/>
                    <a:pt x="79" y="114"/>
                  </a:cubicBezTo>
                  <a:cubicBezTo>
                    <a:pt x="79" y="114"/>
                    <a:pt x="79" y="113"/>
                    <a:pt x="79" y="112"/>
                  </a:cubicBezTo>
                  <a:cubicBezTo>
                    <a:pt x="79" y="111"/>
                    <a:pt x="79" y="109"/>
                    <a:pt x="79" y="108"/>
                  </a:cubicBezTo>
                  <a:cubicBezTo>
                    <a:pt x="79" y="107"/>
                    <a:pt x="79" y="107"/>
                    <a:pt x="78" y="106"/>
                  </a:cubicBezTo>
                  <a:cubicBezTo>
                    <a:pt x="79" y="105"/>
                    <a:pt x="80" y="105"/>
                    <a:pt x="80" y="105"/>
                  </a:cubicBezTo>
                  <a:cubicBezTo>
                    <a:pt x="81" y="105"/>
                    <a:pt x="82" y="104"/>
                    <a:pt x="82" y="104"/>
                  </a:cubicBezTo>
                  <a:cubicBezTo>
                    <a:pt x="83" y="104"/>
                    <a:pt x="83" y="103"/>
                    <a:pt x="83" y="103"/>
                  </a:cubicBezTo>
                  <a:cubicBezTo>
                    <a:pt x="83" y="103"/>
                    <a:pt x="83" y="103"/>
                    <a:pt x="83" y="103"/>
                  </a:cubicBezTo>
                  <a:cubicBezTo>
                    <a:pt x="83" y="103"/>
                    <a:pt x="84" y="103"/>
                    <a:pt x="84" y="103"/>
                  </a:cubicBezTo>
                  <a:cubicBezTo>
                    <a:pt x="84" y="103"/>
                    <a:pt x="85" y="102"/>
                    <a:pt x="86" y="102"/>
                  </a:cubicBezTo>
                  <a:cubicBezTo>
                    <a:pt x="87" y="101"/>
                    <a:pt x="87" y="101"/>
                    <a:pt x="87" y="101"/>
                  </a:cubicBezTo>
                  <a:cubicBezTo>
                    <a:pt x="88" y="101"/>
                    <a:pt x="89" y="102"/>
                    <a:pt x="90" y="102"/>
                  </a:cubicBezTo>
                  <a:cubicBezTo>
                    <a:pt x="91" y="104"/>
                    <a:pt x="93" y="105"/>
                    <a:pt x="95" y="106"/>
                  </a:cubicBezTo>
                  <a:cubicBezTo>
                    <a:pt x="95" y="106"/>
                    <a:pt x="96" y="107"/>
                    <a:pt x="96" y="107"/>
                  </a:cubicBezTo>
                  <a:cubicBezTo>
                    <a:pt x="97" y="107"/>
                    <a:pt x="97" y="107"/>
                    <a:pt x="97" y="107"/>
                  </a:cubicBezTo>
                  <a:cubicBezTo>
                    <a:pt x="97" y="107"/>
                    <a:pt x="97" y="107"/>
                    <a:pt x="98" y="107"/>
                  </a:cubicBezTo>
                  <a:cubicBezTo>
                    <a:pt x="98" y="107"/>
                    <a:pt x="98" y="106"/>
                    <a:pt x="98" y="106"/>
                  </a:cubicBezTo>
                  <a:cubicBezTo>
                    <a:pt x="99" y="106"/>
                    <a:pt x="99" y="106"/>
                    <a:pt x="99" y="105"/>
                  </a:cubicBezTo>
                  <a:cubicBezTo>
                    <a:pt x="100" y="105"/>
                    <a:pt x="100" y="104"/>
                    <a:pt x="101" y="104"/>
                  </a:cubicBezTo>
                  <a:cubicBezTo>
                    <a:pt x="101" y="103"/>
                    <a:pt x="102" y="103"/>
                    <a:pt x="102" y="103"/>
                  </a:cubicBezTo>
                  <a:cubicBezTo>
                    <a:pt x="102" y="103"/>
                    <a:pt x="101" y="102"/>
                    <a:pt x="101" y="101"/>
                  </a:cubicBezTo>
                  <a:cubicBezTo>
                    <a:pt x="100" y="99"/>
                    <a:pt x="99" y="97"/>
                    <a:pt x="98" y="95"/>
                  </a:cubicBezTo>
                  <a:cubicBezTo>
                    <a:pt x="97" y="95"/>
                    <a:pt x="97" y="94"/>
                    <a:pt x="96" y="93"/>
                  </a:cubicBezTo>
                  <a:cubicBezTo>
                    <a:pt x="97" y="93"/>
                    <a:pt x="97" y="93"/>
                    <a:pt x="97" y="92"/>
                  </a:cubicBezTo>
                  <a:cubicBezTo>
                    <a:pt x="97" y="92"/>
                    <a:pt x="97" y="92"/>
                    <a:pt x="98" y="92"/>
                  </a:cubicBezTo>
                  <a:cubicBezTo>
                    <a:pt x="98" y="91"/>
                    <a:pt x="99" y="90"/>
                    <a:pt x="99" y="90"/>
                  </a:cubicBezTo>
                  <a:cubicBezTo>
                    <a:pt x="99" y="89"/>
                    <a:pt x="100" y="89"/>
                    <a:pt x="100" y="89"/>
                  </a:cubicBezTo>
                  <a:cubicBezTo>
                    <a:pt x="100" y="89"/>
                    <a:pt x="100" y="89"/>
                    <a:pt x="100" y="88"/>
                  </a:cubicBezTo>
                  <a:cubicBezTo>
                    <a:pt x="101" y="88"/>
                    <a:pt x="101" y="87"/>
                    <a:pt x="102" y="86"/>
                  </a:cubicBezTo>
                  <a:cubicBezTo>
                    <a:pt x="102" y="86"/>
                    <a:pt x="102" y="85"/>
                    <a:pt x="102" y="85"/>
                  </a:cubicBezTo>
                  <a:cubicBezTo>
                    <a:pt x="103" y="85"/>
                    <a:pt x="104" y="85"/>
                    <a:pt x="105" y="85"/>
                  </a:cubicBezTo>
                  <a:cubicBezTo>
                    <a:pt x="106" y="86"/>
                    <a:pt x="107" y="86"/>
                    <a:pt x="108" y="86"/>
                  </a:cubicBezTo>
                  <a:cubicBezTo>
                    <a:pt x="109" y="86"/>
                    <a:pt x="109" y="86"/>
                    <a:pt x="110" y="86"/>
                  </a:cubicBezTo>
                  <a:cubicBezTo>
                    <a:pt x="110" y="86"/>
                    <a:pt x="111" y="86"/>
                    <a:pt x="111" y="86"/>
                  </a:cubicBezTo>
                  <a:cubicBezTo>
                    <a:pt x="113" y="86"/>
                    <a:pt x="114" y="87"/>
                    <a:pt x="114" y="87"/>
                  </a:cubicBezTo>
                  <a:cubicBezTo>
                    <a:pt x="114" y="87"/>
                    <a:pt x="114" y="86"/>
                    <a:pt x="114" y="86"/>
                  </a:cubicBezTo>
                  <a:cubicBezTo>
                    <a:pt x="114" y="86"/>
                    <a:pt x="114" y="85"/>
                    <a:pt x="114" y="85"/>
                  </a:cubicBezTo>
                  <a:cubicBezTo>
                    <a:pt x="114" y="85"/>
                    <a:pt x="114" y="85"/>
                    <a:pt x="115" y="85"/>
                  </a:cubicBezTo>
                  <a:cubicBezTo>
                    <a:pt x="115" y="84"/>
                    <a:pt x="115" y="84"/>
                    <a:pt x="115" y="84"/>
                  </a:cubicBezTo>
                  <a:cubicBezTo>
                    <a:pt x="115" y="83"/>
                    <a:pt x="115" y="83"/>
                    <a:pt x="115" y="83"/>
                  </a:cubicBezTo>
                  <a:cubicBezTo>
                    <a:pt x="116" y="82"/>
                    <a:pt x="116" y="82"/>
                    <a:pt x="116" y="82"/>
                  </a:cubicBezTo>
                  <a:cubicBezTo>
                    <a:pt x="116" y="81"/>
                    <a:pt x="116" y="81"/>
                    <a:pt x="116" y="81"/>
                  </a:cubicBezTo>
                  <a:cubicBezTo>
                    <a:pt x="116" y="81"/>
                    <a:pt x="115" y="80"/>
                    <a:pt x="114" y="79"/>
                  </a:cubicBezTo>
                  <a:cubicBezTo>
                    <a:pt x="113" y="78"/>
                    <a:pt x="111" y="77"/>
                    <a:pt x="109" y="75"/>
                  </a:cubicBezTo>
                  <a:cubicBezTo>
                    <a:pt x="109" y="75"/>
                    <a:pt x="108" y="74"/>
                    <a:pt x="107" y="74"/>
                  </a:cubicBezTo>
                  <a:cubicBezTo>
                    <a:pt x="107" y="73"/>
                    <a:pt x="107" y="73"/>
                    <a:pt x="108" y="72"/>
                  </a:cubicBezTo>
                  <a:cubicBezTo>
                    <a:pt x="108" y="71"/>
                    <a:pt x="108" y="70"/>
                    <a:pt x="108" y="70"/>
                  </a:cubicBezTo>
                  <a:cubicBezTo>
                    <a:pt x="108" y="69"/>
                    <a:pt x="108" y="69"/>
                    <a:pt x="108" y="69"/>
                  </a:cubicBezTo>
                  <a:cubicBezTo>
                    <a:pt x="108" y="69"/>
                    <a:pt x="108" y="68"/>
                    <a:pt x="108" y="68"/>
                  </a:cubicBezTo>
                  <a:cubicBezTo>
                    <a:pt x="108" y="67"/>
                    <a:pt x="109" y="66"/>
                    <a:pt x="109" y="65"/>
                  </a:cubicBezTo>
                  <a:cubicBezTo>
                    <a:pt x="109" y="65"/>
                    <a:pt x="109" y="64"/>
                    <a:pt x="109" y="64"/>
                  </a:cubicBezTo>
                  <a:cubicBezTo>
                    <a:pt x="110" y="64"/>
                    <a:pt x="111" y="63"/>
                    <a:pt x="112" y="63"/>
                  </a:cubicBezTo>
                  <a:cubicBezTo>
                    <a:pt x="114" y="63"/>
                    <a:pt x="116" y="62"/>
                    <a:pt x="117" y="61"/>
                  </a:cubicBezTo>
                  <a:cubicBezTo>
                    <a:pt x="119" y="61"/>
                    <a:pt x="120" y="61"/>
                    <a:pt x="120" y="61"/>
                  </a:cubicBezTo>
                  <a:cubicBezTo>
                    <a:pt x="120" y="61"/>
                    <a:pt x="120" y="60"/>
                    <a:pt x="120" y="60"/>
                  </a:cubicBezTo>
                  <a:cubicBezTo>
                    <a:pt x="120" y="59"/>
                    <a:pt x="120" y="59"/>
                    <a:pt x="120" y="58"/>
                  </a:cubicBezTo>
                  <a:close/>
                  <a:moveTo>
                    <a:pt x="31" y="60"/>
                  </a:moveTo>
                  <a:cubicBezTo>
                    <a:pt x="31" y="44"/>
                    <a:pt x="44" y="31"/>
                    <a:pt x="60" y="31"/>
                  </a:cubicBezTo>
                  <a:cubicBezTo>
                    <a:pt x="76" y="31"/>
                    <a:pt x="89" y="44"/>
                    <a:pt x="89" y="60"/>
                  </a:cubicBezTo>
                  <a:cubicBezTo>
                    <a:pt x="89" y="76"/>
                    <a:pt x="76" y="89"/>
                    <a:pt x="60" y="89"/>
                  </a:cubicBezTo>
                  <a:cubicBezTo>
                    <a:pt x="44" y="89"/>
                    <a:pt x="31" y="76"/>
                    <a:pt x="3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Oval 62"/>
            <p:cNvSpPr>
              <a:spLocks noChangeArrowheads="1"/>
            </p:cNvSpPr>
            <p:nvPr/>
          </p:nvSpPr>
          <p:spPr bwMode="auto">
            <a:xfrm>
              <a:off x="9776860" y="3281979"/>
              <a:ext cx="904349" cy="90526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11" name="Freeform 63"/>
            <p:cNvSpPr>
              <a:spLocks noEditPoints="1"/>
            </p:cNvSpPr>
            <p:nvPr/>
          </p:nvSpPr>
          <p:spPr bwMode="auto">
            <a:xfrm>
              <a:off x="10057456" y="3451256"/>
              <a:ext cx="343156" cy="565793"/>
            </a:xfrm>
            <a:custGeom>
              <a:avLst/>
              <a:gdLst>
                <a:gd name="T0" fmla="*/ 2147483646 w 158"/>
                <a:gd name="T1" fmla="*/ 0 h 260"/>
                <a:gd name="T2" fmla="*/ 2147483646 w 158"/>
                <a:gd name="T3" fmla="*/ 0 h 260"/>
                <a:gd name="T4" fmla="*/ 0 w 158"/>
                <a:gd name="T5" fmla="*/ 2147483646 h 260"/>
                <a:gd name="T6" fmla="*/ 0 w 158"/>
                <a:gd name="T7" fmla="*/ 2147483646 h 260"/>
                <a:gd name="T8" fmla="*/ 2147483646 w 158"/>
                <a:gd name="T9" fmla="*/ 2147483646 h 260"/>
                <a:gd name="T10" fmla="*/ 2147483646 w 158"/>
                <a:gd name="T11" fmla="*/ 2147483646 h 260"/>
                <a:gd name="T12" fmla="*/ 2147483646 w 158"/>
                <a:gd name="T13" fmla="*/ 2147483646 h 260"/>
                <a:gd name="T14" fmla="*/ 2147483646 w 158"/>
                <a:gd name="T15" fmla="*/ 2147483646 h 260"/>
                <a:gd name="T16" fmla="*/ 2147483646 w 158"/>
                <a:gd name="T17" fmla="*/ 0 h 260"/>
                <a:gd name="T18" fmla="*/ 2147483646 w 158"/>
                <a:gd name="T19" fmla="*/ 2147483646 h 260"/>
                <a:gd name="T20" fmla="*/ 2147483646 w 158"/>
                <a:gd name="T21" fmla="*/ 2147483646 h 260"/>
                <a:gd name="T22" fmla="*/ 2147483646 w 158"/>
                <a:gd name="T23" fmla="*/ 2147483646 h 260"/>
                <a:gd name="T24" fmla="*/ 2147483646 w 158"/>
                <a:gd name="T25" fmla="*/ 2147483646 h 260"/>
                <a:gd name="T26" fmla="*/ 2147483646 w 158"/>
                <a:gd name="T27" fmla="*/ 2147483646 h 260"/>
                <a:gd name="T28" fmla="*/ 2147483646 w 158"/>
                <a:gd name="T29" fmla="*/ 2147483646 h 260"/>
                <a:gd name="T30" fmla="*/ 2147483646 w 158"/>
                <a:gd name="T31" fmla="*/ 2147483646 h 260"/>
                <a:gd name="T32" fmla="*/ 2147483646 w 158"/>
                <a:gd name="T33" fmla="*/ 2147483646 h 260"/>
                <a:gd name="T34" fmla="*/ 2147483646 w 158"/>
                <a:gd name="T35" fmla="*/ 2147483646 h 260"/>
                <a:gd name="T36" fmla="*/ 2147483646 w 158"/>
                <a:gd name="T37" fmla="*/ 2147483646 h 260"/>
                <a:gd name="T38" fmla="*/ 2147483646 w 158"/>
                <a:gd name="T39" fmla="*/ 2147483646 h 260"/>
                <a:gd name="T40" fmla="*/ 2147483646 w 158"/>
                <a:gd name="T41" fmla="*/ 2147483646 h 260"/>
                <a:gd name="T42" fmla="*/ 2147483646 w 158"/>
                <a:gd name="T43" fmla="*/ 2147483646 h 260"/>
                <a:gd name="T44" fmla="*/ 2147483646 w 158"/>
                <a:gd name="T45" fmla="*/ 2147483646 h 260"/>
                <a:gd name="T46" fmla="*/ 2147483646 w 158"/>
                <a:gd name="T47" fmla="*/ 2147483646 h 260"/>
                <a:gd name="T48" fmla="*/ 2147483646 w 158"/>
                <a:gd name="T49" fmla="*/ 2147483646 h 260"/>
                <a:gd name="T50" fmla="*/ 2147483646 w 158"/>
                <a:gd name="T51" fmla="*/ 2147483646 h 260"/>
                <a:gd name="T52" fmla="*/ 2147483646 w 158"/>
                <a:gd name="T53" fmla="*/ 2147483646 h 260"/>
                <a:gd name="T54" fmla="*/ 2147483646 w 158"/>
                <a:gd name="T55" fmla="*/ 2147483646 h 2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8" h="260">
                  <a:moveTo>
                    <a:pt x="143" y="0"/>
                  </a:moveTo>
                  <a:cubicBezTo>
                    <a:pt x="15" y="0"/>
                    <a:pt x="15" y="0"/>
                    <a:pt x="15" y="0"/>
                  </a:cubicBezTo>
                  <a:cubicBezTo>
                    <a:pt x="7" y="0"/>
                    <a:pt x="0" y="7"/>
                    <a:pt x="0" y="15"/>
                  </a:cubicBezTo>
                  <a:cubicBezTo>
                    <a:pt x="0" y="245"/>
                    <a:pt x="0" y="245"/>
                    <a:pt x="0" y="245"/>
                  </a:cubicBezTo>
                  <a:cubicBezTo>
                    <a:pt x="0" y="253"/>
                    <a:pt x="7" y="260"/>
                    <a:pt x="15" y="260"/>
                  </a:cubicBezTo>
                  <a:cubicBezTo>
                    <a:pt x="143" y="260"/>
                    <a:pt x="143" y="260"/>
                    <a:pt x="143" y="260"/>
                  </a:cubicBezTo>
                  <a:cubicBezTo>
                    <a:pt x="151" y="260"/>
                    <a:pt x="158" y="253"/>
                    <a:pt x="158" y="245"/>
                  </a:cubicBezTo>
                  <a:cubicBezTo>
                    <a:pt x="158" y="15"/>
                    <a:pt x="158" y="15"/>
                    <a:pt x="158" y="15"/>
                  </a:cubicBezTo>
                  <a:cubicBezTo>
                    <a:pt x="158" y="7"/>
                    <a:pt x="151" y="0"/>
                    <a:pt x="143" y="0"/>
                  </a:cubicBezTo>
                  <a:close/>
                  <a:moveTo>
                    <a:pt x="79" y="4"/>
                  </a:moveTo>
                  <a:cubicBezTo>
                    <a:pt x="82" y="4"/>
                    <a:pt x="84" y="6"/>
                    <a:pt x="84" y="9"/>
                  </a:cubicBezTo>
                  <a:cubicBezTo>
                    <a:pt x="84" y="12"/>
                    <a:pt x="82" y="14"/>
                    <a:pt x="79" y="14"/>
                  </a:cubicBezTo>
                  <a:cubicBezTo>
                    <a:pt x="76" y="14"/>
                    <a:pt x="74" y="12"/>
                    <a:pt x="74" y="9"/>
                  </a:cubicBezTo>
                  <a:cubicBezTo>
                    <a:pt x="74" y="6"/>
                    <a:pt x="76" y="4"/>
                    <a:pt x="79" y="4"/>
                  </a:cubicBezTo>
                  <a:close/>
                  <a:moveTo>
                    <a:pt x="105" y="245"/>
                  </a:moveTo>
                  <a:cubicBezTo>
                    <a:pt x="105" y="247"/>
                    <a:pt x="104" y="248"/>
                    <a:pt x="102" y="248"/>
                  </a:cubicBezTo>
                  <a:cubicBezTo>
                    <a:pt x="55" y="248"/>
                    <a:pt x="55" y="248"/>
                    <a:pt x="55" y="248"/>
                  </a:cubicBezTo>
                  <a:cubicBezTo>
                    <a:pt x="54" y="248"/>
                    <a:pt x="53" y="247"/>
                    <a:pt x="53" y="245"/>
                  </a:cubicBezTo>
                  <a:cubicBezTo>
                    <a:pt x="53" y="238"/>
                    <a:pt x="53" y="238"/>
                    <a:pt x="53" y="238"/>
                  </a:cubicBezTo>
                  <a:cubicBezTo>
                    <a:pt x="53" y="236"/>
                    <a:pt x="54" y="235"/>
                    <a:pt x="55" y="235"/>
                  </a:cubicBezTo>
                  <a:cubicBezTo>
                    <a:pt x="102" y="235"/>
                    <a:pt x="102" y="235"/>
                    <a:pt x="102" y="235"/>
                  </a:cubicBezTo>
                  <a:cubicBezTo>
                    <a:pt x="104" y="235"/>
                    <a:pt x="105" y="236"/>
                    <a:pt x="105" y="238"/>
                  </a:cubicBezTo>
                  <a:lnTo>
                    <a:pt x="105" y="245"/>
                  </a:lnTo>
                  <a:close/>
                  <a:moveTo>
                    <a:pt x="142" y="224"/>
                  </a:moveTo>
                  <a:cubicBezTo>
                    <a:pt x="15" y="224"/>
                    <a:pt x="15" y="224"/>
                    <a:pt x="15" y="224"/>
                  </a:cubicBezTo>
                  <a:cubicBezTo>
                    <a:pt x="15" y="21"/>
                    <a:pt x="15" y="21"/>
                    <a:pt x="15" y="21"/>
                  </a:cubicBezTo>
                  <a:cubicBezTo>
                    <a:pt x="142" y="21"/>
                    <a:pt x="142" y="21"/>
                    <a:pt x="142" y="21"/>
                  </a:cubicBezTo>
                  <a:lnTo>
                    <a:pt x="142"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 name="Oval 64"/>
            <p:cNvSpPr>
              <a:spLocks noChangeArrowheads="1"/>
            </p:cNvSpPr>
            <p:nvPr/>
          </p:nvSpPr>
          <p:spPr bwMode="auto">
            <a:xfrm>
              <a:off x="11064844" y="3181699"/>
              <a:ext cx="564873" cy="5676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13" name="Freeform 65"/>
            <p:cNvSpPr/>
            <p:nvPr/>
          </p:nvSpPr>
          <p:spPr bwMode="auto">
            <a:xfrm>
              <a:off x="11283802" y="3264499"/>
              <a:ext cx="264036" cy="264957"/>
            </a:xfrm>
            <a:custGeom>
              <a:avLst/>
              <a:gdLst>
                <a:gd name="T0" fmla="*/ 2147483646 w 121"/>
                <a:gd name="T1" fmla="*/ 2147483646 h 122"/>
                <a:gd name="T2" fmla="*/ 2147483646 w 121"/>
                <a:gd name="T3" fmla="*/ 2147483646 h 122"/>
                <a:gd name="T4" fmla="*/ 0 w 121"/>
                <a:gd name="T5" fmla="*/ 2147483646 h 122"/>
                <a:gd name="T6" fmla="*/ 0 w 121"/>
                <a:gd name="T7" fmla="*/ 0 h 122"/>
                <a:gd name="T8" fmla="*/ 2147483646 w 121"/>
                <a:gd name="T9" fmla="*/ 2147483646 h 1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 h="122">
                  <a:moveTo>
                    <a:pt x="121" y="122"/>
                  </a:moveTo>
                  <a:cubicBezTo>
                    <a:pt x="109" y="122"/>
                    <a:pt x="109" y="122"/>
                    <a:pt x="109" y="122"/>
                  </a:cubicBezTo>
                  <a:cubicBezTo>
                    <a:pt x="109" y="61"/>
                    <a:pt x="60" y="12"/>
                    <a:pt x="0" y="12"/>
                  </a:cubicBezTo>
                  <a:cubicBezTo>
                    <a:pt x="0" y="0"/>
                    <a:pt x="0" y="0"/>
                    <a:pt x="0" y="0"/>
                  </a:cubicBezTo>
                  <a:cubicBezTo>
                    <a:pt x="67" y="0"/>
                    <a:pt x="121" y="55"/>
                    <a:pt x="121"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66"/>
            <p:cNvSpPr/>
            <p:nvPr/>
          </p:nvSpPr>
          <p:spPr bwMode="auto">
            <a:xfrm>
              <a:off x="11283802" y="3318779"/>
              <a:ext cx="211598" cy="210677"/>
            </a:xfrm>
            <a:custGeom>
              <a:avLst/>
              <a:gdLst>
                <a:gd name="T0" fmla="*/ 2147483646 w 97"/>
                <a:gd name="T1" fmla="*/ 2147483646 h 97"/>
                <a:gd name="T2" fmla="*/ 2147483646 w 97"/>
                <a:gd name="T3" fmla="*/ 2147483646 h 97"/>
                <a:gd name="T4" fmla="*/ 0 w 97"/>
                <a:gd name="T5" fmla="*/ 2147483646 h 97"/>
                <a:gd name="T6" fmla="*/ 0 w 97"/>
                <a:gd name="T7" fmla="*/ 0 h 97"/>
                <a:gd name="T8" fmla="*/ 2147483646 w 97"/>
                <a:gd name="T9" fmla="*/ 2147483646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7" h="97">
                  <a:moveTo>
                    <a:pt x="97" y="97"/>
                  </a:moveTo>
                  <a:cubicBezTo>
                    <a:pt x="85" y="97"/>
                    <a:pt x="85" y="97"/>
                    <a:pt x="85" y="97"/>
                  </a:cubicBezTo>
                  <a:cubicBezTo>
                    <a:pt x="85" y="50"/>
                    <a:pt x="47" y="12"/>
                    <a:pt x="0" y="12"/>
                  </a:cubicBezTo>
                  <a:cubicBezTo>
                    <a:pt x="0" y="0"/>
                    <a:pt x="0" y="0"/>
                    <a:pt x="0" y="0"/>
                  </a:cubicBezTo>
                  <a:cubicBezTo>
                    <a:pt x="53" y="0"/>
                    <a:pt x="97" y="43"/>
                    <a:pt x="97"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67"/>
            <p:cNvSpPr/>
            <p:nvPr/>
          </p:nvSpPr>
          <p:spPr bwMode="auto">
            <a:xfrm>
              <a:off x="11283802" y="3371218"/>
              <a:ext cx="157318" cy="158238"/>
            </a:xfrm>
            <a:custGeom>
              <a:avLst/>
              <a:gdLst>
                <a:gd name="T0" fmla="*/ 2147483646 w 72"/>
                <a:gd name="T1" fmla="*/ 2147483646 h 73"/>
                <a:gd name="T2" fmla="*/ 2147483646 w 72"/>
                <a:gd name="T3" fmla="*/ 2147483646 h 73"/>
                <a:gd name="T4" fmla="*/ 0 w 72"/>
                <a:gd name="T5" fmla="*/ 2147483646 h 73"/>
                <a:gd name="T6" fmla="*/ 0 w 72"/>
                <a:gd name="T7" fmla="*/ 0 h 73"/>
                <a:gd name="T8" fmla="*/ 2147483646 w 72"/>
                <a:gd name="T9" fmla="*/ 2147483646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3">
                  <a:moveTo>
                    <a:pt x="72" y="73"/>
                  </a:moveTo>
                  <a:cubicBezTo>
                    <a:pt x="60" y="73"/>
                    <a:pt x="60" y="73"/>
                    <a:pt x="60" y="73"/>
                  </a:cubicBezTo>
                  <a:cubicBezTo>
                    <a:pt x="60" y="39"/>
                    <a:pt x="33" y="12"/>
                    <a:pt x="0" y="12"/>
                  </a:cubicBezTo>
                  <a:cubicBezTo>
                    <a:pt x="0" y="0"/>
                    <a:pt x="0" y="0"/>
                    <a:pt x="0" y="0"/>
                  </a:cubicBezTo>
                  <a:cubicBezTo>
                    <a:pt x="40" y="0"/>
                    <a:pt x="72" y="33"/>
                    <a:pt x="7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Oval 68"/>
            <p:cNvSpPr>
              <a:spLocks noChangeArrowheads="1"/>
            </p:cNvSpPr>
            <p:nvPr/>
          </p:nvSpPr>
          <p:spPr bwMode="auto">
            <a:xfrm>
              <a:off x="11218482" y="3464137"/>
              <a:ext cx="130639" cy="13063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17" name="Oval 69"/>
            <p:cNvSpPr>
              <a:spLocks noChangeArrowheads="1"/>
            </p:cNvSpPr>
            <p:nvPr/>
          </p:nvSpPr>
          <p:spPr bwMode="auto">
            <a:xfrm>
              <a:off x="9668301" y="2074033"/>
              <a:ext cx="982548" cy="98346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18" name="Freeform 70"/>
            <p:cNvSpPr>
              <a:spLocks noEditPoints="1"/>
            </p:cNvSpPr>
            <p:nvPr/>
          </p:nvSpPr>
          <p:spPr bwMode="auto">
            <a:xfrm>
              <a:off x="9856899" y="2281031"/>
              <a:ext cx="605352" cy="430555"/>
            </a:xfrm>
            <a:custGeom>
              <a:avLst/>
              <a:gdLst>
                <a:gd name="T0" fmla="*/ 2147483646 w 278"/>
                <a:gd name="T1" fmla="*/ 2147483646 h 198"/>
                <a:gd name="T2" fmla="*/ 2147483646 w 278"/>
                <a:gd name="T3" fmla="*/ 2147483646 h 198"/>
                <a:gd name="T4" fmla="*/ 0 w 278"/>
                <a:gd name="T5" fmla="*/ 2147483646 h 198"/>
                <a:gd name="T6" fmla="*/ 0 w 278"/>
                <a:gd name="T7" fmla="*/ 2147483646 h 198"/>
                <a:gd name="T8" fmla="*/ 2147483646 w 278"/>
                <a:gd name="T9" fmla="*/ 0 h 198"/>
                <a:gd name="T10" fmla="*/ 2147483646 w 278"/>
                <a:gd name="T11" fmla="*/ 0 h 198"/>
                <a:gd name="T12" fmla="*/ 2147483646 w 278"/>
                <a:gd name="T13" fmla="*/ 2147483646 h 198"/>
                <a:gd name="T14" fmla="*/ 2147483646 w 278"/>
                <a:gd name="T15" fmla="*/ 2147483646 h 198"/>
                <a:gd name="T16" fmla="*/ 2147483646 w 278"/>
                <a:gd name="T17" fmla="*/ 2147483646 h 198"/>
                <a:gd name="T18" fmla="*/ 2147483646 w 278"/>
                <a:gd name="T19" fmla="*/ 2147483646 h 198"/>
                <a:gd name="T20" fmla="*/ 2147483646 w 278"/>
                <a:gd name="T21" fmla="*/ 2147483646 h 198"/>
                <a:gd name="T22" fmla="*/ 2147483646 w 278"/>
                <a:gd name="T23" fmla="*/ 2147483646 h 198"/>
                <a:gd name="T24" fmla="*/ 2147483646 w 278"/>
                <a:gd name="T25" fmla="*/ 2147483646 h 198"/>
                <a:gd name="T26" fmla="*/ 2147483646 w 278"/>
                <a:gd name="T27" fmla="*/ 2147483646 h 19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8" h="198">
                  <a:moveTo>
                    <a:pt x="263" y="198"/>
                  </a:moveTo>
                  <a:cubicBezTo>
                    <a:pt x="15" y="198"/>
                    <a:pt x="15" y="198"/>
                    <a:pt x="15" y="198"/>
                  </a:cubicBezTo>
                  <a:cubicBezTo>
                    <a:pt x="6" y="198"/>
                    <a:pt x="0" y="191"/>
                    <a:pt x="0" y="183"/>
                  </a:cubicBezTo>
                  <a:cubicBezTo>
                    <a:pt x="0" y="15"/>
                    <a:pt x="0" y="15"/>
                    <a:pt x="0" y="15"/>
                  </a:cubicBezTo>
                  <a:cubicBezTo>
                    <a:pt x="0" y="7"/>
                    <a:pt x="6" y="0"/>
                    <a:pt x="15" y="0"/>
                  </a:cubicBezTo>
                  <a:cubicBezTo>
                    <a:pt x="263" y="0"/>
                    <a:pt x="263" y="0"/>
                    <a:pt x="263" y="0"/>
                  </a:cubicBezTo>
                  <a:cubicBezTo>
                    <a:pt x="271" y="0"/>
                    <a:pt x="278" y="7"/>
                    <a:pt x="278" y="15"/>
                  </a:cubicBezTo>
                  <a:cubicBezTo>
                    <a:pt x="278" y="183"/>
                    <a:pt x="278" y="183"/>
                    <a:pt x="278" y="183"/>
                  </a:cubicBezTo>
                  <a:cubicBezTo>
                    <a:pt x="278" y="191"/>
                    <a:pt x="271" y="198"/>
                    <a:pt x="263" y="198"/>
                  </a:cubicBezTo>
                  <a:close/>
                  <a:moveTo>
                    <a:pt x="16" y="182"/>
                  </a:moveTo>
                  <a:cubicBezTo>
                    <a:pt x="262" y="182"/>
                    <a:pt x="262" y="182"/>
                    <a:pt x="262" y="182"/>
                  </a:cubicBezTo>
                  <a:cubicBezTo>
                    <a:pt x="262" y="16"/>
                    <a:pt x="262" y="16"/>
                    <a:pt x="262" y="16"/>
                  </a:cubicBezTo>
                  <a:cubicBezTo>
                    <a:pt x="16" y="16"/>
                    <a:pt x="16" y="16"/>
                    <a:pt x="16" y="16"/>
                  </a:cubicBezTo>
                  <a:lnTo>
                    <a:pt x="16" y="1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71"/>
            <p:cNvSpPr/>
            <p:nvPr/>
          </p:nvSpPr>
          <p:spPr bwMode="auto">
            <a:xfrm>
              <a:off x="10035377" y="2794384"/>
              <a:ext cx="248397" cy="56119"/>
            </a:xfrm>
            <a:custGeom>
              <a:avLst/>
              <a:gdLst>
                <a:gd name="T0" fmla="*/ 2147483646 w 114"/>
                <a:gd name="T1" fmla="*/ 0 h 26"/>
                <a:gd name="T2" fmla="*/ 2147483646 w 114"/>
                <a:gd name="T3" fmla="*/ 0 h 26"/>
                <a:gd name="T4" fmla="*/ 0 w 114"/>
                <a:gd name="T5" fmla="*/ 2147483646 h 26"/>
                <a:gd name="T6" fmla="*/ 0 w 114"/>
                <a:gd name="T7" fmla="*/ 2147483646 h 26"/>
                <a:gd name="T8" fmla="*/ 2147483646 w 114"/>
                <a:gd name="T9" fmla="*/ 2147483646 h 26"/>
                <a:gd name="T10" fmla="*/ 2147483646 w 114"/>
                <a:gd name="T11" fmla="*/ 2147483646 h 26"/>
                <a:gd name="T12" fmla="*/ 2147483646 w 114"/>
                <a:gd name="T13" fmla="*/ 2147483646 h 26"/>
                <a:gd name="T14" fmla="*/ 2147483646 w 114"/>
                <a:gd name="T15" fmla="*/ 2147483646 h 26"/>
                <a:gd name="T16" fmla="*/ 2147483646 w 114"/>
                <a:gd name="T17" fmla="*/ 0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4" h="26">
                  <a:moveTo>
                    <a:pt x="109" y="0"/>
                  </a:moveTo>
                  <a:cubicBezTo>
                    <a:pt x="5" y="0"/>
                    <a:pt x="5" y="0"/>
                    <a:pt x="5" y="0"/>
                  </a:cubicBezTo>
                  <a:cubicBezTo>
                    <a:pt x="2" y="0"/>
                    <a:pt x="0" y="2"/>
                    <a:pt x="0" y="4"/>
                  </a:cubicBezTo>
                  <a:cubicBezTo>
                    <a:pt x="0" y="22"/>
                    <a:pt x="0" y="22"/>
                    <a:pt x="0" y="22"/>
                  </a:cubicBezTo>
                  <a:cubicBezTo>
                    <a:pt x="0" y="24"/>
                    <a:pt x="2" y="26"/>
                    <a:pt x="5" y="26"/>
                  </a:cubicBezTo>
                  <a:cubicBezTo>
                    <a:pt x="109" y="26"/>
                    <a:pt x="109" y="26"/>
                    <a:pt x="109" y="26"/>
                  </a:cubicBezTo>
                  <a:cubicBezTo>
                    <a:pt x="112" y="26"/>
                    <a:pt x="114" y="24"/>
                    <a:pt x="114" y="22"/>
                  </a:cubicBezTo>
                  <a:cubicBezTo>
                    <a:pt x="114" y="4"/>
                    <a:pt x="114" y="4"/>
                    <a:pt x="114" y="4"/>
                  </a:cubicBezTo>
                  <a:cubicBezTo>
                    <a:pt x="114" y="2"/>
                    <a:pt x="112"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72"/>
            <p:cNvSpPr>
              <a:spLocks noEditPoints="1"/>
            </p:cNvSpPr>
            <p:nvPr/>
          </p:nvSpPr>
          <p:spPr bwMode="auto">
            <a:xfrm>
              <a:off x="10089656" y="2692266"/>
              <a:ext cx="139839" cy="156398"/>
            </a:xfrm>
            <a:custGeom>
              <a:avLst/>
              <a:gdLst>
                <a:gd name="T0" fmla="*/ 2147483646 w 64"/>
                <a:gd name="T1" fmla="*/ 0 h 72"/>
                <a:gd name="T2" fmla="*/ 2147483646 w 64"/>
                <a:gd name="T3" fmla="*/ 0 h 72"/>
                <a:gd name="T4" fmla="*/ 0 w 64"/>
                <a:gd name="T5" fmla="*/ 2147483646 h 72"/>
                <a:gd name="T6" fmla="*/ 0 w 64"/>
                <a:gd name="T7" fmla="*/ 2147483646 h 72"/>
                <a:gd name="T8" fmla="*/ 2147483646 w 64"/>
                <a:gd name="T9" fmla="*/ 2147483646 h 72"/>
                <a:gd name="T10" fmla="*/ 2147483646 w 64"/>
                <a:gd name="T11" fmla="*/ 2147483646 h 72"/>
                <a:gd name="T12" fmla="*/ 2147483646 w 64"/>
                <a:gd name="T13" fmla="*/ 2147483646 h 72"/>
                <a:gd name="T14" fmla="*/ 2147483646 w 64"/>
                <a:gd name="T15" fmla="*/ 2147483646 h 72"/>
                <a:gd name="T16" fmla="*/ 2147483646 w 64"/>
                <a:gd name="T17" fmla="*/ 0 h 72"/>
                <a:gd name="T18" fmla="*/ 2147483646 w 64"/>
                <a:gd name="T19" fmla="*/ 2147483646 h 72"/>
                <a:gd name="T20" fmla="*/ 2147483646 w 64"/>
                <a:gd name="T21" fmla="*/ 2147483646 h 72"/>
                <a:gd name="T22" fmla="*/ 2147483646 w 64"/>
                <a:gd name="T23" fmla="*/ 2147483646 h 72"/>
                <a:gd name="T24" fmla="*/ 2147483646 w 64"/>
                <a:gd name="T25" fmla="*/ 2147483646 h 72"/>
                <a:gd name="T26" fmla="*/ 2147483646 w 64"/>
                <a:gd name="T27" fmla="*/ 2147483646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4" h="72">
                  <a:moveTo>
                    <a:pt x="59" y="0"/>
                  </a:moveTo>
                  <a:cubicBezTo>
                    <a:pt x="5" y="0"/>
                    <a:pt x="5" y="0"/>
                    <a:pt x="5" y="0"/>
                  </a:cubicBezTo>
                  <a:cubicBezTo>
                    <a:pt x="2" y="0"/>
                    <a:pt x="0" y="2"/>
                    <a:pt x="0" y="5"/>
                  </a:cubicBezTo>
                  <a:cubicBezTo>
                    <a:pt x="0" y="66"/>
                    <a:pt x="0" y="66"/>
                    <a:pt x="0" y="66"/>
                  </a:cubicBezTo>
                  <a:cubicBezTo>
                    <a:pt x="0" y="69"/>
                    <a:pt x="2" y="72"/>
                    <a:pt x="5" y="72"/>
                  </a:cubicBezTo>
                  <a:cubicBezTo>
                    <a:pt x="59" y="72"/>
                    <a:pt x="59" y="72"/>
                    <a:pt x="59" y="72"/>
                  </a:cubicBezTo>
                  <a:cubicBezTo>
                    <a:pt x="62" y="72"/>
                    <a:pt x="64" y="69"/>
                    <a:pt x="64" y="66"/>
                  </a:cubicBezTo>
                  <a:cubicBezTo>
                    <a:pt x="64" y="5"/>
                    <a:pt x="64" y="5"/>
                    <a:pt x="64" y="5"/>
                  </a:cubicBezTo>
                  <a:cubicBezTo>
                    <a:pt x="64" y="2"/>
                    <a:pt x="62" y="0"/>
                    <a:pt x="59" y="0"/>
                  </a:cubicBezTo>
                  <a:close/>
                  <a:moveTo>
                    <a:pt x="32" y="27"/>
                  </a:moveTo>
                  <a:cubicBezTo>
                    <a:pt x="27" y="27"/>
                    <a:pt x="24" y="24"/>
                    <a:pt x="24" y="19"/>
                  </a:cubicBezTo>
                  <a:cubicBezTo>
                    <a:pt x="24" y="14"/>
                    <a:pt x="27" y="10"/>
                    <a:pt x="32" y="10"/>
                  </a:cubicBezTo>
                  <a:cubicBezTo>
                    <a:pt x="37" y="10"/>
                    <a:pt x="40" y="14"/>
                    <a:pt x="40" y="19"/>
                  </a:cubicBezTo>
                  <a:cubicBezTo>
                    <a:pt x="40" y="24"/>
                    <a:pt x="37" y="27"/>
                    <a:pt x="32"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Oval 73"/>
            <p:cNvSpPr>
              <a:spLocks noChangeArrowheads="1"/>
            </p:cNvSpPr>
            <p:nvPr/>
          </p:nvSpPr>
          <p:spPr bwMode="auto">
            <a:xfrm>
              <a:off x="11605797" y="1970074"/>
              <a:ext cx="374436" cy="37351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22" name="Freeform 74"/>
            <p:cNvSpPr>
              <a:spLocks noEditPoints="1"/>
            </p:cNvSpPr>
            <p:nvPr/>
          </p:nvSpPr>
          <p:spPr bwMode="auto">
            <a:xfrm>
              <a:off x="11680317" y="2043673"/>
              <a:ext cx="226317" cy="226317"/>
            </a:xfrm>
            <a:custGeom>
              <a:avLst/>
              <a:gdLst>
                <a:gd name="T0" fmla="*/ 2147483646 w 104"/>
                <a:gd name="T1" fmla="*/ 2147483646 h 104"/>
                <a:gd name="T2" fmla="*/ 2147483646 w 104"/>
                <a:gd name="T3" fmla="*/ 2147483646 h 104"/>
                <a:gd name="T4" fmla="*/ 2147483646 w 104"/>
                <a:gd name="T5" fmla="*/ 2147483646 h 104"/>
                <a:gd name="T6" fmla="*/ 2147483646 w 104"/>
                <a:gd name="T7" fmla="*/ 2147483646 h 104"/>
                <a:gd name="T8" fmla="*/ 2147483646 w 104"/>
                <a:gd name="T9" fmla="*/ 2147483646 h 104"/>
                <a:gd name="T10" fmla="*/ 2147483646 w 104"/>
                <a:gd name="T11" fmla="*/ 2147483646 h 104"/>
                <a:gd name="T12" fmla="*/ 2147483646 w 104"/>
                <a:gd name="T13" fmla="*/ 2147483646 h 104"/>
                <a:gd name="T14" fmla="*/ 2147483646 w 104"/>
                <a:gd name="T15" fmla="*/ 2147483646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0 h 104"/>
                <a:gd name="T28" fmla="*/ 2147483646 w 104"/>
                <a:gd name="T29" fmla="*/ 0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0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2147483646 w 104"/>
                <a:gd name="T77" fmla="*/ 2147483646 h 104"/>
                <a:gd name="T78" fmla="*/ 2147483646 w 104"/>
                <a:gd name="T79" fmla="*/ 2147483646 h 104"/>
                <a:gd name="T80" fmla="*/ 2147483646 w 104"/>
                <a:gd name="T81" fmla="*/ 2147483646 h 104"/>
                <a:gd name="T82" fmla="*/ 2147483646 w 104"/>
                <a:gd name="T83" fmla="*/ 2147483646 h 104"/>
                <a:gd name="T84" fmla="*/ 2147483646 w 104"/>
                <a:gd name="T85" fmla="*/ 2147483646 h 104"/>
                <a:gd name="T86" fmla="*/ 2147483646 w 104"/>
                <a:gd name="T87" fmla="*/ 2147483646 h 104"/>
                <a:gd name="T88" fmla="*/ 2147483646 w 104"/>
                <a:gd name="T89" fmla="*/ 2147483646 h 104"/>
                <a:gd name="T90" fmla="*/ 2147483646 w 104"/>
                <a:gd name="T91" fmla="*/ 2147483646 h 104"/>
                <a:gd name="T92" fmla="*/ 2147483646 w 104"/>
                <a:gd name="T93" fmla="*/ 2147483646 h 104"/>
                <a:gd name="T94" fmla="*/ 2147483646 w 104"/>
                <a:gd name="T95" fmla="*/ 2147483646 h 104"/>
                <a:gd name="T96" fmla="*/ 2147483646 w 104"/>
                <a:gd name="T97" fmla="*/ 2147483646 h 104"/>
                <a:gd name="T98" fmla="*/ 2147483646 w 104"/>
                <a:gd name="T99" fmla="*/ 2147483646 h 104"/>
                <a:gd name="T100" fmla="*/ 2147483646 w 104"/>
                <a:gd name="T101" fmla="*/ 2147483646 h 104"/>
                <a:gd name="T102" fmla="*/ 2147483646 w 104"/>
                <a:gd name="T103" fmla="*/ 2147483646 h 104"/>
                <a:gd name="T104" fmla="*/ 2147483646 w 104"/>
                <a:gd name="T105" fmla="*/ 2147483646 h 104"/>
                <a:gd name="T106" fmla="*/ 2147483646 w 104"/>
                <a:gd name="T107" fmla="*/ 2147483646 h 104"/>
                <a:gd name="T108" fmla="*/ 2147483646 w 104"/>
                <a:gd name="T109" fmla="*/ 2147483646 h 104"/>
                <a:gd name="T110" fmla="*/ 2147483646 w 104"/>
                <a:gd name="T111" fmla="*/ 2147483646 h 104"/>
                <a:gd name="T112" fmla="*/ 2147483646 w 104"/>
                <a:gd name="T113" fmla="*/ 2147483646 h 1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4" h="104">
                  <a:moveTo>
                    <a:pt x="100" y="59"/>
                  </a:moveTo>
                  <a:cubicBezTo>
                    <a:pt x="98" y="58"/>
                    <a:pt x="97" y="57"/>
                    <a:pt x="97" y="57"/>
                  </a:cubicBezTo>
                  <a:cubicBezTo>
                    <a:pt x="97" y="57"/>
                    <a:pt x="97" y="57"/>
                    <a:pt x="97" y="57"/>
                  </a:cubicBezTo>
                  <a:cubicBezTo>
                    <a:pt x="97" y="57"/>
                    <a:pt x="97" y="56"/>
                    <a:pt x="97" y="56"/>
                  </a:cubicBezTo>
                  <a:cubicBezTo>
                    <a:pt x="97" y="56"/>
                    <a:pt x="97" y="55"/>
                    <a:pt x="97" y="55"/>
                  </a:cubicBezTo>
                  <a:cubicBezTo>
                    <a:pt x="97" y="54"/>
                    <a:pt x="97" y="54"/>
                    <a:pt x="97" y="53"/>
                  </a:cubicBezTo>
                  <a:cubicBezTo>
                    <a:pt x="97" y="52"/>
                    <a:pt x="97" y="51"/>
                    <a:pt x="97" y="51"/>
                  </a:cubicBezTo>
                  <a:cubicBezTo>
                    <a:pt x="97" y="50"/>
                    <a:pt x="97" y="49"/>
                    <a:pt x="97" y="49"/>
                  </a:cubicBezTo>
                  <a:cubicBezTo>
                    <a:pt x="97" y="49"/>
                    <a:pt x="97" y="49"/>
                    <a:pt x="97" y="49"/>
                  </a:cubicBezTo>
                  <a:cubicBezTo>
                    <a:pt x="97" y="49"/>
                    <a:pt x="97" y="49"/>
                    <a:pt x="97" y="48"/>
                  </a:cubicBezTo>
                  <a:cubicBezTo>
                    <a:pt x="97" y="47"/>
                    <a:pt x="96" y="46"/>
                    <a:pt x="96" y="45"/>
                  </a:cubicBezTo>
                  <a:cubicBezTo>
                    <a:pt x="96" y="45"/>
                    <a:pt x="96" y="45"/>
                    <a:pt x="96" y="44"/>
                  </a:cubicBezTo>
                  <a:cubicBezTo>
                    <a:pt x="96" y="44"/>
                    <a:pt x="96" y="43"/>
                    <a:pt x="96" y="43"/>
                  </a:cubicBezTo>
                  <a:cubicBezTo>
                    <a:pt x="96" y="42"/>
                    <a:pt x="96" y="42"/>
                    <a:pt x="96" y="42"/>
                  </a:cubicBezTo>
                  <a:cubicBezTo>
                    <a:pt x="96" y="42"/>
                    <a:pt x="96" y="42"/>
                    <a:pt x="96" y="42"/>
                  </a:cubicBezTo>
                  <a:cubicBezTo>
                    <a:pt x="96" y="42"/>
                    <a:pt x="97" y="41"/>
                    <a:pt x="99" y="39"/>
                  </a:cubicBezTo>
                  <a:cubicBezTo>
                    <a:pt x="100" y="39"/>
                    <a:pt x="101" y="38"/>
                    <a:pt x="101" y="38"/>
                  </a:cubicBezTo>
                  <a:cubicBezTo>
                    <a:pt x="102" y="37"/>
                    <a:pt x="102" y="37"/>
                    <a:pt x="102" y="37"/>
                  </a:cubicBezTo>
                  <a:cubicBezTo>
                    <a:pt x="102" y="37"/>
                    <a:pt x="102" y="37"/>
                    <a:pt x="102" y="36"/>
                  </a:cubicBezTo>
                  <a:cubicBezTo>
                    <a:pt x="102" y="36"/>
                    <a:pt x="102" y="35"/>
                    <a:pt x="101" y="34"/>
                  </a:cubicBezTo>
                  <a:cubicBezTo>
                    <a:pt x="101" y="34"/>
                    <a:pt x="101" y="33"/>
                    <a:pt x="101" y="32"/>
                  </a:cubicBezTo>
                  <a:cubicBezTo>
                    <a:pt x="101" y="32"/>
                    <a:pt x="100" y="32"/>
                    <a:pt x="100" y="32"/>
                  </a:cubicBezTo>
                  <a:cubicBezTo>
                    <a:pt x="100" y="32"/>
                    <a:pt x="100" y="32"/>
                    <a:pt x="99" y="32"/>
                  </a:cubicBezTo>
                  <a:cubicBezTo>
                    <a:pt x="98" y="32"/>
                    <a:pt x="97" y="32"/>
                    <a:pt x="96" y="32"/>
                  </a:cubicBezTo>
                  <a:cubicBezTo>
                    <a:pt x="94" y="32"/>
                    <a:pt x="92" y="32"/>
                    <a:pt x="92" y="32"/>
                  </a:cubicBezTo>
                  <a:cubicBezTo>
                    <a:pt x="92" y="32"/>
                    <a:pt x="92" y="32"/>
                    <a:pt x="92" y="31"/>
                  </a:cubicBezTo>
                  <a:cubicBezTo>
                    <a:pt x="91" y="31"/>
                    <a:pt x="91" y="31"/>
                    <a:pt x="91" y="30"/>
                  </a:cubicBezTo>
                  <a:cubicBezTo>
                    <a:pt x="91" y="30"/>
                    <a:pt x="91" y="29"/>
                    <a:pt x="90" y="29"/>
                  </a:cubicBezTo>
                  <a:cubicBezTo>
                    <a:pt x="90" y="28"/>
                    <a:pt x="89" y="27"/>
                    <a:pt x="89" y="27"/>
                  </a:cubicBezTo>
                  <a:cubicBezTo>
                    <a:pt x="89" y="26"/>
                    <a:pt x="88" y="26"/>
                    <a:pt x="88" y="26"/>
                  </a:cubicBezTo>
                  <a:cubicBezTo>
                    <a:pt x="88" y="26"/>
                    <a:pt x="88" y="26"/>
                    <a:pt x="88" y="26"/>
                  </a:cubicBezTo>
                  <a:cubicBezTo>
                    <a:pt x="88" y="26"/>
                    <a:pt x="88" y="25"/>
                    <a:pt x="87" y="25"/>
                  </a:cubicBezTo>
                  <a:cubicBezTo>
                    <a:pt x="87" y="24"/>
                    <a:pt x="86" y="23"/>
                    <a:pt x="86" y="23"/>
                  </a:cubicBezTo>
                  <a:cubicBezTo>
                    <a:pt x="85" y="22"/>
                    <a:pt x="84" y="21"/>
                    <a:pt x="84" y="21"/>
                  </a:cubicBezTo>
                  <a:cubicBezTo>
                    <a:pt x="83" y="20"/>
                    <a:pt x="83" y="20"/>
                    <a:pt x="83" y="20"/>
                  </a:cubicBezTo>
                  <a:cubicBezTo>
                    <a:pt x="83" y="20"/>
                    <a:pt x="84" y="18"/>
                    <a:pt x="85" y="16"/>
                  </a:cubicBezTo>
                  <a:cubicBezTo>
                    <a:pt x="85" y="15"/>
                    <a:pt x="85" y="14"/>
                    <a:pt x="86" y="13"/>
                  </a:cubicBezTo>
                  <a:cubicBezTo>
                    <a:pt x="86" y="13"/>
                    <a:pt x="86" y="12"/>
                    <a:pt x="86" y="12"/>
                  </a:cubicBezTo>
                  <a:cubicBezTo>
                    <a:pt x="86" y="12"/>
                    <a:pt x="86" y="12"/>
                    <a:pt x="85" y="12"/>
                  </a:cubicBezTo>
                  <a:cubicBezTo>
                    <a:pt x="85" y="11"/>
                    <a:pt x="85" y="11"/>
                    <a:pt x="84" y="10"/>
                  </a:cubicBezTo>
                  <a:cubicBezTo>
                    <a:pt x="83" y="10"/>
                    <a:pt x="83" y="10"/>
                    <a:pt x="82" y="9"/>
                  </a:cubicBezTo>
                  <a:cubicBezTo>
                    <a:pt x="82" y="9"/>
                    <a:pt x="82" y="9"/>
                    <a:pt x="82" y="9"/>
                  </a:cubicBezTo>
                  <a:cubicBezTo>
                    <a:pt x="82" y="9"/>
                    <a:pt x="80" y="10"/>
                    <a:pt x="78" y="11"/>
                  </a:cubicBezTo>
                  <a:cubicBezTo>
                    <a:pt x="77" y="12"/>
                    <a:pt x="77" y="13"/>
                    <a:pt x="76" y="13"/>
                  </a:cubicBezTo>
                  <a:cubicBezTo>
                    <a:pt x="76" y="14"/>
                    <a:pt x="75" y="14"/>
                    <a:pt x="75" y="14"/>
                  </a:cubicBezTo>
                  <a:cubicBezTo>
                    <a:pt x="75" y="14"/>
                    <a:pt x="75" y="14"/>
                    <a:pt x="74" y="13"/>
                  </a:cubicBezTo>
                  <a:cubicBezTo>
                    <a:pt x="73" y="13"/>
                    <a:pt x="73" y="13"/>
                    <a:pt x="72" y="12"/>
                  </a:cubicBezTo>
                  <a:cubicBezTo>
                    <a:pt x="70" y="11"/>
                    <a:pt x="68" y="11"/>
                    <a:pt x="68" y="11"/>
                  </a:cubicBezTo>
                  <a:cubicBezTo>
                    <a:pt x="68" y="11"/>
                    <a:pt x="68" y="10"/>
                    <a:pt x="67" y="10"/>
                  </a:cubicBezTo>
                  <a:cubicBezTo>
                    <a:pt x="67" y="10"/>
                    <a:pt x="66" y="10"/>
                    <a:pt x="66" y="10"/>
                  </a:cubicBezTo>
                  <a:cubicBezTo>
                    <a:pt x="65" y="10"/>
                    <a:pt x="65" y="9"/>
                    <a:pt x="64" y="9"/>
                  </a:cubicBezTo>
                  <a:cubicBezTo>
                    <a:pt x="63" y="9"/>
                    <a:pt x="63" y="9"/>
                    <a:pt x="62" y="9"/>
                  </a:cubicBezTo>
                  <a:cubicBezTo>
                    <a:pt x="61" y="9"/>
                    <a:pt x="61" y="9"/>
                    <a:pt x="61" y="9"/>
                  </a:cubicBezTo>
                  <a:cubicBezTo>
                    <a:pt x="61" y="8"/>
                    <a:pt x="61" y="8"/>
                    <a:pt x="61" y="8"/>
                  </a:cubicBezTo>
                  <a:cubicBezTo>
                    <a:pt x="61" y="8"/>
                    <a:pt x="60" y="6"/>
                    <a:pt x="60" y="4"/>
                  </a:cubicBezTo>
                  <a:cubicBezTo>
                    <a:pt x="60" y="2"/>
                    <a:pt x="59" y="0"/>
                    <a:pt x="59" y="0"/>
                  </a:cubicBezTo>
                  <a:cubicBezTo>
                    <a:pt x="59" y="0"/>
                    <a:pt x="58" y="0"/>
                    <a:pt x="56" y="0"/>
                  </a:cubicBezTo>
                  <a:cubicBezTo>
                    <a:pt x="56" y="0"/>
                    <a:pt x="56" y="0"/>
                    <a:pt x="55" y="0"/>
                  </a:cubicBezTo>
                  <a:cubicBezTo>
                    <a:pt x="55" y="0"/>
                    <a:pt x="55" y="0"/>
                    <a:pt x="54" y="0"/>
                  </a:cubicBezTo>
                  <a:cubicBezTo>
                    <a:pt x="54" y="0"/>
                    <a:pt x="54" y="0"/>
                    <a:pt x="54" y="0"/>
                  </a:cubicBezTo>
                  <a:cubicBezTo>
                    <a:pt x="54" y="0"/>
                    <a:pt x="53" y="2"/>
                    <a:pt x="52" y="4"/>
                  </a:cubicBezTo>
                  <a:cubicBezTo>
                    <a:pt x="51" y="6"/>
                    <a:pt x="51" y="8"/>
                    <a:pt x="51" y="8"/>
                  </a:cubicBezTo>
                  <a:cubicBezTo>
                    <a:pt x="51" y="8"/>
                    <a:pt x="51" y="8"/>
                    <a:pt x="50" y="8"/>
                  </a:cubicBezTo>
                  <a:cubicBezTo>
                    <a:pt x="50" y="8"/>
                    <a:pt x="50" y="8"/>
                    <a:pt x="50" y="8"/>
                  </a:cubicBezTo>
                  <a:cubicBezTo>
                    <a:pt x="49" y="8"/>
                    <a:pt x="49" y="8"/>
                    <a:pt x="48" y="8"/>
                  </a:cubicBezTo>
                  <a:cubicBezTo>
                    <a:pt x="48" y="8"/>
                    <a:pt x="47" y="8"/>
                    <a:pt x="47" y="8"/>
                  </a:cubicBezTo>
                  <a:cubicBezTo>
                    <a:pt x="46" y="8"/>
                    <a:pt x="45" y="8"/>
                    <a:pt x="44" y="8"/>
                  </a:cubicBezTo>
                  <a:cubicBezTo>
                    <a:pt x="44" y="9"/>
                    <a:pt x="43" y="9"/>
                    <a:pt x="43" y="9"/>
                  </a:cubicBezTo>
                  <a:cubicBezTo>
                    <a:pt x="43" y="9"/>
                    <a:pt x="43" y="9"/>
                    <a:pt x="42" y="9"/>
                  </a:cubicBezTo>
                  <a:cubicBezTo>
                    <a:pt x="42" y="9"/>
                    <a:pt x="41" y="9"/>
                    <a:pt x="41" y="9"/>
                  </a:cubicBezTo>
                  <a:cubicBezTo>
                    <a:pt x="40" y="9"/>
                    <a:pt x="40" y="9"/>
                    <a:pt x="39" y="10"/>
                  </a:cubicBezTo>
                  <a:cubicBezTo>
                    <a:pt x="39" y="10"/>
                    <a:pt x="38" y="10"/>
                    <a:pt x="38" y="10"/>
                  </a:cubicBezTo>
                  <a:cubicBezTo>
                    <a:pt x="38" y="10"/>
                    <a:pt x="37" y="10"/>
                    <a:pt x="37" y="10"/>
                  </a:cubicBezTo>
                  <a:cubicBezTo>
                    <a:pt x="36" y="11"/>
                    <a:pt x="36" y="11"/>
                    <a:pt x="36" y="11"/>
                  </a:cubicBezTo>
                  <a:cubicBezTo>
                    <a:pt x="36" y="11"/>
                    <a:pt x="36" y="11"/>
                    <a:pt x="36" y="11"/>
                  </a:cubicBezTo>
                  <a:cubicBezTo>
                    <a:pt x="36" y="11"/>
                    <a:pt x="34" y="9"/>
                    <a:pt x="33" y="8"/>
                  </a:cubicBezTo>
                  <a:cubicBezTo>
                    <a:pt x="32" y="7"/>
                    <a:pt x="31" y="6"/>
                    <a:pt x="31" y="6"/>
                  </a:cubicBezTo>
                  <a:cubicBezTo>
                    <a:pt x="30" y="5"/>
                    <a:pt x="30" y="5"/>
                    <a:pt x="30" y="5"/>
                  </a:cubicBezTo>
                  <a:cubicBezTo>
                    <a:pt x="30" y="5"/>
                    <a:pt x="30" y="5"/>
                    <a:pt x="29" y="5"/>
                  </a:cubicBezTo>
                  <a:cubicBezTo>
                    <a:pt x="29" y="5"/>
                    <a:pt x="28" y="6"/>
                    <a:pt x="27" y="6"/>
                  </a:cubicBezTo>
                  <a:cubicBezTo>
                    <a:pt x="26" y="7"/>
                    <a:pt x="25" y="7"/>
                    <a:pt x="25" y="7"/>
                  </a:cubicBezTo>
                  <a:cubicBezTo>
                    <a:pt x="25" y="7"/>
                    <a:pt x="25" y="8"/>
                    <a:pt x="25" y="9"/>
                  </a:cubicBezTo>
                  <a:cubicBezTo>
                    <a:pt x="25" y="10"/>
                    <a:pt x="26" y="11"/>
                    <a:pt x="26" y="12"/>
                  </a:cubicBezTo>
                  <a:cubicBezTo>
                    <a:pt x="26" y="14"/>
                    <a:pt x="27" y="16"/>
                    <a:pt x="27" y="16"/>
                  </a:cubicBezTo>
                  <a:cubicBezTo>
                    <a:pt x="27" y="16"/>
                    <a:pt x="27" y="16"/>
                    <a:pt x="26" y="16"/>
                  </a:cubicBezTo>
                  <a:cubicBezTo>
                    <a:pt x="25" y="17"/>
                    <a:pt x="25" y="17"/>
                    <a:pt x="24" y="18"/>
                  </a:cubicBezTo>
                  <a:cubicBezTo>
                    <a:pt x="23" y="18"/>
                    <a:pt x="22" y="19"/>
                    <a:pt x="22" y="20"/>
                  </a:cubicBezTo>
                  <a:cubicBezTo>
                    <a:pt x="22" y="20"/>
                    <a:pt x="21" y="20"/>
                    <a:pt x="21" y="20"/>
                  </a:cubicBezTo>
                  <a:cubicBezTo>
                    <a:pt x="21" y="20"/>
                    <a:pt x="21" y="20"/>
                    <a:pt x="21" y="20"/>
                  </a:cubicBezTo>
                  <a:cubicBezTo>
                    <a:pt x="21" y="20"/>
                    <a:pt x="21" y="21"/>
                    <a:pt x="20" y="21"/>
                  </a:cubicBezTo>
                  <a:cubicBezTo>
                    <a:pt x="20" y="22"/>
                    <a:pt x="19" y="23"/>
                    <a:pt x="18" y="23"/>
                  </a:cubicBezTo>
                  <a:cubicBezTo>
                    <a:pt x="18" y="24"/>
                    <a:pt x="17" y="25"/>
                    <a:pt x="17" y="25"/>
                  </a:cubicBezTo>
                  <a:cubicBezTo>
                    <a:pt x="16" y="26"/>
                    <a:pt x="16" y="26"/>
                    <a:pt x="16" y="26"/>
                  </a:cubicBezTo>
                  <a:cubicBezTo>
                    <a:pt x="16" y="26"/>
                    <a:pt x="15" y="26"/>
                    <a:pt x="15" y="26"/>
                  </a:cubicBezTo>
                  <a:cubicBezTo>
                    <a:pt x="14" y="26"/>
                    <a:pt x="13" y="26"/>
                    <a:pt x="12" y="25"/>
                  </a:cubicBezTo>
                  <a:cubicBezTo>
                    <a:pt x="10" y="25"/>
                    <a:pt x="8" y="24"/>
                    <a:pt x="8" y="24"/>
                  </a:cubicBezTo>
                  <a:cubicBezTo>
                    <a:pt x="8" y="24"/>
                    <a:pt x="8" y="25"/>
                    <a:pt x="7" y="25"/>
                  </a:cubicBezTo>
                  <a:cubicBezTo>
                    <a:pt x="7" y="26"/>
                    <a:pt x="7" y="26"/>
                    <a:pt x="6" y="27"/>
                  </a:cubicBezTo>
                  <a:cubicBezTo>
                    <a:pt x="6" y="27"/>
                    <a:pt x="6" y="28"/>
                    <a:pt x="6" y="28"/>
                  </a:cubicBezTo>
                  <a:cubicBezTo>
                    <a:pt x="5" y="29"/>
                    <a:pt x="5" y="29"/>
                    <a:pt x="5" y="29"/>
                  </a:cubicBezTo>
                  <a:cubicBezTo>
                    <a:pt x="5" y="29"/>
                    <a:pt x="7" y="31"/>
                    <a:pt x="8" y="32"/>
                  </a:cubicBezTo>
                  <a:cubicBezTo>
                    <a:pt x="9" y="33"/>
                    <a:pt x="10" y="34"/>
                    <a:pt x="10" y="34"/>
                  </a:cubicBezTo>
                  <a:cubicBezTo>
                    <a:pt x="11" y="35"/>
                    <a:pt x="11" y="35"/>
                    <a:pt x="11" y="35"/>
                  </a:cubicBezTo>
                  <a:cubicBezTo>
                    <a:pt x="11" y="35"/>
                    <a:pt x="11" y="35"/>
                    <a:pt x="11" y="36"/>
                  </a:cubicBezTo>
                  <a:cubicBezTo>
                    <a:pt x="10" y="37"/>
                    <a:pt x="10" y="38"/>
                    <a:pt x="10" y="39"/>
                  </a:cubicBezTo>
                  <a:cubicBezTo>
                    <a:pt x="9" y="40"/>
                    <a:pt x="9" y="41"/>
                    <a:pt x="9" y="41"/>
                  </a:cubicBezTo>
                  <a:cubicBezTo>
                    <a:pt x="9" y="42"/>
                    <a:pt x="9" y="42"/>
                    <a:pt x="9" y="42"/>
                  </a:cubicBezTo>
                  <a:cubicBezTo>
                    <a:pt x="9" y="42"/>
                    <a:pt x="9" y="43"/>
                    <a:pt x="9" y="43"/>
                  </a:cubicBezTo>
                  <a:cubicBezTo>
                    <a:pt x="9" y="43"/>
                    <a:pt x="9" y="43"/>
                    <a:pt x="9" y="44"/>
                  </a:cubicBezTo>
                  <a:cubicBezTo>
                    <a:pt x="8" y="44"/>
                    <a:pt x="8" y="45"/>
                    <a:pt x="8" y="46"/>
                  </a:cubicBezTo>
                  <a:cubicBezTo>
                    <a:pt x="8" y="47"/>
                    <a:pt x="8" y="48"/>
                    <a:pt x="8" y="49"/>
                  </a:cubicBezTo>
                  <a:cubicBezTo>
                    <a:pt x="8" y="50"/>
                    <a:pt x="8" y="50"/>
                    <a:pt x="8" y="50"/>
                  </a:cubicBezTo>
                  <a:cubicBezTo>
                    <a:pt x="8" y="50"/>
                    <a:pt x="6" y="51"/>
                    <a:pt x="4" y="51"/>
                  </a:cubicBezTo>
                  <a:cubicBezTo>
                    <a:pt x="3" y="52"/>
                    <a:pt x="2" y="52"/>
                    <a:pt x="1" y="52"/>
                  </a:cubicBezTo>
                  <a:cubicBezTo>
                    <a:pt x="0" y="53"/>
                    <a:pt x="0" y="53"/>
                    <a:pt x="0" y="53"/>
                  </a:cubicBezTo>
                  <a:cubicBezTo>
                    <a:pt x="0" y="53"/>
                    <a:pt x="0" y="54"/>
                    <a:pt x="0" y="56"/>
                  </a:cubicBezTo>
                  <a:cubicBezTo>
                    <a:pt x="0" y="56"/>
                    <a:pt x="0" y="57"/>
                    <a:pt x="0" y="58"/>
                  </a:cubicBezTo>
                  <a:cubicBezTo>
                    <a:pt x="0" y="58"/>
                    <a:pt x="0" y="58"/>
                    <a:pt x="0" y="58"/>
                  </a:cubicBezTo>
                  <a:cubicBezTo>
                    <a:pt x="0" y="58"/>
                    <a:pt x="1" y="59"/>
                    <a:pt x="1" y="59"/>
                  </a:cubicBezTo>
                  <a:cubicBezTo>
                    <a:pt x="2" y="59"/>
                    <a:pt x="3" y="59"/>
                    <a:pt x="4" y="59"/>
                  </a:cubicBezTo>
                  <a:cubicBezTo>
                    <a:pt x="6" y="60"/>
                    <a:pt x="8" y="60"/>
                    <a:pt x="8" y="60"/>
                  </a:cubicBezTo>
                  <a:cubicBezTo>
                    <a:pt x="8" y="60"/>
                    <a:pt x="8" y="60"/>
                    <a:pt x="8" y="60"/>
                  </a:cubicBezTo>
                  <a:cubicBezTo>
                    <a:pt x="8" y="61"/>
                    <a:pt x="9" y="61"/>
                    <a:pt x="9" y="61"/>
                  </a:cubicBezTo>
                  <a:cubicBezTo>
                    <a:pt x="9" y="62"/>
                    <a:pt x="9" y="62"/>
                    <a:pt x="9" y="62"/>
                  </a:cubicBezTo>
                  <a:cubicBezTo>
                    <a:pt x="9" y="63"/>
                    <a:pt x="9" y="63"/>
                    <a:pt x="9" y="64"/>
                  </a:cubicBezTo>
                  <a:cubicBezTo>
                    <a:pt x="9" y="64"/>
                    <a:pt x="9" y="65"/>
                    <a:pt x="10" y="65"/>
                  </a:cubicBezTo>
                  <a:cubicBezTo>
                    <a:pt x="10" y="66"/>
                    <a:pt x="10" y="66"/>
                    <a:pt x="10" y="66"/>
                  </a:cubicBezTo>
                  <a:cubicBezTo>
                    <a:pt x="10" y="67"/>
                    <a:pt x="10" y="68"/>
                    <a:pt x="10" y="68"/>
                  </a:cubicBezTo>
                  <a:cubicBezTo>
                    <a:pt x="10" y="68"/>
                    <a:pt x="11" y="68"/>
                    <a:pt x="11" y="69"/>
                  </a:cubicBezTo>
                  <a:cubicBezTo>
                    <a:pt x="11" y="69"/>
                    <a:pt x="11" y="70"/>
                    <a:pt x="12" y="71"/>
                  </a:cubicBezTo>
                  <a:cubicBezTo>
                    <a:pt x="12" y="72"/>
                    <a:pt x="12" y="72"/>
                    <a:pt x="12" y="72"/>
                  </a:cubicBezTo>
                  <a:cubicBezTo>
                    <a:pt x="13" y="73"/>
                    <a:pt x="13" y="73"/>
                    <a:pt x="13" y="73"/>
                  </a:cubicBezTo>
                  <a:cubicBezTo>
                    <a:pt x="13" y="74"/>
                    <a:pt x="13" y="74"/>
                    <a:pt x="14" y="74"/>
                  </a:cubicBezTo>
                  <a:cubicBezTo>
                    <a:pt x="14" y="74"/>
                    <a:pt x="14" y="75"/>
                    <a:pt x="14" y="75"/>
                  </a:cubicBezTo>
                  <a:cubicBezTo>
                    <a:pt x="14" y="75"/>
                    <a:pt x="12" y="76"/>
                    <a:pt x="11" y="78"/>
                  </a:cubicBezTo>
                  <a:cubicBezTo>
                    <a:pt x="10" y="79"/>
                    <a:pt x="8" y="81"/>
                    <a:pt x="8" y="81"/>
                  </a:cubicBezTo>
                  <a:cubicBezTo>
                    <a:pt x="8" y="81"/>
                    <a:pt x="9" y="81"/>
                    <a:pt x="9" y="82"/>
                  </a:cubicBezTo>
                  <a:cubicBezTo>
                    <a:pt x="9" y="82"/>
                    <a:pt x="9" y="82"/>
                    <a:pt x="9" y="82"/>
                  </a:cubicBezTo>
                  <a:cubicBezTo>
                    <a:pt x="10" y="83"/>
                    <a:pt x="10" y="83"/>
                    <a:pt x="10" y="83"/>
                  </a:cubicBezTo>
                  <a:cubicBezTo>
                    <a:pt x="11" y="84"/>
                    <a:pt x="12" y="86"/>
                    <a:pt x="12" y="86"/>
                  </a:cubicBezTo>
                  <a:cubicBezTo>
                    <a:pt x="12" y="86"/>
                    <a:pt x="14" y="85"/>
                    <a:pt x="16" y="84"/>
                  </a:cubicBezTo>
                  <a:cubicBezTo>
                    <a:pt x="18" y="83"/>
                    <a:pt x="20" y="82"/>
                    <a:pt x="20" y="82"/>
                  </a:cubicBezTo>
                  <a:cubicBezTo>
                    <a:pt x="20" y="82"/>
                    <a:pt x="20" y="83"/>
                    <a:pt x="20" y="83"/>
                  </a:cubicBezTo>
                  <a:cubicBezTo>
                    <a:pt x="20" y="83"/>
                    <a:pt x="20" y="83"/>
                    <a:pt x="20" y="83"/>
                  </a:cubicBezTo>
                  <a:cubicBezTo>
                    <a:pt x="21" y="84"/>
                    <a:pt x="22" y="85"/>
                    <a:pt x="22" y="85"/>
                  </a:cubicBezTo>
                  <a:cubicBezTo>
                    <a:pt x="23" y="86"/>
                    <a:pt x="23" y="86"/>
                    <a:pt x="23" y="86"/>
                  </a:cubicBezTo>
                  <a:cubicBezTo>
                    <a:pt x="24" y="86"/>
                    <a:pt x="24" y="87"/>
                    <a:pt x="24" y="87"/>
                  </a:cubicBezTo>
                  <a:cubicBezTo>
                    <a:pt x="25" y="87"/>
                    <a:pt x="25" y="88"/>
                    <a:pt x="25" y="88"/>
                  </a:cubicBezTo>
                  <a:cubicBezTo>
                    <a:pt x="25" y="88"/>
                    <a:pt x="27" y="89"/>
                    <a:pt x="28" y="90"/>
                  </a:cubicBezTo>
                  <a:cubicBezTo>
                    <a:pt x="29" y="90"/>
                    <a:pt x="30" y="91"/>
                    <a:pt x="31" y="91"/>
                  </a:cubicBezTo>
                  <a:cubicBezTo>
                    <a:pt x="31" y="92"/>
                    <a:pt x="32" y="92"/>
                    <a:pt x="32" y="92"/>
                  </a:cubicBezTo>
                  <a:cubicBezTo>
                    <a:pt x="32" y="92"/>
                    <a:pt x="32" y="92"/>
                    <a:pt x="32" y="93"/>
                  </a:cubicBezTo>
                  <a:cubicBezTo>
                    <a:pt x="32" y="94"/>
                    <a:pt x="31" y="95"/>
                    <a:pt x="31" y="96"/>
                  </a:cubicBezTo>
                  <a:cubicBezTo>
                    <a:pt x="31" y="98"/>
                    <a:pt x="31" y="100"/>
                    <a:pt x="31" y="100"/>
                  </a:cubicBezTo>
                  <a:cubicBezTo>
                    <a:pt x="31" y="100"/>
                    <a:pt x="31" y="100"/>
                    <a:pt x="32" y="100"/>
                  </a:cubicBezTo>
                  <a:cubicBezTo>
                    <a:pt x="32" y="101"/>
                    <a:pt x="33" y="101"/>
                    <a:pt x="34" y="101"/>
                  </a:cubicBezTo>
                  <a:cubicBezTo>
                    <a:pt x="34" y="101"/>
                    <a:pt x="35" y="102"/>
                    <a:pt x="35" y="102"/>
                  </a:cubicBezTo>
                  <a:cubicBezTo>
                    <a:pt x="36" y="102"/>
                    <a:pt x="36" y="102"/>
                    <a:pt x="36" y="102"/>
                  </a:cubicBezTo>
                  <a:cubicBezTo>
                    <a:pt x="36" y="102"/>
                    <a:pt x="37" y="102"/>
                    <a:pt x="37" y="101"/>
                  </a:cubicBezTo>
                  <a:cubicBezTo>
                    <a:pt x="38" y="100"/>
                    <a:pt x="38" y="100"/>
                    <a:pt x="39" y="99"/>
                  </a:cubicBezTo>
                  <a:cubicBezTo>
                    <a:pt x="40" y="97"/>
                    <a:pt x="41" y="95"/>
                    <a:pt x="41" y="95"/>
                  </a:cubicBezTo>
                  <a:cubicBezTo>
                    <a:pt x="41" y="95"/>
                    <a:pt x="42" y="96"/>
                    <a:pt x="42" y="96"/>
                  </a:cubicBezTo>
                  <a:cubicBezTo>
                    <a:pt x="43" y="96"/>
                    <a:pt x="44" y="96"/>
                    <a:pt x="45" y="96"/>
                  </a:cubicBezTo>
                  <a:cubicBezTo>
                    <a:pt x="46" y="96"/>
                    <a:pt x="47" y="96"/>
                    <a:pt x="48" y="97"/>
                  </a:cubicBezTo>
                  <a:cubicBezTo>
                    <a:pt x="48" y="97"/>
                    <a:pt x="49" y="97"/>
                    <a:pt x="49" y="97"/>
                  </a:cubicBezTo>
                  <a:cubicBezTo>
                    <a:pt x="49" y="97"/>
                    <a:pt x="49" y="97"/>
                    <a:pt x="49" y="97"/>
                  </a:cubicBezTo>
                  <a:cubicBezTo>
                    <a:pt x="49" y="97"/>
                    <a:pt x="50" y="97"/>
                    <a:pt x="50" y="97"/>
                  </a:cubicBezTo>
                  <a:cubicBezTo>
                    <a:pt x="51" y="97"/>
                    <a:pt x="52" y="97"/>
                    <a:pt x="53" y="97"/>
                  </a:cubicBezTo>
                  <a:cubicBezTo>
                    <a:pt x="53" y="97"/>
                    <a:pt x="54" y="97"/>
                    <a:pt x="54" y="97"/>
                  </a:cubicBezTo>
                  <a:cubicBezTo>
                    <a:pt x="55" y="97"/>
                    <a:pt x="55" y="97"/>
                    <a:pt x="55" y="97"/>
                  </a:cubicBezTo>
                  <a:cubicBezTo>
                    <a:pt x="56" y="97"/>
                    <a:pt x="57" y="97"/>
                    <a:pt x="57" y="97"/>
                  </a:cubicBezTo>
                  <a:cubicBezTo>
                    <a:pt x="57" y="97"/>
                    <a:pt x="57" y="98"/>
                    <a:pt x="58" y="100"/>
                  </a:cubicBezTo>
                  <a:cubicBezTo>
                    <a:pt x="59" y="101"/>
                    <a:pt x="59" y="102"/>
                    <a:pt x="60" y="103"/>
                  </a:cubicBezTo>
                  <a:cubicBezTo>
                    <a:pt x="60" y="104"/>
                    <a:pt x="60" y="104"/>
                    <a:pt x="60" y="104"/>
                  </a:cubicBezTo>
                  <a:cubicBezTo>
                    <a:pt x="60" y="104"/>
                    <a:pt x="61" y="104"/>
                    <a:pt x="61" y="104"/>
                  </a:cubicBezTo>
                  <a:cubicBezTo>
                    <a:pt x="62" y="104"/>
                    <a:pt x="62" y="104"/>
                    <a:pt x="63" y="103"/>
                  </a:cubicBezTo>
                  <a:cubicBezTo>
                    <a:pt x="64" y="103"/>
                    <a:pt x="64" y="103"/>
                    <a:pt x="65" y="103"/>
                  </a:cubicBezTo>
                  <a:cubicBezTo>
                    <a:pt x="65" y="103"/>
                    <a:pt x="66" y="103"/>
                    <a:pt x="66" y="103"/>
                  </a:cubicBezTo>
                  <a:cubicBezTo>
                    <a:pt x="66" y="103"/>
                    <a:pt x="66" y="102"/>
                    <a:pt x="66" y="102"/>
                  </a:cubicBezTo>
                  <a:cubicBezTo>
                    <a:pt x="66" y="101"/>
                    <a:pt x="66" y="100"/>
                    <a:pt x="66" y="99"/>
                  </a:cubicBezTo>
                  <a:cubicBezTo>
                    <a:pt x="66" y="97"/>
                    <a:pt x="66" y="95"/>
                    <a:pt x="66" y="95"/>
                  </a:cubicBezTo>
                  <a:cubicBezTo>
                    <a:pt x="66" y="95"/>
                    <a:pt x="66" y="95"/>
                    <a:pt x="67" y="94"/>
                  </a:cubicBezTo>
                  <a:cubicBezTo>
                    <a:pt x="67" y="94"/>
                    <a:pt x="67" y="94"/>
                    <a:pt x="67" y="94"/>
                  </a:cubicBezTo>
                  <a:cubicBezTo>
                    <a:pt x="68" y="94"/>
                    <a:pt x="68" y="94"/>
                    <a:pt x="69" y="94"/>
                  </a:cubicBezTo>
                  <a:cubicBezTo>
                    <a:pt x="69" y="94"/>
                    <a:pt x="69" y="93"/>
                    <a:pt x="70" y="93"/>
                  </a:cubicBezTo>
                  <a:cubicBezTo>
                    <a:pt x="71" y="93"/>
                    <a:pt x="72" y="92"/>
                    <a:pt x="72" y="92"/>
                  </a:cubicBezTo>
                  <a:cubicBezTo>
                    <a:pt x="73" y="92"/>
                    <a:pt x="73" y="92"/>
                    <a:pt x="73" y="92"/>
                  </a:cubicBezTo>
                  <a:cubicBezTo>
                    <a:pt x="73" y="92"/>
                    <a:pt x="73" y="91"/>
                    <a:pt x="73" y="91"/>
                  </a:cubicBezTo>
                  <a:cubicBezTo>
                    <a:pt x="73" y="91"/>
                    <a:pt x="74" y="91"/>
                    <a:pt x="74" y="91"/>
                  </a:cubicBezTo>
                  <a:cubicBezTo>
                    <a:pt x="75" y="91"/>
                    <a:pt x="76" y="90"/>
                    <a:pt x="77" y="90"/>
                  </a:cubicBezTo>
                  <a:cubicBezTo>
                    <a:pt x="77" y="89"/>
                    <a:pt x="78" y="89"/>
                    <a:pt x="78" y="89"/>
                  </a:cubicBezTo>
                  <a:cubicBezTo>
                    <a:pt x="78" y="88"/>
                    <a:pt x="79" y="88"/>
                    <a:pt x="79" y="88"/>
                  </a:cubicBezTo>
                  <a:cubicBezTo>
                    <a:pt x="79" y="88"/>
                    <a:pt x="79" y="88"/>
                    <a:pt x="80" y="87"/>
                  </a:cubicBezTo>
                  <a:cubicBezTo>
                    <a:pt x="80" y="87"/>
                    <a:pt x="80" y="87"/>
                    <a:pt x="80" y="87"/>
                  </a:cubicBezTo>
                  <a:cubicBezTo>
                    <a:pt x="80" y="87"/>
                    <a:pt x="82" y="88"/>
                    <a:pt x="83" y="89"/>
                  </a:cubicBezTo>
                  <a:cubicBezTo>
                    <a:pt x="85" y="90"/>
                    <a:pt x="87" y="91"/>
                    <a:pt x="87" y="91"/>
                  </a:cubicBezTo>
                  <a:cubicBezTo>
                    <a:pt x="87" y="91"/>
                    <a:pt x="87" y="91"/>
                    <a:pt x="88" y="91"/>
                  </a:cubicBezTo>
                  <a:cubicBezTo>
                    <a:pt x="88" y="91"/>
                    <a:pt x="89" y="90"/>
                    <a:pt x="89" y="90"/>
                  </a:cubicBezTo>
                  <a:cubicBezTo>
                    <a:pt x="90" y="89"/>
                    <a:pt x="90" y="89"/>
                    <a:pt x="90" y="88"/>
                  </a:cubicBezTo>
                  <a:cubicBezTo>
                    <a:pt x="91" y="88"/>
                    <a:pt x="91" y="88"/>
                    <a:pt x="91" y="88"/>
                  </a:cubicBezTo>
                  <a:cubicBezTo>
                    <a:pt x="91" y="88"/>
                    <a:pt x="90" y="86"/>
                    <a:pt x="89" y="84"/>
                  </a:cubicBezTo>
                  <a:cubicBezTo>
                    <a:pt x="88" y="82"/>
                    <a:pt x="87" y="80"/>
                    <a:pt x="87" y="80"/>
                  </a:cubicBezTo>
                  <a:cubicBezTo>
                    <a:pt x="87" y="80"/>
                    <a:pt x="87" y="80"/>
                    <a:pt x="87" y="80"/>
                  </a:cubicBezTo>
                  <a:cubicBezTo>
                    <a:pt x="87" y="80"/>
                    <a:pt x="87" y="80"/>
                    <a:pt x="88" y="79"/>
                  </a:cubicBezTo>
                  <a:cubicBezTo>
                    <a:pt x="88" y="79"/>
                    <a:pt x="88" y="79"/>
                    <a:pt x="88" y="78"/>
                  </a:cubicBezTo>
                  <a:cubicBezTo>
                    <a:pt x="89" y="78"/>
                    <a:pt x="89" y="78"/>
                    <a:pt x="89" y="77"/>
                  </a:cubicBezTo>
                  <a:cubicBezTo>
                    <a:pt x="89" y="77"/>
                    <a:pt x="90" y="76"/>
                    <a:pt x="90" y="76"/>
                  </a:cubicBezTo>
                  <a:cubicBezTo>
                    <a:pt x="90" y="76"/>
                    <a:pt x="90" y="75"/>
                    <a:pt x="91" y="75"/>
                  </a:cubicBezTo>
                  <a:cubicBezTo>
                    <a:pt x="91" y="74"/>
                    <a:pt x="91" y="74"/>
                    <a:pt x="91" y="74"/>
                  </a:cubicBezTo>
                  <a:cubicBezTo>
                    <a:pt x="91" y="74"/>
                    <a:pt x="91" y="73"/>
                    <a:pt x="92" y="73"/>
                  </a:cubicBezTo>
                  <a:cubicBezTo>
                    <a:pt x="92" y="72"/>
                    <a:pt x="92" y="72"/>
                    <a:pt x="92" y="72"/>
                  </a:cubicBezTo>
                  <a:cubicBezTo>
                    <a:pt x="93" y="71"/>
                    <a:pt x="93" y="71"/>
                    <a:pt x="93" y="70"/>
                  </a:cubicBezTo>
                  <a:cubicBezTo>
                    <a:pt x="93" y="70"/>
                    <a:pt x="93" y="69"/>
                    <a:pt x="94" y="69"/>
                  </a:cubicBezTo>
                  <a:cubicBezTo>
                    <a:pt x="94" y="69"/>
                    <a:pt x="94" y="68"/>
                    <a:pt x="94" y="68"/>
                  </a:cubicBezTo>
                  <a:cubicBezTo>
                    <a:pt x="94" y="68"/>
                    <a:pt x="94" y="67"/>
                    <a:pt x="94" y="67"/>
                  </a:cubicBezTo>
                  <a:cubicBezTo>
                    <a:pt x="94" y="67"/>
                    <a:pt x="94" y="67"/>
                    <a:pt x="94" y="67"/>
                  </a:cubicBezTo>
                  <a:cubicBezTo>
                    <a:pt x="94" y="67"/>
                    <a:pt x="96" y="67"/>
                    <a:pt x="99" y="67"/>
                  </a:cubicBezTo>
                  <a:cubicBezTo>
                    <a:pt x="101" y="67"/>
                    <a:pt x="103" y="66"/>
                    <a:pt x="103" y="66"/>
                  </a:cubicBezTo>
                  <a:cubicBezTo>
                    <a:pt x="103" y="66"/>
                    <a:pt x="103" y="66"/>
                    <a:pt x="103" y="66"/>
                  </a:cubicBezTo>
                  <a:cubicBezTo>
                    <a:pt x="103" y="65"/>
                    <a:pt x="103" y="64"/>
                    <a:pt x="103" y="64"/>
                  </a:cubicBezTo>
                  <a:cubicBezTo>
                    <a:pt x="104" y="63"/>
                    <a:pt x="104" y="62"/>
                    <a:pt x="104" y="62"/>
                  </a:cubicBezTo>
                  <a:cubicBezTo>
                    <a:pt x="104" y="61"/>
                    <a:pt x="104" y="61"/>
                    <a:pt x="104" y="61"/>
                  </a:cubicBezTo>
                  <a:cubicBezTo>
                    <a:pt x="104" y="61"/>
                    <a:pt x="102" y="60"/>
                    <a:pt x="100" y="59"/>
                  </a:cubicBezTo>
                  <a:close/>
                  <a:moveTo>
                    <a:pt x="52" y="82"/>
                  </a:moveTo>
                  <a:cubicBezTo>
                    <a:pt x="35" y="82"/>
                    <a:pt x="22" y="68"/>
                    <a:pt x="22" y="52"/>
                  </a:cubicBezTo>
                  <a:cubicBezTo>
                    <a:pt x="22" y="35"/>
                    <a:pt x="35" y="22"/>
                    <a:pt x="52" y="22"/>
                  </a:cubicBezTo>
                  <a:cubicBezTo>
                    <a:pt x="68" y="22"/>
                    <a:pt x="82" y="35"/>
                    <a:pt x="82" y="52"/>
                  </a:cubicBezTo>
                  <a:cubicBezTo>
                    <a:pt x="82" y="68"/>
                    <a:pt x="68" y="82"/>
                    <a:pt x="52"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Oval 75"/>
            <p:cNvSpPr>
              <a:spLocks noChangeArrowheads="1"/>
            </p:cNvSpPr>
            <p:nvPr/>
          </p:nvSpPr>
          <p:spPr bwMode="auto">
            <a:xfrm>
              <a:off x="6864175" y="3656414"/>
              <a:ext cx="956788" cy="95494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24" name="Freeform 76"/>
            <p:cNvSpPr>
              <a:spLocks noEditPoints="1"/>
            </p:cNvSpPr>
            <p:nvPr/>
          </p:nvSpPr>
          <p:spPr bwMode="auto">
            <a:xfrm>
              <a:off x="7090493" y="3923211"/>
              <a:ext cx="504154" cy="356956"/>
            </a:xfrm>
            <a:custGeom>
              <a:avLst/>
              <a:gdLst>
                <a:gd name="T0" fmla="*/ 2147483646 w 232"/>
                <a:gd name="T1" fmla="*/ 2147483646 h 164"/>
                <a:gd name="T2" fmla="*/ 2147483646 w 232"/>
                <a:gd name="T3" fmla="*/ 2147483646 h 164"/>
                <a:gd name="T4" fmla="*/ 0 w 232"/>
                <a:gd name="T5" fmla="*/ 2147483646 h 164"/>
                <a:gd name="T6" fmla="*/ 0 w 232"/>
                <a:gd name="T7" fmla="*/ 2147483646 h 164"/>
                <a:gd name="T8" fmla="*/ 2147483646 w 232"/>
                <a:gd name="T9" fmla="*/ 0 h 164"/>
                <a:gd name="T10" fmla="*/ 2147483646 w 232"/>
                <a:gd name="T11" fmla="*/ 0 h 164"/>
                <a:gd name="T12" fmla="*/ 2147483646 w 232"/>
                <a:gd name="T13" fmla="*/ 2147483646 h 164"/>
                <a:gd name="T14" fmla="*/ 2147483646 w 232"/>
                <a:gd name="T15" fmla="*/ 2147483646 h 164"/>
                <a:gd name="T16" fmla="*/ 2147483646 w 232"/>
                <a:gd name="T17" fmla="*/ 2147483646 h 164"/>
                <a:gd name="T18" fmla="*/ 2147483646 w 232"/>
                <a:gd name="T19" fmla="*/ 2147483646 h 164"/>
                <a:gd name="T20" fmla="*/ 2147483646 w 232"/>
                <a:gd name="T21" fmla="*/ 2147483646 h 164"/>
                <a:gd name="T22" fmla="*/ 2147483646 w 232"/>
                <a:gd name="T23" fmla="*/ 2147483646 h 164"/>
                <a:gd name="T24" fmla="*/ 2147483646 w 232"/>
                <a:gd name="T25" fmla="*/ 2147483646 h 164"/>
                <a:gd name="T26" fmla="*/ 2147483646 w 232"/>
                <a:gd name="T27" fmla="*/ 2147483646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2" h="164">
                  <a:moveTo>
                    <a:pt x="220" y="164"/>
                  </a:moveTo>
                  <a:cubicBezTo>
                    <a:pt x="13" y="164"/>
                    <a:pt x="13" y="164"/>
                    <a:pt x="13" y="164"/>
                  </a:cubicBezTo>
                  <a:cubicBezTo>
                    <a:pt x="6" y="164"/>
                    <a:pt x="0" y="159"/>
                    <a:pt x="0" y="152"/>
                  </a:cubicBezTo>
                  <a:cubicBezTo>
                    <a:pt x="0" y="12"/>
                    <a:pt x="0" y="12"/>
                    <a:pt x="0" y="12"/>
                  </a:cubicBezTo>
                  <a:cubicBezTo>
                    <a:pt x="0" y="6"/>
                    <a:pt x="6" y="0"/>
                    <a:pt x="13" y="0"/>
                  </a:cubicBezTo>
                  <a:cubicBezTo>
                    <a:pt x="220" y="0"/>
                    <a:pt x="220" y="0"/>
                    <a:pt x="220" y="0"/>
                  </a:cubicBezTo>
                  <a:cubicBezTo>
                    <a:pt x="226" y="0"/>
                    <a:pt x="232" y="6"/>
                    <a:pt x="232" y="12"/>
                  </a:cubicBezTo>
                  <a:cubicBezTo>
                    <a:pt x="232" y="152"/>
                    <a:pt x="232" y="152"/>
                    <a:pt x="232" y="152"/>
                  </a:cubicBezTo>
                  <a:cubicBezTo>
                    <a:pt x="232" y="159"/>
                    <a:pt x="226" y="164"/>
                    <a:pt x="220" y="164"/>
                  </a:cubicBezTo>
                  <a:close/>
                  <a:moveTo>
                    <a:pt x="14" y="151"/>
                  </a:moveTo>
                  <a:cubicBezTo>
                    <a:pt x="219" y="151"/>
                    <a:pt x="219" y="151"/>
                    <a:pt x="219" y="151"/>
                  </a:cubicBezTo>
                  <a:cubicBezTo>
                    <a:pt x="219" y="13"/>
                    <a:pt x="219" y="13"/>
                    <a:pt x="219" y="13"/>
                  </a:cubicBezTo>
                  <a:cubicBezTo>
                    <a:pt x="14" y="13"/>
                    <a:pt x="14" y="13"/>
                    <a:pt x="14" y="13"/>
                  </a:cubicBezTo>
                  <a:lnTo>
                    <a:pt x="1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77"/>
            <p:cNvSpPr/>
            <p:nvPr/>
          </p:nvSpPr>
          <p:spPr bwMode="auto">
            <a:xfrm>
              <a:off x="7405128" y="4064890"/>
              <a:ext cx="91999" cy="113159"/>
            </a:xfrm>
            <a:custGeom>
              <a:avLst/>
              <a:gdLst>
                <a:gd name="T0" fmla="*/ 2147483646 w 42"/>
                <a:gd name="T1" fmla="*/ 2147483646 h 52"/>
                <a:gd name="T2" fmla="*/ 2147483646 w 42"/>
                <a:gd name="T3" fmla="*/ 0 h 52"/>
                <a:gd name="T4" fmla="*/ 2147483646 w 42"/>
                <a:gd name="T5" fmla="*/ 2147483646 h 52"/>
                <a:gd name="T6" fmla="*/ 2147483646 w 42"/>
                <a:gd name="T7" fmla="*/ 2147483646 h 52"/>
                <a:gd name="T8" fmla="*/ 2147483646 w 42"/>
                <a:gd name="T9" fmla="*/ 2147483646 h 52"/>
                <a:gd name="T10" fmla="*/ 2147483646 w 42"/>
                <a:gd name="T11" fmla="*/ 2147483646 h 52"/>
                <a:gd name="T12" fmla="*/ 2147483646 w 42"/>
                <a:gd name="T13" fmla="*/ 2147483646 h 52"/>
                <a:gd name="T14" fmla="*/ 2147483646 w 42"/>
                <a:gd name="T15" fmla="*/ 2147483646 h 52"/>
                <a:gd name="T16" fmla="*/ 2147483646 w 42"/>
                <a:gd name="T17" fmla="*/ 2147483646 h 52"/>
                <a:gd name="T18" fmla="*/ 2147483646 w 42"/>
                <a:gd name="T19" fmla="*/ 2147483646 h 52"/>
                <a:gd name="T20" fmla="*/ 2147483646 w 42"/>
                <a:gd name="T21" fmla="*/ 2147483646 h 52"/>
                <a:gd name="T22" fmla="*/ 2147483646 w 42"/>
                <a:gd name="T23" fmla="*/ 2147483646 h 52"/>
                <a:gd name="T24" fmla="*/ 2147483646 w 42"/>
                <a:gd name="T25" fmla="*/ 2147483646 h 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52">
                  <a:moveTo>
                    <a:pt x="42" y="28"/>
                  </a:moveTo>
                  <a:cubicBezTo>
                    <a:pt x="1" y="0"/>
                    <a:pt x="1" y="0"/>
                    <a:pt x="1" y="0"/>
                  </a:cubicBezTo>
                  <a:cubicBezTo>
                    <a:pt x="1" y="0"/>
                    <a:pt x="0" y="0"/>
                    <a:pt x="1" y="1"/>
                  </a:cubicBezTo>
                  <a:cubicBezTo>
                    <a:pt x="9" y="49"/>
                    <a:pt x="9" y="49"/>
                    <a:pt x="9" y="49"/>
                  </a:cubicBezTo>
                  <a:cubicBezTo>
                    <a:pt x="9" y="49"/>
                    <a:pt x="10" y="50"/>
                    <a:pt x="10" y="49"/>
                  </a:cubicBezTo>
                  <a:cubicBezTo>
                    <a:pt x="20" y="36"/>
                    <a:pt x="20" y="36"/>
                    <a:pt x="20" y="36"/>
                  </a:cubicBezTo>
                  <a:cubicBezTo>
                    <a:pt x="30" y="51"/>
                    <a:pt x="30" y="51"/>
                    <a:pt x="30" y="51"/>
                  </a:cubicBezTo>
                  <a:cubicBezTo>
                    <a:pt x="30" y="52"/>
                    <a:pt x="32" y="52"/>
                    <a:pt x="33" y="52"/>
                  </a:cubicBezTo>
                  <a:cubicBezTo>
                    <a:pt x="35" y="51"/>
                    <a:pt x="35" y="51"/>
                    <a:pt x="35" y="51"/>
                  </a:cubicBezTo>
                  <a:cubicBezTo>
                    <a:pt x="36" y="50"/>
                    <a:pt x="36" y="48"/>
                    <a:pt x="35" y="47"/>
                  </a:cubicBezTo>
                  <a:cubicBezTo>
                    <a:pt x="26" y="33"/>
                    <a:pt x="26" y="33"/>
                    <a:pt x="26" y="33"/>
                  </a:cubicBezTo>
                  <a:cubicBezTo>
                    <a:pt x="42" y="29"/>
                    <a:pt x="42" y="29"/>
                    <a:pt x="42" y="29"/>
                  </a:cubicBezTo>
                  <a:cubicBezTo>
                    <a:pt x="42" y="29"/>
                    <a:pt x="42" y="28"/>
                    <a:pt x="4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78"/>
            <p:cNvSpPr>
              <a:spLocks noEditPoints="1"/>
            </p:cNvSpPr>
            <p:nvPr/>
          </p:nvSpPr>
          <p:spPr bwMode="auto">
            <a:xfrm>
              <a:off x="7060133" y="4295807"/>
              <a:ext cx="564873" cy="47839"/>
            </a:xfrm>
            <a:custGeom>
              <a:avLst/>
              <a:gdLst>
                <a:gd name="T0" fmla="*/ 2147483646 w 260"/>
                <a:gd name="T1" fmla="*/ 0 h 22"/>
                <a:gd name="T2" fmla="*/ 2147483646 w 260"/>
                <a:gd name="T3" fmla="*/ 0 h 22"/>
                <a:gd name="T4" fmla="*/ 0 w 260"/>
                <a:gd name="T5" fmla="*/ 2147483646 h 22"/>
                <a:gd name="T6" fmla="*/ 0 w 260"/>
                <a:gd name="T7" fmla="*/ 2147483646 h 22"/>
                <a:gd name="T8" fmla="*/ 2147483646 w 260"/>
                <a:gd name="T9" fmla="*/ 2147483646 h 22"/>
                <a:gd name="T10" fmla="*/ 2147483646 w 260"/>
                <a:gd name="T11" fmla="*/ 2147483646 h 22"/>
                <a:gd name="T12" fmla="*/ 2147483646 w 260"/>
                <a:gd name="T13" fmla="*/ 2147483646 h 22"/>
                <a:gd name="T14" fmla="*/ 2147483646 w 260"/>
                <a:gd name="T15" fmla="*/ 2147483646 h 22"/>
                <a:gd name="T16" fmla="*/ 2147483646 w 260"/>
                <a:gd name="T17" fmla="*/ 0 h 22"/>
                <a:gd name="T18" fmla="*/ 2147483646 w 260"/>
                <a:gd name="T19" fmla="*/ 2147483646 h 22"/>
                <a:gd name="T20" fmla="*/ 2147483646 w 260"/>
                <a:gd name="T21" fmla="*/ 2147483646 h 22"/>
                <a:gd name="T22" fmla="*/ 2147483646 w 260"/>
                <a:gd name="T23" fmla="*/ 2147483646 h 22"/>
                <a:gd name="T24" fmla="*/ 2147483646 w 260"/>
                <a:gd name="T25" fmla="*/ 2147483646 h 22"/>
                <a:gd name="T26" fmla="*/ 2147483646 w 260"/>
                <a:gd name="T27" fmla="*/ 2147483646 h 22"/>
                <a:gd name="T28" fmla="*/ 2147483646 w 260"/>
                <a:gd name="T29" fmla="*/ 2147483646 h 22"/>
                <a:gd name="T30" fmla="*/ 2147483646 w 260"/>
                <a:gd name="T31" fmla="*/ 2147483646 h 22"/>
                <a:gd name="T32" fmla="*/ 2147483646 w 260"/>
                <a:gd name="T33" fmla="*/ 2147483646 h 22"/>
                <a:gd name="T34" fmla="*/ 2147483646 w 260"/>
                <a:gd name="T35" fmla="*/ 2147483646 h 22"/>
                <a:gd name="T36" fmla="*/ 2147483646 w 260"/>
                <a:gd name="T37" fmla="*/ 2147483646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0" h="22">
                  <a:moveTo>
                    <a:pt x="254" y="0"/>
                  </a:moveTo>
                  <a:cubicBezTo>
                    <a:pt x="6" y="0"/>
                    <a:pt x="6" y="0"/>
                    <a:pt x="6" y="0"/>
                  </a:cubicBezTo>
                  <a:cubicBezTo>
                    <a:pt x="3" y="0"/>
                    <a:pt x="0" y="3"/>
                    <a:pt x="0" y="6"/>
                  </a:cubicBezTo>
                  <a:cubicBezTo>
                    <a:pt x="0" y="16"/>
                    <a:pt x="0" y="16"/>
                    <a:pt x="0" y="16"/>
                  </a:cubicBezTo>
                  <a:cubicBezTo>
                    <a:pt x="0" y="19"/>
                    <a:pt x="3" y="22"/>
                    <a:pt x="6" y="22"/>
                  </a:cubicBezTo>
                  <a:cubicBezTo>
                    <a:pt x="254" y="22"/>
                    <a:pt x="254" y="22"/>
                    <a:pt x="254" y="22"/>
                  </a:cubicBezTo>
                  <a:cubicBezTo>
                    <a:pt x="257" y="22"/>
                    <a:pt x="260" y="19"/>
                    <a:pt x="260" y="16"/>
                  </a:cubicBezTo>
                  <a:cubicBezTo>
                    <a:pt x="260" y="6"/>
                    <a:pt x="260" y="6"/>
                    <a:pt x="260" y="6"/>
                  </a:cubicBezTo>
                  <a:cubicBezTo>
                    <a:pt x="260" y="3"/>
                    <a:pt x="257" y="0"/>
                    <a:pt x="254" y="0"/>
                  </a:cubicBezTo>
                  <a:close/>
                  <a:moveTo>
                    <a:pt x="217" y="17"/>
                  </a:moveTo>
                  <a:cubicBezTo>
                    <a:pt x="214" y="17"/>
                    <a:pt x="211" y="14"/>
                    <a:pt x="211" y="11"/>
                  </a:cubicBezTo>
                  <a:cubicBezTo>
                    <a:pt x="211" y="8"/>
                    <a:pt x="214" y="5"/>
                    <a:pt x="217" y="5"/>
                  </a:cubicBezTo>
                  <a:cubicBezTo>
                    <a:pt x="220" y="5"/>
                    <a:pt x="223" y="8"/>
                    <a:pt x="223" y="11"/>
                  </a:cubicBezTo>
                  <a:cubicBezTo>
                    <a:pt x="223" y="14"/>
                    <a:pt x="220" y="17"/>
                    <a:pt x="217" y="17"/>
                  </a:cubicBezTo>
                  <a:close/>
                  <a:moveTo>
                    <a:pt x="238" y="17"/>
                  </a:moveTo>
                  <a:cubicBezTo>
                    <a:pt x="234" y="17"/>
                    <a:pt x="232" y="14"/>
                    <a:pt x="232" y="11"/>
                  </a:cubicBezTo>
                  <a:cubicBezTo>
                    <a:pt x="232" y="8"/>
                    <a:pt x="234" y="5"/>
                    <a:pt x="238" y="5"/>
                  </a:cubicBezTo>
                  <a:cubicBezTo>
                    <a:pt x="241" y="5"/>
                    <a:pt x="244" y="8"/>
                    <a:pt x="244" y="11"/>
                  </a:cubicBezTo>
                  <a:cubicBezTo>
                    <a:pt x="244" y="14"/>
                    <a:pt x="241" y="17"/>
                    <a:pt x="23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Line 79"/>
            <p:cNvSpPr>
              <a:spLocks noChangeShapeType="1"/>
            </p:cNvSpPr>
            <p:nvPr/>
          </p:nvSpPr>
          <p:spPr bwMode="auto">
            <a:xfrm>
              <a:off x="7342570" y="4132968"/>
              <a:ext cx="0" cy="0"/>
            </a:xfrm>
            <a:prstGeom prst="line">
              <a:avLst/>
            </a:prstGeom>
            <a:grpFill/>
            <a:ln w="25400">
              <a:solidFill>
                <a:srgbClr val="90A4AE"/>
              </a:solidFill>
              <a:miter lim="800000"/>
            </a:ln>
          </p:spPr>
          <p:txBody>
            <a:bodyPr/>
            <a:lstStyle/>
            <a:p>
              <a:endParaRPr lang="zh-CN" altLang="en-US"/>
            </a:p>
          </p:txBody>
        </p:sp>
        <p:sp>
          <p:nvSpPr>
            <p:cNvPr id="128" name="Oval 80"/>
            <p:cNvSpPr>
              <a:spLocks noChangeArrowheads="1"/>
            </p:cNvSpPr>
            <p:nvPr/>
          </p:nvSpPr>
          <p:spPr bwMode="auto">
            <a:xfrm>
              <a:off x="8739113" y="3980250"/>
              <a:ext cx="754391" cy="7553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29" name="Freeform 81"/>
            <p:cNvSpPr/>
            <p:nvPr/>
          </p:nvSpPr>
          <p:spPr bwMode="auto">
            <a:xfrm>
              <a:off x="8949790" y="4378606"/>
              <a:ext cx="17480" cy="106719"/>
            </a:xfrm>
            <a:custGeom>
              <a:avLst/>
              <a:gdLst>
                <a:gd name="T0" fmla="*/ 2147483646 w 8"/>
                <a:gd name="T1" fmla="*/ 0 h 49"/>
                <a:gd name="T2" fmla="*/ 0 w 8"/>
                <a:gd name="T3" fmla="*/ 0 h 49"/>
                <a:gd name="T4" fmla="*/ 0 w 8"/>
                <a:gd name="T5" fmla="*/ 2147483646 h 49"/>
                <a:gd name="T6" fmla="*/ 2147483646 w 8"/>
                <a:gd name="T7" fmla="*/ 2147483646 h 49"/>
                <a:gd name="T8" fmla="*/ 2147483646 w 8"/>
                <a:gd name="T9" fmla="*/ 2147483646 h 49"/>
                <a:gd name="T10" fmla="*/ 2147483646 w 8"/>
                <a:gd name="T11" fmla="*/ 2147483646 h 49"/>
                <a:gd name="T12" fmla="*/ 2147483646 w 8"/>
                <a:gd name="T13" fmla="*/ 0 h 4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9">
                  <a:moveTo>
                    <a:pt x="3" y="0"/>
                  </a:moveTo>
                  <a:cubicBezTo>
                    <a:pt x="0" y="0"/>
                    <a:pt x="0" y="0"/>
                    <a:pt x="0" y="0"/>
                  </a:cubicBezTo>
                  <a:cubicBezTo>
                    <a:pt x="0" y="49"/>
                    <a:pt x="0" y="49"/>
                    <a:pt x="0" y="49"/>
                  </a:cubicBezTo>
                  <a:cubicBezTo>
                    <a:pt x="3" y="49"/>
                    <a:pt x="3" y="49"/>
                    <a:pt x="3" y="49"/>
                  </a:cubicBezTo>
                  <a:cubicBezTo>
                    <a:pt x="5" y="49"/>
                    <a:pt x="8" y="47"/>
                    <a:pt x="8" y="44"/>
                  </a:cubicBezTo>
                  <a:cubicBezTo>
                    <a:pt x="8" y="5"/>
                    <a:pt x="8" y="5"/>
                    <a:pt x="8" y="5"/>
                  </a:cubicBezTo>
                  <a:cubicBezTo>
                    <a:pt x="8" y="2"/>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82"/>
            <p:cNvSpPr/>
            <p:nvPr/>
          </p:nvSpPr>
          <p:spPr bwMode="auto">
            <a:xfrm>
              <a:off x="8841231" y="4098009"/>
              <a:ext cx="550153" cy="422275"/>
            </a:xfrm>
            <a:custGeom>
              <a:avLst/>
              <a:gdLst>
                <a:gd name="T0" fmla="*/ 2147483646 w 253"/>
                <a:gd name="T1" fmla="*/ 2147483646 h 194"/>
                <a:gd name="T2" fmla="*/ 2147483646 w 253"/>
                <a:gd name="T3" fmla="*/ 2147483646 h 194"/>
                <a:gd name="T4" fmla="*/ 2147483646 w 253"/>
                <a:gd name="T5" fmla="*/ 2147483646 h 194"/>
                <a:gd name="T6" fmla="*/ 2147483646 w 253"/>
                <a:gd name="T7" fmla="*/ 2147483646 h 194"/>
                <a:gd name="T8" fmla="*/ 2147483646 w 253"/>
                <a:gd name="T9" fmla="*/ 2147483646 h 194"/>
                <a:gd name="T10" fmla="*/ 2147483646 w 253"/>
                <a:gd name="T11" fmla="*/ 0 h 194"/>
                <a:gd name="T12" fmla="*/ 2147483646 w 253"/>
                <a:gd name="T13" fmla="*/ 2147483646 h 194"/>
                <a:gd name="T14" fmla="*/ 2147483646 w 253"/>
                <a:gd name="T15" fmla="*/ 2147483646 h 194"/>
                <a:gd name="T16" fmla="*/ 2147483646 w 253"/>
                <a:gd name="T17" fmla="*/ 2147483646 h 194"/>
                <a:gd name="T18" fmla="*/ 2147483646 w 253"/>
                <a:gd name="T19" fmla="*/ 2147483646 h 194"/>
                <a:gd name="T20" fmla="*/ 2147483646 w 253"/>
                <a:gd name="T21" fmla="*/ 2147483646 h 194"/>
                <a:gd name="T22" fmla="*/ 0 w 253"/>
                <a:gd name="T23" fmla="*/ 2147483646 h 194"/>
                <a:gd name="T24" fmla="*/ 0 w 253"/>
                <a:gd name="T25" fmla="*/ 2147483646 h 194"/>
                <a:gd name="T26" fmla="*/ 2147483646 w 253"/>
                <a:gd name="T27" fmla="*/ 2147483646 h 194"/>
                <a:gd name="T28" fmla="*/ 2147483646 w 253"/>
                <a:gd name="T29" fmla="*/ 2147483646 h 194"/>
                <a:gd name="T30" fmla="*/ 2147483646 w 253"/>
                <a:gd name="T31" fmla="*/ 2147483646 h 194"/>
                <a:gd name="T32" fmla="*/ 2147483646 w 253"/>
                <a:gd name="T33" fmla="*/ 2147483646 h 194"/>
                <a:gd name="T34" fmla="*/ 2147483646 w 253"/>
                <a:gd name="T35" fmla="*/ 2147483646 h 194"/>
                <a:gd name="T36" fmla="*/ 2147483646 w 253"/>
                <a:gd name="T37" fmla="*/ 2147483646 h 194"/>
                <a:gd name="T38" fmla="*/ 2147483646 w 253"/>
                <a:gd name="T39" fmla="*/ 2147483646 h 194"/>
                <a:gd name="T40" fmla="*/ 2147483646 w 253"/>
                <a:gd name="T41" fmla="*/ 2147483646 h 194"/>
                <a:gd name="T42" fmla="*/ 2147483646 w 253"/>
                <a:gd name="T43" fmla="*/ 2147483646 h 194"/>
                <a:gd name="T44" fmla="*/ 2147483646 w 253"/>
                <a:gd name="T45" fmla="*/ 2147483646 h 194"/>
                <a:gd name="T46" fmla="*/ 2147483646 w 253"/>
                <a:gd name="T47" fmla="*/ 2147483646 h 194"/>
                <a:gd name="T48" fmla="*/ 2147483646 w 253"/>
                <a:gd name="T49" fmla="*/ 2147483646 h 194"/>
                <a:gd name="T50" fmla="*/ 2147483646 w 253"/>
                <a:gd name="T51" fmla="*/ 2147483646 h 194"/>
                <a:gd name="T52" fmla="*/ 2147483646 w 253"/>
                <a:gd name="T53" fmla="*/ 2147483646 h 194"/>
                <a:gd name="T54" fmla="*/ 2147483646 w 253"/>
                <a:gd name="T55" fmla="*/ 2147483646 h 194"/>
                <a:gd name="T56" fmla="*/ 2147483646 w 253"/>
                <a:gd name="T57" fmla="*/ 2147483646 h 194"/>
                <a:gd name="T58" fmla="*/ 2147483646 w 253"/>
                <a:gd name="T59" fmla="*/ 2147483646 h 194"/>
                <a:gd name="T60" fmla="*/ 2147483646 w 253"/>
                <a:gd name="T61" fmla="*/ 2147483646 h 194"/>
                <a:gd name="T62" fmla="*/ 2147483646 w 253"/>
                <a:gd name="T63" fmla="*/ 2147483646 h 194"/>
                <a:gd name="T64" fmla="*/ 2147483646 w 253"/>
                <a:gd name="T65" fmla="*/ 2147483646 h 194"/>
                <a:gd name="T66" fmla="*/ 2147483646 w 253"/>
                <a:gd name="T67" fmla="*/ 2147483646 h 194"/>
                <a:gd name="T68" fmla="*/ 2147483646 w 253"/>
                <a:gd name="T69" fmla="*/ 2147483646 h 194"/>
                <a:gd name="T70" fmla="*/ 2147483646 w 253"/>
                <a:gd name="T71" fmla="*/ 2147483646 h 194"/>
                <a:gd name="T72" fmla="*/ 2147483646 w 253"/>
                <a:gd name="T73" fmla="*/ 2147483646 h 194"/>
                <a:gd name="T74" fmla="*/ 2147483646 w 253"/>
                <a:gd name="T75" fmla="*/ 2147483646 h 194"/>
                <a:gd name="T76" fmla="*/ 2147483646 w 253"/>
                <a:gd name="T77" fmla="*/ 2147483646 h 1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53" h="194">
                  <a:moveTo>
                    <a:pt x="239" y="127"/>
                  </a:moveTo>
                  <a:cubicBezTo>
                    <a:pt x="239" y="122"/>
                    <a:pt x="239" y="122"/>
                    <a:pt x="239" y="122"/>
                  </a:cubicBezTo>
                  <a:cubicBezTo>
                    <a:pt x="239" y="116"/>
                    <a:pt x="235" y="111"/>
                    <a:pt x="229" y="109"/>
                  </a:cubicBezTo>
                  <a:cubicBezTo>
                    <a:pt x="226" y="83"/>
                    <a:pt x="215" y="60"/>
                    <a:pt x="200" y="42"/>
                  </a:cubicBezTo>
                  <a:cubicBezTo>
                    <a:pt x="205" y="38"/>
                    <a:pt x="205" y="38"/>
                    <a:pt x="205" y="38"/>
                  </a:cubicBezTo>
                  <a:cubicBezTo>
                    <a:pt x="184" y="13"/>
                    <a:pt x="156" y="0"/>
                    <a:pt x="127" y="0"/>
                  </a:cubicBezTo>
                  <a:cubicBezTo>
                    <a:pt x="97" y="0"/>
                    <a:pt x="69" y="13"/>
                    <a:pt x="48" y="38"/>
                  </a:cubicBezTo>
                  <a:cubicBezTo>
                    <a:pt x="53" y="42"/>
                    <a:pt x="53" y="42"/>
                    <a:pt x="53" y="42"/>
                  </a:cubicBezTo>
                  <a:cubicBezTo>
                    <a:pt x="38" y="60"/>
                    <a:pt x="28" y="83"/>
                    <a:pt x="24" y="109"/>
                  </a:cubicBezTo>
                  <a:cubicBezTo>
                    <a:pt x="19" y="111"/>
                    <a:pt x="14" y="116"/>
                    <a:pt x="14" y="122"/>
                  </a:cubicBezTo>
                  <a:cubicBezTo>
                    <a:pt x="14" y="127"/>
                    <a:pt x="14" y="127"/>
                    <a:pt x="14" y="127"/>
                  </a:cubicBezTo>
                  <a:cubicBezTo>
                    <a:pt x="6" y="129"/>
                    <a:pt x="0" y="137"/>
                    <a:pt x="0" y="146"/>
                  </a:cubicBezTo>
                  <a:cubicBezTo>
                    <a:pt x="0" y="157"/>
                    <a:pt x="0" y="157"/>
                    <a:pt x="0" y="157"/>
                  </a:cubicBezTo>
                  <a:cubicBezTo>
                    <a:pt x="0" y="166"/>
                    <a:pt x="6" y="174"/>
                    <a:pt x="14" y="176"/>
                  </a:cubicBezTo>
                  <a:cubicBezTo>
                    <a:pt x="14" y="181"/>
                    <a:pt x="14" y="181"/>
                    <a:pt x="14" y="181"/>
                  </a:cubicBezTo>
                  <a:cubicBezTo>
                    <a:pt x="14" y="188"/>
                    <a:pt x="20" y="194"/>
                    <a:pt x="28" y="194"/>
                  </a:cubicBezTo>
                  <a:cubicBezTo>
                    <a:pt x="33" y="194"/>
                    <a:pt x="33" y="194"/>
                    <a:pt x="33" y="194"/>
                  </a:cubicBezTo>
                  <a:cubicBezTo>
                    <a:pt x="40" y="194"/>
                    <a:pt x="46" y="188"/>
                    <a:pt x="46" y="181"/>
                  </a:cubicBezTo>
                  <a:cubicBezTo>
                    <a:pt x="46" y="164"/>
                    <a:pt x="46" y="164"/>
                    <a:pt x="46" y="164"/>
                  </a:cubicBezTo>
                  <a:cubicBezTo>
                    <a:pt x="46" y="139"/>
                    <a:pt x="46" y="139"/>
                    <a:pt x="46" y="139"/>
                  </a:cubicBezTo>
                  <a:cubicBezTo>
                    <a:pt x="46" y="122"/>
                    <a:pt x="46" y="122"/>
                    <a:pt x="46" y="122"/>
                  </a:cubicBezTo>
                  <a:cubicBezTo>
                    <a:pt x="46" y="116"/>
                    <a:pt x="42" y="112"/>
                    <a:pt x="37" y="110"/>
                  </a:cubicBezTo>
                  <a:cubicBezTo>
                    <a:pt x="40" y="87"/>
                    <a:pt x="50" y="66"/>
                    <a:pt x="63" y="50"/>
                  </a:cubicBezTo>
                  <a:cubicBezTo>
                    <a:pt x="68" y="54"/>
                    <a:pt x="68" y="54"/>
                    <a:pt x="68" y="54"/>
                  </a:cubicBezTo>
                  <a:cubicBezTo>
                    <a:pt x="84" y="36"/>
                    <a:pt x="105" y="26"/>
                    <a:pt x="127" y="26"/>
                  </a:cubicBezTo>
                  <a:cubicBezTo>
                    <a:pt x="149" y="26"/>
                    <a:pt x="170" y="36"/>
                    <a:pt x="185" y="54"/>
                  </a:cubicBezTo>
                  <a:cubicBezTo>
                    <a:pt x="190" y="50"/>
                    <a:pt x="190" y="50"/>
                    <a:pt x="190" y="50"/>
                  </a:cubicBezTo>
                  <a:cubicBezTo>
                    <a:pt x="204" y="66"/>
                    <a:pt x="213" y="87"/>
                    <a:pt x="216" y="110"/>
                  </a:cubicBezTo>
                  <a:cubicBezTo>
                    <a:pt x="211" y="112"/>
                    <a:pt x="208" y="116"/>
                    <a:pt x="208" y="122"/>
                  </a:cubicBezTo>
                  <a:cubicBezTo>
                    <a:pt x="208" y="139"/>
                    <a:pt x="208" y="139"/>
                    <a:pt x="208" y="139"/>
                  </a:cubicBezTo>
                  <a:cubicBezTo>
                    <a:pt x="208" y="164"/>
                    <a:pt x="208" y="164"/>
                    <a:pt x="208" y="164"/>
                  </a:cubicBezTo>
                  <a:cubicBezTo>
                    <a:pt x="208" y="181"/>
                    <a:pt x="208" y="181"/>
                    <a:pt x="208" y="181"/>
                  </a:cubicBezTo>
                  <a:cubicBezTo>
                    <a:pt x="208" y="188"/>
                    <a:pt x="214" y="194"/>
                    <a:pt x="221" y="194"/>
                  </a:cubicBezTo>
                  <a:cubicBezTo>
                    <a:pt x="226" y="194"/>
                    <a:pt x="226" y="194"/>
                    <a:pt x="226" y="194"/>
                  </a:cubicBezTo>
                  <a:cubicBezTo>
                    <a:pt x="233" y="194"/>
                    <a:pt x="239" y="188"/>
                    <a:pt x="239" y="181"/>
                  </a:cubicBezTo>
                  <a:cubicBezTo>
                    <a:pt x="239" y="176"/>
                    <a:pt x="239" y="176"/>
                    <a:pt x="239" y="176"/>
                  </a:cubicBezTo>
                  <a:cubicBezTo>
                    <a:pt x="247" y="174"/>
                    <a:pt x="253" y="166"/>
                    <a:pt x="253" y="157"/>
                  </a:cubicBezTo>
                  <a:cubicBezTo>
                    <a:pt x="253" y="146"/>
                    <a:pt x="253" y="146"/>
                    <a:pt x="253" y="146"/>
                  </a:cubicBezTo>
                  <a:cubicBezTo>
                    <a:pt x="253" y="137"/>
                    <a:pt x="247" y="129"/>
                    <a:pt x="239"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83"/>
            <p:cNvSpPr/>
            <p:nvPr/>
          </p:nvSpPr>
          <p:spPr bwMode="auto">
            <a:xfrm>
              <a:off x="9268107" y="4378606"/>
              <a:ext cx="14720" cy="106719"/>
            </a:xfrm>
            <a:custGeom>
              <a:avLst/>
              <a:gdLst>
                <a:gd name="T0" fmla="*/ 0 w 7"/>
                <a:gd name="T1" fmla="*/ 2147483646 h 49"/>
                <a:gd name="T2" fmla="*/ 0 w 7"/>
                <a:gd name="T3" fmla="*/ 2147483646 h 49"/>
                <a:gd name="T4" fmla="*/ 2147483646 w 7"/>
                <a:gd name="T5" fmla="*/ 2147483646 h 49"/>
                <a:gd name="T6" fmla="*/ 2147483646 w 7"/>
                <a:gd name="T7" fmla="*/ 2147483646 h 49"/>
                <a:gd name="T8" fmla="*/ 2147483646 w 7"/>
                <a:gd name="T9" fmla="*/ 0 h 49"/>
                <a:gd name="T10" fmla="*/ 2147483646 w 7"/>
                <a:gd name="T11" fmla="*/ 0 h 49"/>
                <a:gd name="T12" fmla="*/ 0 w 7"/>
                <a:gd name="T13" fmla="*/ 2147483646 h 4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49">
                  <a:moveTo>
                    <a:pt x="0" y="5"/>
                  </a:moveTo>
                  <a:cubicBezTo>
                    <a:pt x="0" y="44"/>
                    <a:pt x="0" y="44"/>
                    <a:pt x="0" y="44"/>
                  </a:cubicBezTo>
                  <a:cubicBezTo>
                    <a:pt x="0" y="47"/>
                    <a:pt x="2" y="49"/>
                    <a:pt x="5" y="49"/>
                  </a:cubicBezTo>
                  <a:cubicBezTo>
                    <a:pt x="7" y="49"/>
                    <a:pt x="7" y="49"/>
                    <a:pt x="7" y="49"/>
                  </a:cubicBezTo>
                  <a:cubicBezTo>
                    <a:pt x="7" y="0"/>
                    <a:pt x="7" y="0"/>
                    <a:pt x="7" y="0"/>
                  </a:cubicBezTo>
                  <a:cubicBezTo>
                    <a:pt x="5" y="0"/>
                    <a:pt x="5" y="0"/>
                    <a:pt x="5" y="0"/>
                  </a:cubicBezTo>
                  <a:cubicBezTo>
                    <a:pt x="2" y="0"/>
                    <a:pt x="0" y="2"/>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Oval 84"/>
            <p:cNvSpPr>
              <a:spLocks noChangeArrowheads="1"/>
            </p:cNvSpPr>
            <p:nvPr/>
          </p:nvSpPr>
          <p:spPr bwMode="auto">
            <a:xfrm>
              <a:off x="8876191" y="1860595"/>
              <a:ext cx="624672" cy="62467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33" name="Freeform 85"/>
            <p:cNvSpPr>
              <a:spLocks noEditPoints="1"/>
            </p:cNvSpPr>
            <p:nvPr/>
          </p:nvSpPr>
          <p:spPr bwMode="auto">
            <a:xfrm>
              <a:off x="9011429" y="1987554"/>
              <a:ext cx="321076" cy="356036"/>
            </a:xfrm>
            <a:custGeom>
              <a:avLst/>
              <a:gdLst>
                <a:gd name="T0" fmla="*/ 2147483646 w 148"/>
                <a:gd name="T1" fmla="*/ 2147483646 h 164"/>
                <a:gd name="T2" fmla="*/ 2147483646 w 148"/>
                <a:gd name="T3" fmla="*/ 2147483646 h 164"/>
                <a:gd name="T4" fmla="*/ 2147483646 w 148"/>
                <a:gd name="T5" fmla="*/ 2147483646 h 164"/>
                <a:gd name="T6" fmla="*/ 2147483646 w 148"/>
                <a:gd name="T7" fmla="*/ 2147483646 h 164"/>
                <a:gd name="T8" fmla="*/ 2147483646 w 148"/>
                <a:gd name="T9" fmla="*/ 2147483646 h 164"/>
                <a:gd name="T10" fmla="*/ 2147483646 w 148"/>
                <a:gd name="T11" fmla="*/ 2147483646 h 164"/>
                <a:gd name="T12" fmla="*/ 2147483646 w 148"/>
                <a:gd name="T13" fmla="*/ 2147483646 h 164"/>
                <a:gd name="T14" fmla="*/ 2147483646 w 148"/>
                <a:gd name="T15" fmla="*/ 2147483646 h 164"/>
                <a:gd name="T16" fmla="*/ 2147483646 w 148"/>
                <a:gd name="T17" fmla="*/ 2147483646 h 164"/>
                <a:gd name="T18" fmla="*/ 2147483646 w 148"/>
                <a:gd name="T19" fmla="*/ 2147483646 h 164"/>
                <a:gd name="T20" fmla="*/ 2147483646 w 148"/>
                <a:gd name="T21" fmla="*/ 2147483646 h 164"/>
                <a:gd name="T22" fmla="*/ 2147483646 w 148"/>
                <a:gd name="T23" fmla="*/ 2147483646 h 164"/>
                <a:gd name="T24" fmla="*/ 2147483646 w 148"/>
                <a:gd name="T25" fmla="*/ 2147483646 h 164"/>
                <a:gd name="T26" fmla="*/ 2147483646 w 148"/>
                <a:gd name="T27" fmla="*/ 2147483646 h 164"/>
                <a:gd name="T28" fmla="*/ 2147483646 w 148"/>
                <a:gd name="T29" fmla="*/ 2147483646 h 164"/>
                <a:gd name="T30" fmla="*/ 2147483646 w 148"/>
                <a:gd name="T31" fmla="*/ 2147483646 h 164"/>
                <a:gd name="T32" fmla="*/ 2147483646 w 148"/>
                <a:gd name="T33" fmla="*/ 2147483646 h 164"/>
                <a:gd name="T34" fmla="*/ 2147483646 w 148"/>
                <a:gd name="T35" fmla="*/ 2147483646 h 164"/>
                <a:gd name="T36" fmla="*/ 2147483646 w 148"/>
                <a:gd name="T37" fmla="*/ 2147483646 h 164"/>
                <a:gd name="T38" fmla="*/ 2147483646 w 148"/>
                <a:gd name="T39" fmla="*/ 2147483646 h 164"/>
                <a:gd name="T40" fmla="*/ 2147483646 w 148"/>
                <a:gd name="T41" fmla="*/ 2147483646 h 164"/>
                <a:gd name="T42" fmla="*/ 2147483646 w 148"/>
                <a:gd name="T43" fmla="*/ 2147483646 h 164"/>
                <a:gd name="T44" fmla="*/ 2147483646 w 148"/>
                <a:gd name="T45" fmla="*/ 2147483646 h 164"/>
                <a:gd name="T46" fmla="*/ 2147483646 w 148"/>
                <a:gd name="T47" fmla="*/ 2147483646 h 164"/>
                <a:gd name="T48" fmla="*/ 2147483646 w 148"/>
                <a:gd name="T49" fmla="*/ 2147483646 h 1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48" h="164">
                  <a:moveTo>
                    <a:pt x="143" y="124"/>
                  </a:moveTo>
                  <a:cubicBezTo>
                    <a:pt x="142" y="123"/>
                    <a:pt x="141" y="122"/>
                    <a:pt x="140" y="121"/>
                  </a:cubicBezTo>
                  <a:cubicBezTo>
                    <a:pt x="140" y="8"/>
                    <a:pt x="140" y="8"/>
                    <a:pt x="140" y="8"/>
                  </a:cubicBezTo>
                  <a:cubicBezTo>
                    <a:pt x="140" y="3"/>
                    <a:pt x="135" y="0"/>
                    <a:pt x="131" y="2"/>
                  </a:cubicBezTo>
                  <a:cubicBezTo>
                    <a:pt x="39" y="38"/>
                    <a:pt x="39" y="38"/>
                    <a:pt x="39" y="38"/>
                  </a:cubicBezTo>
                  <a:cubicBezTo>
                    <a:pt x="37" y="39"/>
                    <a:pt x="35" y="41"/>
                    <a:pt x="35" y="44"/>
                  </a:cubicBezTo>
                  <a:cubicBezTo>
                    <a:pt x="35" y="121"/>
                    <a:pt x="35" y="121"/>
                    <a:pt x="35" y="121"/>
                  </a:cubicBezTo>
                  <a:cubicBezTo>
                    <a:pt x="31" y="123"/>
                    <a:pt x="26" y="125"/>
                    <a:pt x="22" y="127"/>
                  </a:cubicBezTo>
                  <a:cubicBezTo>
                    <a:pt x="8" y="136"/>
                    <a:pt x="0" y="150"/>
                    <a:pt x="4" y="157"/>
                  </a:cubicBezTo>
                  <a:cubicBezTo>
                    <a:pt x="9" y="164"/>
                    <a:pt x="24" y="163"/>
                    <a:pt x="39" y="154"/>
                  </a:cubicBezTo>
                  <a:cubicBezTo>
                    <a:pt x="53" y="145"/>
                    <a:pt x="61" y="132"/>
                    <a:pt x="56" y="124"/>
                  </a:cubicBezTo>
                  <a:cubicBezTo>
                    <a:pt x="56" y="123"/>
                    <a:pt x="54" y="122"/>
                    <a:pt x="53" y="121"/>
                  </a:cubicBezTo>
                  <a:cubicBezTo>
                    <a:pt x="53" y="81"/>
                    <a:pt x="53" y="81"/>
                    <a:pt x="53" y="81"/>
                  </a:cubicBezTo>
                  <a:cubicBezTo>
                    <a:pt x="122" y="54"/>
                    <a:pt x="122" y="54"/>
                    <a:pt x="122" y="54"/>
                  </a:cubicBezTo>
                  <a:cubicBezTo>
                    <a:pt x="122" y="121"/>
                    <a:pt x="122" y="121"/>
                    <a:pt x="122" y="121"/>
                  </a:cubicBezTo>
                  <a:cubicBezTo>
                    <a:pt x="117" y="123"/>
                    <a:pt x="113" y="125"/>
                    <a:pt x="109" y="127"/>
                  </a:cubicBezTo>
                  <a:cubicBezTo>
                    <a:pt x="94" y="136"/>
                    <a:pt x="86" y="150"/>
                    <a:pt x="91" y="157"/>
                  </a:cubicBezTo>
                  <a:cubicBezTo>
                    <a:pt x="95" y="164"/>
                    <a:pt x="111" y="163"/>
                    <a:pt x="125" y="154"/>
                  </a:cubicBezTo>
                  <a:cubicBezTo>
                    <a:pt x="140" y="145"/>
                    <a:pt x="148" y="132"/>
                    <a:pt x="143" y="124"/>
                  </a:cubicBezTo>
                  <a:close/>
                  <a:moveTo>
                    <a:pt x="53" y="72"/>
                  </a:moveTo>
                  <a:cubicBezTo>
                    <a:pt x="53" y="60"/>
                    <a:pt x="53" y="60"/>
                    <a:pt x="53" y="60"/>
                  </a:cubicBezTo>
                  <a:cubicBezTo>
                    <a:pt x="122" y="33"/>
                    <a:pt x="122" y="33"/>
                    <a:pt x="122" y="33"/>
                  </a:cubicBezTo>
                  <a:cubicBezTo>
                    <a:pt x="122" y="34"/>
                    <a:pt x="122" y="34"/>
                    <a:pt x="122" y="34"/>
                  </a:cubicBezTo>
                  <a:cubicBezTo>
                    <a:pt x="122" y="45"/>
                    <a:pt x="122" y="45"/>
                    <a:pt x="122" y="45"/>
                  </a:cubicBezTo>
                  <a:lnTo>
                    <a:pt x="53"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Oval 86"/>
            <p:cNvSpPr>
              <a:spLocks noChangeArrowheads="1"/>
            </p:cNvSpPr>
            <p:nvPr/>
          </p:nvSpPr>
          <p:spPr bwMode="auto">
            <a:xfrm>
              <a:off x="8310398" y="2961823"/>
              <a:ext cx="696431" cy="69827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35" name="Freeform 87"/>
            <p:cNvSpPr/>
            <p:nvPr/>
          </p:nvSpPr>
          <p:spPr bwMode="auto">
            <a:xfrm>
              <a:off x="8439196" y="3293019"/>
              <a:ext cx="436995" cy="186758"/>
            </a:xfrm>
            <a:custGeom>
              <a:avLst/>
              <a:gdLst>
                <a:gd name="T0" fmla="*/ 2147483646 w 201"/>
                <a:gd name="T1" fmla="*/ 0 h 86"/>
                <a:gd name="T2" fmla="*/ 2147483646 w 201"/>
                <a:gd name="T3" fmla="*/ 2147483646 h 86"/>
                <a:gd name="T4" fmla="*/ 2147483646 w 201"/>
                <a:gd name="T5" fmla="*/ 2147483646 h 86"/>
                <a:gd name="T6" fmla="*/ 2147483646 w 201"/>
                <a:gd name="T7" fmla="*/ 2147483646 h 86"/>
                <a:gd name="T8" fmla="*/ 2147483646 w 201"/>
                <a:gd name="T9" fmla="*/ 0 h 86"/>
                <a:gd name="T10" fmla="*/ 0 w 201"/>
                <a:gd name="T11" fmla="*/ 0 h 86"/>
                <a:gd name="T12" fmla="*/ 0 w 201"/>
                <a:gd name="T13" fmla="*/ 2147483646 h 86"/>
                <a:gd name="T14" fmla="*/ 2147483646 w 201"/>
                <a:gd name="T15" fmla="*/ 2147483646 h 86"/>
                <a:gd name="T16" fmla="*/ 2147483646 w 201"/>
                <a:gd name="T17" fmla="*/ 2147483646 h 86"/>
                <a:gd name="T18" fmla="*/ 2147483646 w 201"/>
                <a:gd name="T19" fmla="*/ 2147483646 h 86"/>
                <a:gd name="T20" fmla="*/ 2147483646 w 201"/>
                <a:gd name="T21" fmla="*/ 0 h 86"/>
                <a:gd name="T22" fmla="*/ 2147483646 w 201"/>
                <a:gd name="T23" fmla="*/ 0 h 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86">
                  <a:moveTo>
                    <a:pt x="109" y="0"/>
                  </a:moveTo>
                  <a:cubicBezTo>
                    <a:pt x="110" y="4"/>
                    <a:pt x="111" y="9"/>
                    <a:pt x="111" y="14"/>
                  </a:cubicBezTo>
                  <a:cubicBezTo>
                    <a:pt x="111" y="41"/>
                    <a:pt x="90" y="62"/>
                    <a:pt x="63" y="62"/>
                  </a:cubicBezTo>
                  <a:cubicBezTo>
                    <a:pt x="37" y="62"/>
                    <a:pt x="16" y="41"/>
                    <a:pt x="16" y="14"/>
                  </a:cubicBezTo>
                  <a:cubicBezTo>
                    <a:pt x="16" y="9"/>
                    <a:pt x="16" y="4"/>
                    <a:pt x="18" y="0"/>
                  </a:cubicBezTo>
                  <a:cubicBezTo>
                    <a:pt x="0" y="0"/>
                    <a:pt x="0" y="0"/>
                    <a:pt x="0" y="0"/>
                  </a:cubicBezTo>
                  <a:cubicBezTo>
                    <a:pt x="0" y="72"/>
                    <a:pt x="0" y="72"/>
                    <a:pt x="0" y="72"/>
                  </a:cubicBezTo>
                  <a:cubicBezTo>
                    <a:pt x="0" y="79"/>
                    <a:pt x="6" y="86"/>
                    <a:pt x="14" y="86"/>
                  </a:cubicBezTo>
                  <a:cubicBezTo>
                    <a:pt x="187" y="86"/>
                    <a:pt x="187" y="86"/>
                    <a:pt x="187" y="86"/>
                  </a:cubicBezTo>
                  <a:cubicBezTo>
                    <a:pt x="195" y="86"/>
                    <a:pt x="201" y="79"/>
                    <a:pt x="201" y="72"/>
                  </a:cubicBezTo>
                  <a:cubicBezTo>
                    <a:pt x="201" y="0"/>
                    <a:pt x="201" y="0"/>
                    <a:pt x="201" y="0"/>
                  </a:cubicBezTo>
                  <a:lnTo>
                    <a:pt x="1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 name="Freeform 88"/>
            <p:cNvSpPr/>
            <p:nvPr/>
          </p:nvSpPr>
          <p:spPr bwMode="auto">
            <a:xfrm>
              <a:off x="8523835" y="3142140"/>
              <a:ext cx="102118" cy="37719"/>
            </a:xfrm>
            <a:custGeom>
              <a:avLst/>
              <a:gdLst>
                <a:gd name="T0" fmla="*/ 2147483646 w 47"/>
                <a:gd name="T1" fmla="*/ 2147483646 h 17"/>
                <a:gd name="T2" fmla="*/ 2147483646 w 47"/>
                <a:gd name="T3" fmla="*/ 2147483646 h 17"/>
                <a:gd name="T4" fmla="*/ 0 w 47"/>
                <a:gd name="T5" fmla="*/ 2147483646 h 17"/>
                <a:gd name="T6" fmla="*/ 0 w 47"/>
                <a:gd name="T7" fmla="*/ 2147483646 h 17"/>
                <a:gd name="T8" fmla="*/ 2147483646 w 47"/>
                <a:gd name="T9" fmla="*/ 0 h 17"/>
                <a:gd name="T10" fmla="*/ 2147483646 w 47"/>
                <a:gd name="T11" fmla="*/ 0 h 17"/>
                <a:gd name="T12" fmla="*/ 2147483646 w 47"/>
                <a:gd name="T13" fmla="*/ 2147483646 h 17"/>
                <a:gd name="T14" fmla="*/ 2147483646 w 47"/>
                <a:gd name="T15" fmla="*/ 2147483646 h 17"/>
                <a:gd name="T16" fmla="*/ 2147483646 w 47"/>
                <a:gd name="T17" fmla="*/ 2147483646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7" h="17">
                  <a:moveTo>
                    <a:pt x="44" y="17"/>
                  </a:moveTo>
                  <a:cubicBezTo>
                    <a:pt x="3" y="17"/>
                    <a:pt x="3" y="17"/>
                    <a:pt x="3" y="17"/>
                  </a:cubicBezTo>
                  <a:cubicBezTo>
                    <a:pt x="1" y="17"/>
                    <a:pt x="0" y="16"/>
                    <a:pt x="0" y="14"/>
                  </a:cubicBezTo>
                  <a:cubicBezTo>
                    <a:pt x="0" y="3"/>
                    <a:pt x="0" y="3"/>
                    <a:pt x="0" y="3"/>
                  </a:cubicBezTo>
                  <a:cubicBezTo>
                    <a:pt x="0" y="1"/>
                    <a:pt x="1" y="0"/>
                    <a:pt x="3" y="0"/>
                  </a:cubicBezTo>
                  <a:cubicBezTo>
                    <a:pt x="44" y="0"/>
                    <a:pt x="44" y="0"/>
                    <a:pt x="44" y="0"/>
                  </a:cubicBezTo>
                  <a:cubicBezTo>
                    <a:pt x="46" y="0"/>
                    <a:pt x="47" y="1"/>
                    <a:pt x="47" y="3"/>
                  </a:cubicBezTo>
                  <a:cubicBezTo>
                    <a:pt x="47" y="14"/>
                    <a:pt x="47" y="14"/>
                    <a:pt x="47" y="14"/>
                  </a:cubicBezTo>
                  <a:cubicBezTo>
                    <a:pt x="47" y="16"/>
                    <a:pt x="46" y="17"/>
                    <a:pt x="4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7" name="Freeform 89"/>
            <p:cNvSpPr>
              <a:spLocks noEditPoints="1"/>
            </p:cNvSpPr>
            <p:nvPr/>
          </p:nvSpPr>
          <p:spPr bwMode="auto">
            <a:xfrm>
              <a:off x="8439196" y="3192740"/>
              <a:ext cx="436995" cy="82799"/>
            </a:xfrm>
            <a:custGeom>
              <a:avLst/>
              <a:gdLst>
                <a:gd name="T0" fmla="*/ 2147483646 w 201"/>
                <a:gd name="T1" fmla="*/ 0 h 38"/>
                <a:gd name="T2" fmla="*/ 2147483646 w 201"/>
                <a:gd name="T3" fmla="*/ 0 h 38"/>
                <a:gd name="T4" fmla="*/ 0 w 201"/>
                <a:gd name="T5" fmla="*/ 2147483646 h 38"/>
                <a:gd name="T6" fmla="*/ 0 w 201"/>
                <a:gd name="T7" fmla="*/ 2147483646 h 38"/>
                <a:gd name="T8" fmla="*/ 2147483646 w 201"/>
                <a:gd name="T9" fmla="*/ 2147483646 h 38"/>
                <a:gd name="T10" fmla="*/ 2147483646 w 201"/>
                <a:gd name="T11" fmla="*/ 2147483646 h 38"/>
                <a:gd name="T12" fmla="*/ 2147483646 w 201"/>
                <a:gd name="T13" fmla="*/ 2147483646 h 38"/>
                <a:gd name="T14" fmla="*/ 2147483646 w 201"/>
                <a:gd name="T15" fmla="*/ 2147483646 h 38"/>
                <a:gd name="T16" fmla="*/ 2147483646 w 201"/>
                <a:gd name="T17" fmla="*/ 2147483646 h 38"/>
                <a:gd name="T18" fmla="*/ 2147483646 w 201"/>
                <a:gd name="T19" fmla="*/ 0 h 38"/>
                <a:gd name="T20" fmla="*/ 2147483646 w 201"/>
                <a:gd name="T21" fmla="*/ 2147483646 h 38"/>
                <a:gd name="T22" fmla="*/ 2147483646 w 201"/>
                <a:gd name="T23" fmla="*/ 2147483646 h 38"/>
                <a:gd name="T24" fmla="*/ 2147483646 w 201"/>
                <a:gd name="T25" fmla="*/ 2147483646 h 38"/>
                <a:gd name="T26" fmla="*/ 2147483646 w 201"/>
                <a:gd name="T27" fmla="*/ 2147483646 h 38"/>
                <a:gd name="T28" fmla="*/ 2147483646 w 201"/>
                <a:gd name="T29" fmla="*/ 2147483646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1" h="38">
                  <a:moveTo>
                    <a:pt x="187" y="0"/>
                  </a:moveTo>
                  <a:cubicBezTo>
                    <a:pt x="14" y="0"/>
                    <a:pt x="14" y="0"/>
                    <a:pt x="14" y="0"/>
                  </a:cubicBezTo>
                  <a:cubicBezTo>
                    <a:pt x="6" y="0"/>
                    <a:pt x="0" y="6"/>
                    <a:pt x="0" y="14"/>
                  </a:cubicBezTo>
                  <a:cubicBezTo>
                    <a:pt x="0" y="38"/>
                    <a:pt x="0" y="38"/>
                    <a:pt x="0" y="38"/>
                  </a:cubicBezTo>
                  <a:cubicBezTo>
                    <a:pt x="21" y="38"/>
                    <a:pt x="21" y="38"/>
                    <a:pt x="21" y="38"/>
                  </a:cubicBezTo>
                  <a:cubicBezTo>
                    <a:pt x="29" y="23"/>
                    <a:pt x="45" y="13"/>
                    <a:pt x="63" y="13"/>
                  </a:cubicBezTo>
                  <a:cubicBezTo>
                    <a:pt x="81" y="13"/>
                    <a:pt x="97" y="23"/>
                    <a:pt x="105" y="38"/>
                  </a:cubicBezTo>
                  <a:cubicBezTo>
                    <a:pt x="201" y="38"/>
                    <a:pt x="201" y="38"/>
                    <a:pt x="201" y="38"/>
                  </a:cubicBezTo>
                  <a:cubicBezTo>
                    <a:pt x="201" y="14"/>
                    <a:pt x="201" y="14"/>
                    <a:pt x="201" y="14"/>
                  </a:cubicBezTo>
                  <a:cubicBezTo>
                    <a:pt x="201" y="6"/>
                    <a:pt x="195" y="0"/>
                    <a:pt x="187" y="0"/>
                  </a:cubicBezTo>
                  <a:close/>
                  <a:moveTo>
                    <a:pt x="168" y="27"/>
                  </a:moveTo>
                  <a:cubicBezTo>
                    <a:pt x="163" y="27"/>
                    <a:pt x="160" y="23"/>
                    <a:pt x="160" y="19"/>
                  </a:cubicBezTo>
                  <a:cubicBezTo>
                    <a:pt x="160" y="14"/>
                    <a:pt x="163" y="10"/>
                    <a:pt x="168" y="10"/>
                  </a:cubicBezTo>
                  <a:cubicBezTo>
                    <a:pt x="172" y="10"/>
                    <a:pt x="176" y="14"/>
                    <a:pt x="176" y="19"/>
                  </a:cubicBezTo>
                  <a:cubicBezTo>
                    <a:pt x="176" y="23"/>
                    <a:pt x="172" y="27"/>
                    <a:pt x="168"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8" name="Oval 90"/>
            <p:cNvSpPr>
              <a:spLocks noChangeArrowheads="1"/>
            </p:cNvSpPr>
            <p:nvPr/>
          </p:nvSpPr>
          <p:spPr bwMode="auto">
            <a:xfrm>
              <a:off x="10137495" y="4410805"/>
              <a:ext cx="648592" cy="64859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39" name="Freeform 91"/>
            <p:cNvSpPr>
              <a:spLocks noEditPoints="1"/>
            </p:cNvSpPr>
            <p:nvPr/>
          </p:nvSpPr>
          <p:spPr bwMode="auto">
            <a:xfrm>
              <a:off x="10266294" y="4598483"/>
              <a:ext cx="393755" cy="274157"/>
            </a:xfrm>
            <a:custGeom>
              <a:avLst/>
              <a:gdLst>
                <a:gd name="T0" fmla="*/ 2147483646 w 181"/>
                <a:gd name="T1" fmla="*/ 0 h 126"/>
                <a:gd name="T2" fmla="*/ 0 w 181"/>
                <a:gd name="T3" fmla="*/ 2147483646 h 126"/>
                <a:gd name="T4" fmla="*/ 2147483646 w 181"/>
                <a:gd name="T5" fmla="*/ 2147483646 h 126"/>
                <a:gd name="T6" fmla="*/ 2147483646 w 181"/>
                <a:gd name="T7" fmla="*/ 2147483646 h 126"/>
                <a:gd name="T8" fmla="*/ 2147483646 w 181"/>
                <a:gd name="T9" fmla="*/ 2147483646 h 126"/>
                <a:gd name="T10" fmla="*/ 2147483646 w 181"/>
                <a:gd name="T11" fmla="*/ 2147483646 h 126"/>
                <a:gd name="T12" fmla="*/ 2147483646 w 181"/>
                <a:gd name="T13" fmla="*/ 2147483646 h 126"/>
                <a:gd name="T14" fmla="*/ 2147483646 w 181"/>
                <a:gd name="T15" fmla="*/ 0 h 126"/>
                <a:gd name="T16" fmla="*/ 2147483646 w 181"/>
                <a:gd name="T17" fmla="*/ 2147483646 h 126"/>
                <a:gd name="T18" fmla="*/ 2147483646 w 181"/>
                <a:gd name="T19" fmla="*/ 2147483646 h 126"/>
                <a:gd name="T20" fmla="*/ 2147483646 w 181"/>
                <a:gd name="T21" fmla="*/ 2147483646 h 126"/>
                <a:gd name="T22" fmla="*/ 2147483646 w 181"/>
                <a:gd name="T23" fmla="*/ 2147483646 h 126"/>
                <a:gd name="T24" fmla="*/ 2147483646 w 181"/>
                <a:gd name="T25" fmla="*/ 2147483646 h 126"/>
                <a:gd name="T26" fmla="*/ 2147483646 w 181"/>
                <a:gd name="T27" fmla="*/ 2147483646 h 126"/>
                <a:gd name="T28" fmla="*/ 2147483646 w 181"/>
                <a:gd name="T29" fmla="*/ 2147483646 h 126"/>
                <a:gd name="T30" fmla="*/ 2147483646 w 181"/>
                <a:gd name="T31" fmla="*/ 2147483646 h 126"/>
                <a:gd name="T32" fmla="*/ 2147483646 w 181"/>
                <a:gd name="T33" fmla="*/ 2147483646 h 126"/>
                <a:gd name="T34" fmla="*/ 2147483646 w 181"/>
                <a:gd name="T35" fmla="*/ 2147483646 h 126"/>
                <a:gd name="T36" fmla="*/ 2147483646 w 181"/>
                <a:gd name="T37" fmla="*/ 2147483646 h 126"/>
                <a:gd name="T38" fmla="*/ 2147483646 w 181"/>
                <a:gd name="T39" fmla="*/ 2147483646 h 126"/>
                <a:gd name="T40" fmla="*/ 2147483646 w 181"/>
                <a:gd name="T41" fmla="*/ 2147483646 h 126"/>
                <a:gd name="T42" fmla="*/ 2147483646 w 181"/>
                <a:gd name="T43" fmla="*/ 2147483646 h 126"/>
                <a:gd name="T44" fmla="*/ 2147483646 w 181"/>
                <a:gd name="T45" fmla="*/ 2147483646 h 126"/>
                <a:gd name="T46" fmla="*/ 2147483646 w 181"/>
                <a:gd name="T47" fmla="*/ 2147483646 h 126"/>
                <a:gd name="T48" fmla="*/ 2147483646 w 181"/>
                <a:gd name="T49" fmla="*/ 2147483646 h 126"/>
                <a:gd name="T50" fmla="*/ 2147483646 w 181"/>
                <a:gd name="T51" fmla="*/ 2147483646 h 126"/>
                <a:gd name="T52" fmla="*/ 2147483646 w 181"/>
                <a:gd name="T53" fmla="*/ 2147483646 h 126"/>
                <a:gd name="T54" fmla="*/ 2147483646 w 181"/>
                <a:gd name="T55" fmla="*/ 2147483646 h 126"/>
                <a:gd name="T56" fmla="*/ 2147483646 w 181"/>
                <a:gd name="T57" fmla="*/ 2147483646 h 1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81" h="126">
                  <a:moveTo>
                    <a:pt x="90" y="0"/>
                  </a:moveTo>
                  <a:cubicBezTo>
                    <a:pt x="40" y="0"/>
                    <a:pt x="0" y="24"/>
                    <a:pt x="0" y="55"/>
                  </a:cubicBezTo>
                  <a:cubicBezTo>
                    <a:pt x="0" y="85"/>
                    <a:pt x="40" y="110"/>
                    <a:pt x="90" y="110"/>
                  </a:cubicBezTo>
                  <a:cubicBezTo>
                    <a:pt x="106" y="110"/>
                    <a:pt x="122" y="107"/>
                    <a:pt x="135" y="103"/>
                  </a:cubicBezTo>
                  <a:cubicBezTo>
                    <a:pt x="162" y="126"/>
                    <a:pt x="162" y="126"/>
                    <a:pt x="162" y="126"/>
                  </a:cubicBezTo>
                  <a:cubicBezTo>
                    <a:pt x="162" y="88"/>
                    <a:pt x="162" y="88"/>
                    <a:pt x="162" y="88"/>
                  </a:cubicBezTo>
                  <a:cubicBezTo>
                    <a:pt x="174" y="79"/>
                    <a:pt x="181" y="67"/>
                    <a:pt x="181" y="55"/>
                  </a:cubicBezTo>
                  <a:cubicBezTo>
                    <a:pt x="181" y="24"/>
                    <a:pt x="140" y="0"/>
                    <a:pt x="90" y="0"/>
                  </a:cubicBezTo>
                  <a:close/>
                  <a:moveTo>
                    <a:pt x="131" y="81"/>
                  </a:moveTo>
                  <a:cubicBezTo>
                    <a:pt x="49" y="81"/>
                    <a:pt x="49" y="81"/>
                    <a:pt x="49" y="81"/>
                  </a:cubicBezTo>
                  <a:cubicBezTo>
                    <a:pt x="47" y="81"/>
                    <a:pt x="45" y="79"/>
                    <a:pt x="45" y="76"/>
                  </a:cubicBezTo>
                  <a:cubicBezTo>
                    <a:pt x="45" y="74"/>
                    <a:pt x="47" y="72"/>
                    <a:pt x="49" y="72"/>
                  </a:cubicBezTo>
                  <a:cubicBezTo>
                    <a:pt x="131" y="72"/>
                    <a:pt x="131" y="72"/>
                    <a:pt x="131" y="72"/>
                  </a:cubicBezTo>
                  <a:cubicBezTo>
                    <a:pt x="133" y="72"/>
                    <a:pt x="135" y="74"/>
                    <a:pt x="135" y="76"/>
                  </a:cubicBezTo>
                  <a:cubicBezTo>
                    <a:pt x="135" y="79"/>
                    <a:pt x="133" y="81"/>
                    <a:pt x="131" y="81"/>
                  </a:cubicBezTo>
                  <a:close/>
                  <a:moveTo>
                    <a:pt x="131" y="60"/>
                  </a:moveTo>
                  <a:cubicBezTo>
                    <a:pt x="49" y="60"/>
                    <a:pt x="49" y="60"/>
                    <a:pt x="49" y="60"/>
                  </a:cubicBezTo>
                  <a:cubicBezTo>
                    <a:pt x="47" y="60"/>
                    <a:pt x="45" y="58"/>
                    <a:pt x="45" y="55"/>
                  </a:cubicBezTo>
                  <a:cubicBezTo>
                    <a:pt x="45" y="53"/>
                    <a:pt x="47" y="51"/>
                    <a:pt x="49" y="51"/>
                  </a:cubicBezTo>
                  <a:cubicBezTo>
                    <a:pt x="131" y="51"/>
                    <a:pt x="131" y="51"/>
                    <a:pt x="131" y="51"/>
                  </a:cubicBezTo>
                  <a:cubicBezTo>
                    <a:pt x="133" y="51"/>
                    <a:pt x="135" y="53"/>
                    <a:pt x="135" y="55"/>
                  </a:cubicBezTo>
                  <a:cubicBezTo>
                    <a:pt x="135" y="58"/>
                    <a:pt x="133" y="60"/>
                    <a:pt x="131" y="60"/>
                  </a:cubicBezTo>
                  <a:close/>
                  <a:moveTo>
                    <a:pt x="131" y="39"/>
                  </a:moveTo>
                  <a:cubicBezTo>
                    <a:pt x="49" y="39"/>
                    <a:pt x="49" y="39"/>
                    <a:pt x="49" y="39"/>
                  </a:cubicBezTo>
                  <a:cubicBezTo>
                    <a:pt x="47" y="39"/>
                    <a:pt x="45" y="37"/>
                    <a:pt x="45" y="34"/>
                  </a:cubicBezTo>
                  <a:cubicBezTo>
                    <a:pt x="45" y="32"/>
                    <a:pt x="47" y="29"/>
                    <a:pt x="49" y="29"/>
                  </a:cubicBezTo>
                  <a:cubicBezTo>
                    <a:pt x="131" y="29"/>
                    <a:pt x="131" y="29"/>
                    <a:pt x="131" y="29"/>
                  </a:cubicBezTo>
                  <a:cubicBezTo>
                    <a:pt x="133" y="29"/>
                    <a:pt x="135" y="32"/>
                    <a:pt x="135" y="34"/>
                  </a:cubicBezTo>
                  <a:cubicBezTo>
                    <a:pt x="135" y="37"/>
                    <a:pt x="133" y="39"/>
                    <a:pt x="13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0" name="Freeform 92"/>
            <p:cNvSpPr/>
            <p:nvPr/>
          </p:nvSpPr>
          <p:spPr bwMode="auto">
            <a:xfrm>
              <a:off x="10462251" y="1519279"/>
              <a:ext cx="467354" cy="465515"/>
            </a:xfrm>
            <a:custGeom>
              <a:avLst/>
              <a:gdLst>
                <a:gd name="T0" fmla="*/ 2147483646 w 215"/>
                <a:gd name="T1" fmla="*/ 2147483646 h 214"/>
                <a:gd name="T2" fmla="*/ 2147483646 w 215"/>
                <a:gd name="T3" fmla="*/ 2147483646 h 214"/>
                <a:gd name="T4" fmla="*/ 2147483646 w 215"/>
                <a:gd name="T5" fmla="*/ 2147483646 h 214"/>
                <a:gd name="T6" fmla="*/ 0 w 215"/>
                <a:gd name="T7" fmla="*/ 2147483646 h 214"/>
                <a:gd name="T8" fmla="*/ 2147483646 w 215"/>
                <a:gd name="T9" fmla="*/ 0 h 214"/>
                <a:gd name="T10" fmla="*/ 2147483646 w 215"/>
                <a:gd name="T11" fmla="*/ 2147483646 h 2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5" h="214">
                  <a:moveTo>
                    <a:pt x="212" y="83"/>
                  </a:moveTo>
                  <a:cubicBezTo>
                    <a:pt x="214" y="90"/>
                    <a:pt x="215" y="98"/>
                    <a:pt x="215" y="107"/>
                  </a:cubicBezTo>
                  <a:cubicBezTo>
                    <a:pt x="215" y="166"/>
                    <a:pt x="167" y="214"/>
                    <a:pt x="107" y="214"/>
                  </a:cubicBezTo>
                  <a:cubicBezTo>
                    <a:pt x="48" y="214"/>
                    <a:pt x="0" y="166"/>
                    <a:pt x="0" y="107"/>
                  </a:cubicBezTo>
                  <a:cubicBezTo>
                    <a:pt x="0" y="48"/>
                    <a:pt x="48" y="0"/>
                    <a:pt x="107" y="0"/>
                  </a:cubicBezTo>
                  <a:cubicBezTo>
                    <a:pt x="158" y="0"/>
                    <a:pt x="201" y="35"/>
                    <a:pt x="212"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1" name="Freeform 93"/>
            <p:cNvSpPr/>
            <p:nvPr/>
          </p:nvSpPr>
          <p:spPr bwMode="auto">
            <a:xfrm>
              <a:off x="10559770" y="1774116"/>
              <a:ext cx="102118" cy="91079"/>
            </a:xfrm>
            <a:custGeom>
              <a:avLst/>
              <a:gdLst>
                <a:gd name="T0" fmla="*/ 2147483646 w 47"/>
                <a:gd name="T1" fmla="*/ 0 h 42"/>
                <a:gd name="T2" fmla="*/ 2147483646 w 47"/>
                <a:gd name="T3" fmla="*/ 2147483646 h 42"/>
                <a:gd name="T4" fmla="*/ 2147483646 w 47"/>
                <a:gd name="T5" fmla="*/ 2147483646 h 42"/>
                <a:gd name="T6" fmla="*/ 2147483646 w 47"/>
                <a:gd name="T7" fmla="*/ 2147483646 h 42"/>
                <a:gd name="T8" fmla="*/ 2147483646 w 47"/>
                <a:gd name="T9" fmla="*/ 2147483646 h 42"/>
                <a:gd name="T10" fmla="*/ 2147483646 w 47"/>
                <a:gd name="T11" fmla="*/ 2147483646 h 42"/>
                <a:gd name="T12" fmla="*/ 2147483646 w 47"/>
                <a:gd name="T13" fmla="*/ 0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 h="42">
                  <a:moveTo>
                    <a:pt x="44" y="0"/>
                  </a:moveTo>
                  <a:cubicBezTo>
                    <a:pt x="1" y="38"/>
                    <a:pt x="1" y="38"/>
                    <a:pt x="1" y="38"/>
                  </a:cubicBezTo>
                  <a:cubicBezTo>
                    <a:pt x="0" y="39"/>
                    <a:pt x="0" y="40"/>
                    <a:pt x="1" y="41"/>
                  </a:cubicBezTo>
                  <a:cubicBezTo>
                    <a:pt x="2" y="42"/>
                    <a:pt x="2" y="42"/>
                    <a:pt x="3" y="42"/>
                  </a:cubicBezTo>
                  <a:cubicBezTo>
                    <a:pt x="3" y="42"/>
                    <a:pt x="4" y="42"/>
                    <a:pt x="4" y="41"/>
                  </a:cubicBezTo>
                  <a:cubicBezTo>
                    <a:pt x="47" y="3"/>
                    <a:pt x="47" y="3"/>
                    <a:pt x="47" y="3"/>
                  </a:cubicBezTo>
                  <a:lnTo>
                    <a:pt x="44" y="0"/>
                  </a:lnTo>
                  <a:close/>
                </a:path>
              </a:pathLst>
            </a:custGeom>
            <a:grpFill/>
            <a:ln w="11113" cap="rnd">
              <a:solidFill>
                <a:srgbClr val="FFFFFF"/>
              </a:solidFill>
              <a:prstDash val="solid"/>
              <a:round/>
            </a:ln>
          </p:spPr>
          <p:txBody>
            <a:bodyPr/>
            <a:lstStyle/>
            <a:p>
              <a:endParaRPr lang="zh-CN" altLang="en-US"/>
            </a:p>
          </p:txBody>
        </p:sp>
        <p:sp>
          <p:nvSpPr>
            <p:cNvPr id="142" name="Freeform 94"/>
            <p:cNvSpPr/>
            <p:nvPr/>
          </p:nvSpPr>
          <p:spPr bwMode="auto">
            <a:xfrm>
              <a:off x="10729048" y="1774116"/>
              <a:ext cx="103038" cy="91079"/>
            </a:xfrm>
            <a:custGeom>
              <a:avLst/>
              <a:gdLst>
                <a:gd name="T0" fmla="*/ 2147483646 w 47"/>
                <a:gd name="T1" fmla="*/ 2147483646 h 42"/>
                <a:gd name="T2" fmla="*/ 2147483646 w 47"/>
                <a:gd name="T3" fmla="*/ 0 h 42"/>
                <a:gd name="T4" fmla="*/ 0 w 47"/>
                <a:gd name="T5" fmla="*/ 2147483646 h 42"/>
                <a:gd name="T6" fmla="*/ 2147483646 w 47"/>
                <a:gd name="T7" fmla="*/ 2147483646 h 42"/>
                <a:gd name="T8" fmla="*/ 2147483646 w 47"/>
                <a:gd name="T9" fmla="*/ 2147483646 h 42"/>
                <a:gd name="T10" fmla="*/ 2147483646 w 47"/>
                <a:gd name="T11" fmla="*/ 2147483646 h 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 h="42">
                  <a:moveTo>
                    <a:pt x="45" y="38"/>
                  </a:moveTo>
                  <a:cubicBezTo>
                    <a:pt x="3" y="0"/>
                    <a:pt x="3" y="0"/>
                    <a:pt x="3" y="0"/>
                  </a:cubicBezTo>
                  <a:cubicBezTo>
                    <a:pt x="0" y="3"/>
                    <a:pt x="0" y="3"/>
                    <a:pt x="0" y="3"/>
                  </a:cubicBezTo>
                  <a:cubicBezTo>
                    <a:pt x="42" y="41"/>
                    <a:pt x="42" y="41"/>
                    <a:pt x="42" y="41"/>
                  </a:cubicBezTo>
                  <a:cubicBezTo>
                    <a:pt x="43" y="42"/>
                    <a:pt x="45" y="42"/>
                    <a:pt x="46" y="41"/>
                  </a:cubicBezTo>
                  <a:cubicBezTo>
                    <a:pt x="47" y="40"/>
                    <a:pt x="46" y="39"/>
                    <a:pt x="45" y="38"/>
                  </a:cubicBezTo>
                  <a:close/>
                </a:path>
              </a:pathLst>
            </a:custGeom>
            <a:grpFill/>
            <a:ln w="11113" cap="rnd">
              <a:solidFill>
                <a:srgbClr val="FFFFFF"/>
              </a:solidFill>
              <a:prstDash val="solid"/>
              <a:round/>
            </a:ln>
          </p:spPr>
          <p:txBody>
            <a:bodyPr/>
            <a:lstStyle/>
            <a:p>
              <a:endParaRPr lang="zh-CN" altLang="en-US"/>
            </a:p>
          </p:txBody>
        </p:sp>
        <p:sp>
          <p:nvSpPr>
            <p:cNvPr id="143" name="Freeform 95"/>
            <p:cNvSpPr/>
            <p:nvPr/>
          </p:nvSpPr>
          <p:spPr bwMode="auto">
            <a:xfrm>
              <a:off x="10561610" y="1689478"/>
              <a:ext cx="267717" cy="175718"/>
            </a:xfrm>
            <a:custGeom>
              <a:avLst/>
              <a:gdLst>
                <a:gd name="T0" fmla="*/ 2147483646 w 123"/>
                <a:gd name="T1" fmla="*/ 0 h 81"/>
                <a:gd name="T2" fmla="*/ 2147483646 w 123"/>
                <a:gd name="T3" fmla="*/ 0 h 81"/>
                <a:gd name="T4" fmla="*/ 2147483646 w 123"/>
                <a:gd name="T5" fmla="*/ 2147483646 h 81"/>
                <a:gd name="T6" fmla="*/ 2147483646 w 123"/>
                <a:gd name="T7" fmla="*/ 2147483646 h 81"/>
                <a:gd name="T8" fmla="*/ 2147483646 w 123"/>
                <a:gd name="T9" fmla="*/ 2147483646 h 81"/>
                <a:gd name="T10" fmla="*/ 2147483646 w 123"/>
                <a:gd name="T11" fmla="*/ 2147483646 h 81"/>
                <a:gd name="T12" fmla="*/ 2147483646 w 123"/>
                <a:gd name="T13" fmla="*/ 2147483646 h 81"/>
                <a:gd name="T14" fmla="*/ 2147483646 w 123"/>
                <a:gd name="T15" fmla="*/ 2147483646 h 81"/>
                <a:gd name="T16" fmla="*/ 2147483646 w 123"/>
                <a:gd name="T17" fmla="*/ 0 h 81"/>
                <a:gd name="T18" fmla="*/ 2147483646 w 123"/>
                <a:gd name="T19" fmla="*/ 0 h 81"/>
                <a:gd name="T20" fmla="*/ 0 w 123"/>
                <a:gd name="T21" fmla="*/ 2147483646 h 81"/>
                <a:gd name="T22" fmla="*/ 0 w 123"/>
                <a:gd name="T23" fmla="*/ 2147483646 h 81"/>
                <a:gd name="T24" fmla="*/ 2147483646 w 123"/>
                <a:gd name="T25" fmla="*/ 2147483646 h 81"/>
                <a:gd name="T26" fmla="*/ 2147483646 w 123"/>
                <a:gd name="T27" fmla="*/ 2147483646 h 81"/>
                <a:gd name="T28" fmla="*/ 2147483646 w 123"/>
                <a:gd name="T29" fmla="*/ 2147483646 h 81"/>
                <a:gd name="T30" fmla="*/ 2147483646 w 123"/>
                <a:gd name="T31" fmla="*/ 2147483646 h 81"/>
                <a:gd name="T32" fmla="*/ 2147483646 w 123"/>
                <a:gd name="T33" fmla="*/ 0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3" h="81">
                  <a:moveTo>
                    <a:pt x="121" y="0"/>
                  </a:moveTo>
                  <a:cubicBezTo>
                    <a:pt x="117" y="0"/>
                    <a:pt x="117" y="0"/>
                    <a:pt x="117" y="0"/>
                  </a:cubicBezTo>
                  <a:cubicBezTo>
                    <a:pt x="117" y="4"/>
                    <a:pt x="117" y="4"/>
                    <a:pt x="117" y="4"/>
                  </a:cubicBezTo>
                  <a:cubicBezTo>
                    <a:pt x="119" y="4"/>
                    <a:pt x="119" y="4"/>
                    <a:pt x="119" y="4"/>
                  </a:cubicBezTo>
                  <a:cubicBezTo>
                    <a:pt x="119" y="76"/>
                    <a:pt x="119" y="76"/>
                    <a:pt x="119" y="76"/>
                  </a:cubicBezTo>
                  <a:cubicBezTo>
                    <a:pt x="4" y="76"/>
                    <a:pt x="4" y="76"/>
                    <a:pt x="4" y="76"/>
                  </a:cubicBezTo>
                  <a:cubicBezTo>
                    <a:pt x="4" y="6"/>
                    <a:pt x="4" y="6"/>
                    <a:pt x="4" y="6"/>
                  </a:cubicBezTo>
                  <a:cubicBezTo>
                    <a:pt x="4" y="6"/>
                    <a:pt x="4" y="6"/>
                    <a:pt x="4" y="6"/>
                  </a:cubicBezTo>
                  <a:cubicBezTo>
                    <a:pt x="4" y="0"/>
                    <a:pt x="4" y="0"/>
                    <a:pt x="4" y="0"/>
                  </a:cubicBezTo>
                  <a:cubicBezTo>
                    <a:pt x="2" y="0"/>
                    <a:pt x="2" y="0"/>
                    <a:pt x="2" y="0"/>
                  </a:cubicBezTo>
                  <a:cubicBezTo>
                    <a:pt x="1" y="0"/>
                    <a:pt x="0" y="1"/>
                    <a:pt x="0" y="2"/>
                  </a:cubicBezTo>
                  <a:cubicBezTo>
                    <a:pt x="0" y="79"/>
                    <a:pt x="0" y="79"/>
                    <a:pt x="0" y="79"/>
                  </a:cubicBezTo>
                  <a:cubicBezTo>
                    <a:pt x="0" y="80"/>
                    <a:pt x="1" y="81"/>
                    <a:pt x="2" y="81"/>
                  </a:cubicBezTo>
                  <a:cubicBezTo>
                    <a:pt x="121" y="81"/>
                    <a:pt x="121" y="81"/>
                    <a:pt x="121" y="81"/>
                  </a:cubicBezTo>
                  <a:cubicBezTo>
                    <a:pt x="122" y="81"/>
                    <a:pt x="123" y="80"/>
                    <a:pt x="123" y="79"/>
                  </a:cubicBezTo>
                  <a:cubicBezTo>
                    <a:pt x="123" y="2"/>
                    <a:pt x="123" y="2"/>
                    <a:pt x="123" y="2"/>
                  </a:cubicBezTo>
                  <a:cubicBezTo>
                    <a:pt x="123" y="1"/>
                    <a:pt x="122" y="0"/>
                    <a:pt x="121" y="0"/>
                  </a:cubicBezTo>
                  <a:close/>
                </a:path>
              </a:pathLst>
            </a:custGeom>
            <a:grpFill/>
            <a:ln w="11113" cap="rnd">
              <a:solidFill>
                <a:srgbClr val="FFFFFF"/>
              </a:solidFill>
              <a:prstDash val="solid"/>
              <a:round/>
            </a:ln>
          </p:spPr>
          <p:txBody>
            <a:bodyPr/>
            <a:lstStyle/>
            <a:p>
              <a:endParaRPr lang="zh-CN" altLang="en-US"/>
            </a:p>
          </p:txBody>
        </p:sp>
        <p:sp>
          <p:nvSpPr>
            <p:cNvPr id="144" name="Freeform 96"/>
            <p:cNvSpPr>
              <a:spLocks noEditPoints="1"/>
            </p:cNvSpPr>
            <p:nvPr/>
          </p:nvSpPr>
          <p:spPr bwMode="auto">
            <a:xfrm>
              <a:off x="10561610" y="1584598"/>
              <a:ext cx="267717" cy="232757"/>
            </a:xfrm>
            <a:custGeom>
              <a:avLst/>
              <a:gdLst>
                <a:gd name="T0" fmla="*/ 2147483646 w 123"/>
                <a:gd name="T1" fmla="*/ 2147483646 h 107"/>
                <a:gd name="T2" fmla="*/ 2147483646 w 123"/>
                <a:gd name="T3" fmla="*/ 2147483646 h 107"/>
                <a:gd name="T4" fmla="*/ 2147483646 w 123"/>
                <a:gd name="T5" fmla="*/ 2147483646 h 107"/>
                <a:gd name="T6" fmla="*/ 0 w 123"/>
                <a:gd name="T7" fmla="*/ 2147483646 h 107"/>
                <a:gd name="T8" fmla="*/ 0 w 123"/>
                <a:gd name="T9" fmla="*/ 2147483646 h 107"/>
                <a:gd name="T10" fmla="*/ 0 w 123"/>
                <a:gd name="T11" fmla="*/ 2147483646 h 107"/>
                <a:gd name="T12" fmla="*/ 2147483646 w 123"/>
                <a:gd name="T13" fmla="*/ 2147483646 h 107"/>
                <a:gd name="T14" fmla="*/ 2147483646 w 123"/>
                <a:gd name="T15" fmla="*/ 2147483646 h 107"/>
                <a:gd name="T16" fmla="*/ 2147483646 w 123"/>
                <a:gd name="T17" fmla="*/ 2147483646 h 107"/>
                <a:gd name="T18" fmla="*/ 2147483646 w 123"/>
                <a:gd name="T19" fmla="*/ 2147483646 h 107"/>
                <a:gd name="T20" fmla="*/ 2147483646 w 123"/>
                <a:gd name="T21" fmla="*/ 2147483646 h 107"/>
                <a:gd name="T22" fmla="*/ 2147483646 w 123"/>
                <a:gd name="T23" fmla="*/ 2147483646 h 107"/>
                <a:gd name="T24" fmla="*/ 2147483646 w 123"/>
                <a:gd name="T25" fmla="*/ 2147483646 h 107"/>
                <a:gd name="T26" fmla="*/ 2147483646 w 123"/>
                <a:gd name="T27" fmla="*/ 2147483646 h 107"/>
                <a:gd name="T28" fmla="*/ 2147483646 w 123"/>
                <a:gd name="T29" fmla="*/ 2147483646 h 107"/>
                <a:gd name="T30" fmla="*/ 2147483646 w 123"/>
                <a:gd name="T31" fmla="*/ 2147483646 h 107"/>
                <a:gd name="T32" fmla="*/ 2147483646 w 123"/>
                <a:gd name="T33" fmla="*/ 2147483646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3" h="107">
                  <a:moveTo>
                    <a:pt x="122" y="48"/>
                  </a:moveTo>
                  <a:cubicBezTo>
                    <a:pt x="63" y="1"/>
                    <a:pt x="63" y="1"/>
                    <a:pt x="63" y="1"/>
                  </a:cubicBezTo>
                  <a:cubicBezTo>
                    <a:pt x="62" y="0"/>
                    <a:pt x="61" y="0"/>
                    <a:pt x="60" y="1"/>
                  </a:cubicBezTo>
                  <a:cubicBezTo>
                    <a:pt x="0" y="48"/>
                    <a:pt x="0" y="48"/>
                    <a:pt x="0" y="48"/>
                  </a:cubicBezTo>
                  <a:cubicBezTo>
                    <a:pt x="0" y="49"/>
                    <a:pt x="0" y="49"/>
                    <a:pt x="0" y="50"/>
                  </a:cubicBezTo>
                  <a:cubicBezTo>
                    <a:pt x="0" y="51"/>
                    <a:pt x="0" y="51"/>
                    <a:pt x="0" y="52"/>
                  </a:cubicBezTo>
                  <a:cubicBezTo>
                    <a:pt x="60" y="106"/>
                    <a:pt x="60" y="106"/>
                    <a:pt x="60" y="106"/>
                  </a:cubicBezTo>
                  <a:cubicBezTo>
                    <a:pt x="60" y="107"/>
                    <a:pt x="61" y="107"/>
                    <a:pt x="61" y="107"/>
                  </a:cubicBezTo>
                  <a:cubicBezTo>
                    <a:pt x="62" y="107"/>
                    <a:pt x="63" y="107"/>
                    <a:pt x="63" y="106"/>
                  </a:cubicBezTo>
                  <a:cubicBezTo>
                    <a:pt x="123" y="52"/>
                    <a:pt x="123" y="52"/>
                    <a:pt x="123" y="52"/>
                  </a:cubicBezTo>
                  <a:cubicBezTo>
                    <a:pt x="123" y="51"/>
                    <a:pt x="123" y="51"/>
                    <a:pt x="123" y="50"/>
                  </a:cubicBezTo>
                  <a:cubicBezTo>
                    <a:pt x="123" y="49"/>
                    <a:pt x="123" y="49"/>
                    <a:pt x="122" y="48"/>
                  </a:cubicBezTo>
                  <a:close/>
                  <a:moveTo>
                    <a:pt x="61" y="102"/>
                  </a:moveTo>
                  <a:cubicBezTo>
                    <a:pt x="6" y="50"/>
                    <a:pt x="6" y="50"/>
                    <a:pt x="6" y="50"/>
                  </a:cubicBezTo>
                  <a:cubicBezTo>
                    <a:pt x="61" y="6"/>
                    <a:pt x="61" y="6"/>
                    <a:pt x="61" y="6"/>
                  </a:cubicBezTo>
                  <a:cubicBezTo>
                    <a:pt x="117" y="50"/>
                    <a:pt x="117" y="50"/>
                    <a:pt x="117" y="50"/>
                  </a:cubicBezTo>
                  <a:lnTo>
                    <a:pt x="61" y="102"/>
                  </a:lnTo>
                  <a:close/>
                </a:path>
              </a:pathLst>
            </a:custGeom>
            <a:grpFill/>
            <a:ln w="11113" cap="rnd">
              <a:solidFill>
                <a:srgbClr val="FFFFFF"/>
              </a:solidFill>
              <a:prstDash val="solid"/>
              <a:round/>
            </a:ln>
          </p:spPr>
          <p:txBody>
            <a:bodyPr/>
            <a:lstStyle/>
            <a:p>
              <a:endParaRPr lang="zh-CN" altLang="en-US"/>
            </a:p>
          </p:txBody>
        </p:sp>
        <p:sp>
          <p:nvSpPr>
            <p:cNvPr id="145" name="Freeform 97"/>
            <p:cNvSpPr/>
            <p:nvPr/>
          </p:nvSpPr>
          <p:spPr bwMode="auto">
            <a:xfrm>
              <a:off x="10559770" y="1689478"/>
              <a:ext cx="269557" cy="127878"/>
            </a:xfrm>
            <a:custGeom>
              <a:avLst/>
              <a:gdLst>
                <a:gd name="T0" fmla="*/ 2147483646 w 124"/>
                <a:gd name="T1" fmla="*/ 2147483646 h 59"/>
                <a:gd name="T2" fmla="*/ 2147483646 w 124"/>
                <a:gd name="T3" fmla="*/ 0 h 59"/>
                <a:gd name="T4" fmla="*/ 2147483646 w 124"/>
                <a:gd name="T5" fmla="*/ 0 h 59"/>
                <a:gd name="T6" fmla="*/ 2147483646 w 124"/>
                <a:gd name="T7" fmla="*/ 2147483646 h 59"/>
                <a:gd name="T8" fmla="*/ 2147483646 w 124"/>
                <a:gd name="T9" fmla="*/ 2147483646 h 59"/>
                <a:gd name="T10" fmla="*/ 2147483646 w 124"/>
                <a:gd name="T11" fmla="*/ 2147483646 h 59"/>
                <a:gd name="T12" fmla="*/ 2147483646 w 124"/>
                <a:gd name="T13" fmla="*/ 2147483646 h 59"/>
                <a:gd name="T14" fmla="*/ 2147483646 w 124"/>
                <a:gd name="T15" fmla="*/ 2147483646 h 59"/>
                <a:gd name="T16" fmla="*/ 2147483646 w 124"/>
                <a:gd name="T17" fmla="*/ 0 h 59"/>
                <a:gd name="T18" fmla="*/ 2147483646 w 124"/>
                <a:gd name="T19" fmla="*/ 0 h 59"/>
                <a:gd name="T20" fmla="*/ 2147483646 w 124"/>
                <a:gd name="T21" fmla="*/ 2147483646 h 59"/>
                <a:gd name="T22" fmla="*/ 2147483646 w 124"/>
                <a:gd name="T23" fmla="*/ 2147483646 h 59"/>
                <a:gd name="T24" fmla="*/ 2147483646 w 124"/>
                <a:gd name="T25" fmla="*/ 2147483646 h 59"/>
                <a:gd name="T26" fmla="*/ 2147483646 w 124"/>
                <a:gd name="T27" fmla="*/ 2147483646 h 59"/>
                <a:gd name="T28" fmla="*/ 2147483646 w 124"/>
                <a:gd name="T29" fmla="*/ 2147483646 h 59"/>
                <a:gd name="T30" fmla="*/ 2147483646 w 124"/>
                <a:gd name="T31" fmla="*/ 2147483646 h 59"/>
                <a:gd name="T32" fmla="*/ 2147483646 w 124"/>
                <a:gd name="T33" fmla="*/ 2147483646 h 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4" h="59">
                  <a:moveTo>
                    <a:pt x="124" y="1"/>
                  </a:moveTo>
                  <a:cubicBezTo>
                    <a:pt x="124" y="0"/>
                    <a:pt x="123" y="0"/>
                    <a:pt x="122" y="0"/>
                  </a:cubicBezTo>
                  <a:cubicBezTo>
                    <a:pt x="119" y="0"/>
                    <a:pt x="119" y="0"/>
                    <a:pt x="119" y="0"/>
                  </a:cubicBezTo>
                  <a:cubicBezTo>
                    <a:pt x="119" y="6"/>
                    <a:pt x="119" y="6"/>
                    <a:pt x="119" y="6"/>
                  </a:cubicBezTo>
                  <a:cubicBezTo>
                    <a:pt x="114" y="6"/>
                    <a:pt x="114" y="6"/>
                    <a:pt x="114" y="6"/>
                  </a:cubicBezTo>
                  <a:cubicBezTo>
                    <a:pt x="62" y="54"/>
                    <a:pt x="62" y="54"/>
                    <a:pt x="62" y="54"/>
                  </a:cubicBezTo>
                  <a:cubicBezTo>
                    <a:pt x="11" y="6"/>
                    <a:pt x="11" y="6"/>
                    <a:pt x="11" y="6"/>
                  </a:cubicBezTo>
                  <a:cubicBezTo>
                    <a:pt x="6" y="6"/>
                    <a:pt x="6" y="6"/>
                    <a:pt x="6" y="6"/>
                  </a:cubicBezTo>
                  <a:cubicBezTo>
                    <a:pt x="6" y="0"/>
                    <a:pt x="6" y="0"/>
                    <a:pt x="6" y="0"/>
                  </a:cubicBezTo>
                  <a:cubicBezTo>
                    <a:pt x="3" y="0"/>
                    <a:pt x="3" y="0"/>
                    <a:pt x="3" y="0"/>
                  </a:cubicBezTo>
                  <a:cubicBezTo>
                    <a:pt x="2" y="0"/>
                    <a:pt x="1" y="0"/>
                    <a:pt x="1" y="1"/>
                  </a:cubicBezTo>
                  <a:cubicBezTo>
                    <a:pt x="0" y="2"/>
                    <a:pt x="1" y="3"/>
                    <a:pt x="1" y="4"/>
                  </a:cubicBezTo>
                  <a:cubicBezTo>
                    <a:pt x="61" y="58"/>
                    <a:pt x="61" y="58"/>
                    <a:pt x="61" y="58"/>
                  </a:cubicBezTo>
                  <a:cubicBezTo>
                    <a:pt x="61" y="59"/>
                    <a:pt x="62" y="59"/>
                    <a:pt x="62" y="59"/>
                  </a:cubicBezTo>
                  <a:cubicBezTo>
                    <a:pt x="63" y="59"/>
                    <a:pt x="64" y="59"/>
                    <a:pt x="64" y="58"/>
                  </a:cubicBezTo>
                  <a:cubicBezTo>
                    <a:pt x="124" y="4"/>
                    <a:pt x="124" y="4"/>
                    <a:pt x="124" y="4"/>
                  </a:cubicBezTo>
                  <a:cubicBezTo>
                    <a:pt x="124" y="3"/>
                    <a:pt x="124" y="2"/>
                    <a:pt x="124" y="1"/>
                  </a:cubicBezTo>
                  <a:close/>
                </a:path>
              </a:pathLst>
            </a:custGeom>
            <a:grpFill/>
            <a:ln w="11113" cap="rnd">
              <a:solidFill>
                <a:srgbClr val="FFFFFF"/>
              </a:solidFill>
              <a:prstDash val="solid"/>
              <a:round/>
            </a:ln>
          </p:spPr>
          <p:txBody>
            <a:bodyPr/>
            <a:lstStyle/>
            <a:p>
              <a:endParaRPr lang="zh-CN" altLang="en-US"/>
            </a:p>
          </p:txBody>
        </p:sp>
        <p:sp>
          <p:nvSpPr>
            <p:cNvPr id="146" name="Oval 98"/>
            <p:cNvSpPr>
              <a:spLocks noChangeArrowheads="1"/>
            </p:cNvSpPr>
            <p:nvPr/>
          </p:nvSpPr>
          <p:spPr bwMode="auto">
            <a:xfrm>
              <a:off x="7172372" y="2778744"/>
              <a:ext cx="485754" cy="4857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47" name="Freeform 99"/>
            <p:cNvSpPr/>
            <p:nvPr/>
          </p:nvSpPr>
          <p:spPr bwMode="auto">
            <a:xfrm>
              <a:off x="7296570" y="3038181"/>
              <a:ext cx="239197" cy="65319"/>
            </a:xfrm>
            <a:custGeom>
              <a:avLst/>
              <a:gdLst>
                <a:gd name="T0" fmla="*/ 0 w 260"/>
                <a:gd name="T1" fmla="*/ 0 h 71"/>
                <a:gd name="T2" fmla="*/ 0 w 260"/>
                <a:gd name="T3" fmla="*/ 2147483646 h 71"/>
                <a:gd name="T4" fmla="*/ 2147483646 w 260"/>
                <a:gd name="T5" fmla="*/ 2147483646 h 71"/>
                <a:gd name="T6" fmla="*/ 2147483646 w 260"/>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71">
                  <a:moveTo>
                    <a:pt x="0" y="0"/>
                  </a:moveTo>
                  <a:lnTo>
                    <a:pt x="0" y="71"/>
                  </a:lnTo>
                  <a:lnTo>
                    <a:pt x="260" y="71"/>
                  </a:lnTo>
                  <a:lnTo>
                    <a:pt x="260" y="0"/>
                  </a:lnTo>
                </a:path>
              </a:pathLst>
            </a:custGeom>
            <a:grpFill/>
            <a:ln w="44450" cap="rnd">
              <a:solidFill>
                <a:srgbClr val="FFFFFF"/>
              </a:solidFill>
              <a:prstDash val="solid"/>
              <a:round/>
            </a:ln>
          </p:spPr>
          <p:txBody>
            <a:bodyPr/>
            <a:lstStyle/>
            <a:p>
              <a:endParaRPr lang="zh-CN" altLang="en-US"/>
            </a:p>
          </p:txBody>
        </p:sp>
        <p:sp>
          <p:nvSpPr>
            <p:cNvPr id="148" name="Freeform 100"/>
            <p:cNvSpPr/>
            <p:nvPr/>
          </p:nvSpPr>
          <p:spPr bwMode="auto">
            <a:xfrm>
              <a:off x="7347170" y="2905704"/>
              <a:ext cx="138918" cy="162838"/>
            </a:xfrm>
            <a:custGeom>
              <a:avLst/>
              <a:gdLst>
                <a:gd name="T0" fmla="*/ 2147483646 w 64"/>
                <a:gd name="T1" fmla="*/ 2147483646 h 75"/>
                <a:gd name="T2" fmla="*/ 2147483646 w 64"/>
                <a:gd name="T3" fmla="*/ 2147483646 h 75"/>
                <a:gd name="T4" fmla="*/ 2147483646 w 64"/>
                <a:gd name="T5" fmla="*/ 0 h 75"/>
                <a:gd name="T6" fmla="*/ 2147483646 w 64"/>
                <a:gd name="T7" fmla="*/ 0 h 75"/>
                <a:gd name="T8" fmla="*/ 2147483646 w 64"/>
                <a:gd name="T9" fmla="*/ 2147483646 h 75"/>
                <a:gd name="T10" fmla="*/ 2147483646 w 64"/>
                <a:gd name="T11" fmla="*/ 2147483646 h 75"/>
                <a:gd name="T12" fmla="*/ 2147483646 w 64"/>
                <a:gd name="T13" fmla="*/ 2147483646 h 75"/>
                <a:gd name="T14" fmla="*/ 2147483646 w 64"/>
                <a:gd name="T15" fmla="*/ 2147483646 h 75"/>
                <a:gd name="T16" fmla="*/ 2147483646 w 64"/>
                <a:gd name="T17" fmla="*/ 2147483646 h 75"/>
                <a:gd name="T18" fmla="*/ 2147483646 w 64"/>
                <a:gd name="T19" fmla="*/ 2147483646 h 75"/>
                <a:gd name="T20" fmla="*/ 2147483646 w 64"/>
                <a:gd name="T21" fmla="*/ 2147483646 h 75"/>
                <a:gd name="T22" fmla="*/ 2147483646 w 64"/>
                <a:gd name="T23" fmla="*/ 2147483646 h 75"/>
                <a:gd name="T24" fmla="*/ 2147483646 w 64"/>
                <a:gd name="T25" fmla="*/ 2147483646 h 75"/>
                <a:gd name="T26" fmla="*/ 2147483646 w 64"/>
                <a:gd name="T27" fmla="*/ 2147483646 h 75"/>
                <a:gd name="T28" fmla="*/ 2147483646 w 64"/>
                <a:gd name="T29" fmla="*/ 2147483646 h 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4" h="75">
                  <a:moveTo>
                    <a:pt x="49" y="39"/>
                  </a:moveTo>
                  <a:cubicBezTo>
                    <a:pt x="49" y="1"/>
                    <a:pt x="49" y="1"/>
                    <a:pt x="49" y="1"/>
                  </a:cubicBezTo>
                  <a:cubicBezTo>
                    <a:pt x="49" y="0"/>
                    <a:pt x="49" y="0"/>
                    <a:pt x="48" y="0"/>
                  </a:cubicBezTo>
                  <a:cubicBezTo>
                    <a:pt x="16" y="0"/>
                    <a:pt x="16" y="0"/>
                    <a:pt x="16" y="0"/>
                  </a:cubicBezTo>
                  <a:cubicBezTo>
                    <a:pt x="15" y="0"/>
                    <a:pt x="14" y="0"/>
                    <a:pt x="14" y="1"/>
                  </a:cubicBezTo>
                  <a:cubicBezTo>
                    <a:pt x="14" y="39"/>
                    <a:pt x="14" y="39"/>
                    <a:pt x="14" y="39"/>
                  </a:cubicBezTo>
                  <a:cubicBezTo>
                    <a:pt x="14" y="40"/>
                    <a:pt x="13" y="41"/>
                    <a:pt x="12" y="41"/>
                  </a:cubicBezTo>
                  <a:cubicBezTo>
                    <a:pt x="2" y="39"/>
                    <a:pt x="2" y="39"/>
                    <a:pt x="2" y="39"/>
                  </a:cubicBezTo>
                  <a:cubicBezTo>
                    <a:pt x="1" y="39"/>
                    <a:pt x="0" y="41"/>
                    <a:pt x="1" y="42"/>
                  </a:cubicBezTo>
                  <a:cubicBezTo>
                    <a:pt x="31" y="75"/>
                    <a:pt x="31" y="75"/>
                    <a:pt x="31" y="75"/>
                  </a:cubicBezTo>
                  <a:cubicBezTo>
                    <a:pt x="31" y="75"/>
                    <a:pt x="32" y="75"/>
                    <a:pt x="33" y="75"/>
                  </a:cubicBezTo>
                  <a:cubicBezTo>
                    <a:pt x="63" y="42"/>
                    <a:pt x="63" y="42"/>
                    <a:pt x="63" y="42"/>
                  </a:cubicBezTo>
                  <a:cubicBezTo>
                    <a:pt x="64" y="41"/>
                    <a:pt x="63" y="39"/>
                    <a:pt x="61" y="39"/>
                  </a:cubicBezTo>
                  <a:cubicBezTo>
                    <a:pt x="51" y="41"/>
                    <a:pt x="51" y="41"/>
                    <a:pt x="51" y="41"/>
                  </a:cubicBezTo>
                  <a:cubicBezTo>
                    <a:pt x="50" y="41"/>
                    <a:pt x="49" y="40"/>
                    <a:pt x="49"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9" name="Oval 101"/>
            <p:cNvSpPr>
              <a:spLocks noChangeArrowheads="1"/>
            </p:cNvSpPr>
            <p:nvPr/>
          </p:nvSpPr>
          <p:spPr bwMode="auto">
            <a:xfrm>
              <a:off x="6383022" y="1534920"/>
              <a:ext cx="722191" cy="72219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50" name="Freeform 102"/>
            <p:cNvSpPr/>
            <p:nvPr/>
          </p:nvSpPr>
          <p:spPr bwMode="auto">
            <a:xfrm>
              <a:off x="6631419" y="1662798"/>
              <a:ext cx="228157" cy="124199"/>
            </a:xfrm>
            <a:custGeom>
              <a:avLst/>
              <a:gdLst>
                <a:gd name="T0" fmla="*/ 2147483646 w 105"/>
                <a:gd name="T1" fmla="*/ 2147483646 h 57"/>
                <a:gd name="T2" fmla="*/ 2147483646 w 105"/>
                <a:gd name="T3" fmla="*/ 2147483646 h 57"/>
                <a:gd name="T4" fmla="*/ 2147483646 w 105"/>
                <a:gd name="T5" fmla="*/ 2147483646 h 57"/>
                <a:gd name="T6" fmla="*/ 2147483646 w 105"/>
                <a:gd name="T7" fmla="*/ 2147483646 h 57"/>
                <a:gd name="T8" fmla="*/ 2147483646 w 105"/>
                <a:gd name="T9" fmla="*/ 2147483646 h 57"/>
                <a:gd name="T10" fmla="*/ 2147483646 w 105"/>
                <a:gd name="T11" fmla="*/ 2147483646 h 57"/>
                <a:gd name="T12" fmla="*/ 2147483646 w 105"/>
                <a:gd name="T13" fmla="*/ 2147483646 h 57"/>
                <a:gd name="T14" fmla="*/ 2147483646 w 105"/>
                <a:gd name="T15" fmla="*/ 0 h 57"/>
                <a:gd name="T16" fmla="*/ 0 w 105"/>
                <a:gd name="T17" fmla="*/ 2147483646 h 57"/>
                <a:gd name="T18" fmla="*/ 0 w 105"/>
                <a:gd name="T19" fmla="*/ 2147483646 h 57"/>
                <a:gd name="T20" fmla="*/ 2147483646 w 105"/>
                <a:gd name="T21" fmla="*/ 2147483646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5" h="57">
                  <a:moveTo>
                    <a:pt x="18" y="57"/>
                  </a:moveTo>
                  <a:cubicBezTo>
                    <a:pt x="18" y="53"/>
                    <a:pt x="18" y="53"/>
                    <a:pt x="18" y="53"/>
                  </a:cubicBezTo>
                  <a:cubicBezTo>
                    <a:pt x="18" y="34"/>
                    <a:pt x="33" y="19"/>
                    <a:pt x="52" y="19"/>
                  </a:cubicBezTo>
                  <a:cubicBezTo>
                    <a:pt x="71" y="19"/>
                    <a:pt x="86" y="34"/>
                    <a:pt x="86" y="53"/>
                  </a:cubicBezTo>
                  <a:cubicBezTo>
                    <a:pt x="86" y="57"/>
                    <a:pt x="86" y="57"/>
                    <a:pt x="86" y="57"/>
                  </a:cubicBezTo>
                  <a:cubicBezTo>
                    <a:pt x="105" y="57"/>
                    <a:pt x="105" y="57"/>
                    <a:pt x="105" y="57"/>
                  </a:cubicBezTo>
                  <a:cubicBezTo>
                    <a:pt x="105" y="53"/>
                    <a:pt x="105" y="53"/>
                    <a:pt x="105" y="53"/>
                  </a:cubicBezTo>
                  <a:cubicBezTo>
                    <a:pt x="105" y="24"/>
                    <a:pt x="81" y="0"/>
                    <a:pt x="52" y="0"/>
                  </a:cubicBezTo>
                  <a:cubicBezTo>
                    <a:pt x="23" y="0"/>
                    <a:pt x="0" y="24"/>
                    <a:pt x="0" y="53"/>
                  </a:cubicBezTo>
                  <a:cubicBezTo>
                    <a:pt x="0" y="57"/>
                    <a:pt x="0" y="57"/>
                    <a:pt x="0" y="57"/>
                  </a:cubicBezTo>
                  <a:lnTo>
                    <a:pt x="1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1" name="Freeform 103"/>
            <p:cNvSpPr>
              <a:spLocks noEditPoints="1"/>
            </p:cNvSpPr>
            <p:nvPr/>
          </p:nvSpPr>
          <p:spPr bwMode="auto">
            <a:xfrm>
              <a:off x="6559660" y="1815516"/>
              <a:ext cx="371675" cy="258517"/>
            </a:xfrm>
            <a:custGeom>
              <a:avLst/>
              <a:gdLst>
                <a:gd name="T0" fmla="*/ 2147483646 w 171"/>
                <a:gd name="T1" fmla="*/ 0 h 119"/>
                <a:gd name="T2" fmla="*/ 2147483646 w 171"/>
                <a:gd name="T3" fmla="*/ 0 h 119"/>
                <a:gd name="T4" fmla="*/ 0 w 171"/>
                <a:gd name="T5" fmla="*/ 2147483646 h 119"/>
                <a:gd name="T6" fmla="*/ 0 w 171"/>
                <a:gd name="T7" fmla="*/ 2147483646 h 119"/>
                <a:gd name="T8" fmla="*/ 2147483646 w 171"/>
                <a:gd name="T9" fmla="*/ 2147483646 h 119"/>
                <a:gd name="T10" fmla="*/ 2147483646 w 171"/>
                <a:gd name="T11" fmla="*/ 2147483646 h 119"/>
                <a:gd name="T12" fmla="*/ 2147483646 w 171"/>
                <a:gd name="T13" fmla="*/ 2147483646 h 119"/>
                <a:gd name="T14" fmla="*/ 2147483646 w 171"/>
                <a:gd name="T15" fmla="*/ 2147483646 h 119"/>
                <a:gd name="T16" fmla="*/ 2147483646 w 171"/>
                <a:gd name="T17" fmla="*/ 0 h 119"/>
                <a:gd name="T18" fmla="*/ 2147483646 w 171"/>
                <a:gd name="T19" fmla="*/ 2147483646 h 119"/>
                <a:gd name="T20" fmla="*/ 2147483646 w 171"/>
                <a:gd name="T21" fmla="*/ 2147483646 h 119"/>
                <a:gd name="T22" fmla="*/ 2147483646 w 171"/>
                <a:gd name="T23" fmla="*/ 2147483646 h 119"/>
                <a:gd name="T24" fmla="*/ 2147483646 w 171"/>
                <a:gd name="T25" fmla="*/ 2147483646 h 119"/>
                <a:gd name="T26" fmla="*/ 2147483646 w 171"/>
                <a:gd name="T27" fmla="*/ 2147483646 h 119"/>
                <a:gd name="T28" fmla="*/ 2147483646 w 171"/>
                <a:gd name="T29" fmla="*/ 2147483646 h 119"/>
                <a:gd name="T30" fmla="*/ 2147483646 w 171"/>
                <a:gd name="T31" fmla="*/ 2147483646 h 119"/>
                <a:gd name="T32" fmla="*/ 2147483646 w 171"/>
                <a:gd name="T33" fmla="*/ 2147483646 h 119"/>
                <a:gd name="T34" fmla="*/ 2147483646 w 171"/>
                <a:gd name="T35" fmla="*/ 2147483646 h 1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1" h="119">
                  <a:moveTo>
                    <a:pt x="161" y="0"/>
                  </a:moveTo>
                  <a:cubicBezTo>
                    <a:pt x="10" y="0"/>
                    <a:pt x="10" y="0"/>
                    <a:pt x="10" y="0"/>
                  </a:cubicBezTo>
                  <a:cubicBezTo>
                    <a:pt x="4" y="0"/>
                    <a:pt x="0" y="5"/>
                    <a:pt x="0" y="10"/>
                  </a:cubicBezTo>
                  <a:cubicBezTo>
                    <a:pt x="0" y="109"/>
                    <a:pt x="0" y="109"/>
                    <a:pt x="0" y="109"/>
                  </a:cubicBezTo>
                  <a:cubicBezTo>
                    <a:pt x="0" y="114"/>
                    <a:pt x="4" y="119"/>
                    <a:pt x="10" y="119"/>
                  </a:cubicBezTo>
                  <a:cubicBezTo>
                    <a:pt x="161" y="119"/>
                    <a:pt x="161" y="119"/>
                    <a:pt x="161" y="119"/>
                  </a:cubicBezTo>
                  <a:cubicBezTo>
                    <a:pt x="166" y="119"/>
                    <a:pt x="171" y="114"/>
                    <a:pt x="171" y="109"/>
                  </a:cubicBezTo>
                  <a:cubicBezTo>
                    <a:pt x="171" y="10"/>
                    <a:pt x="171" y="10"/>
                    <a:pt x="171" y="10"/>
                  </a:cubicBezTo>
                  <a:cubicBezTo>
                    <a:pt x="171" y="5"/>
                    <a:pt x="166" y="0"/>
                    <a:pt x="161" y="0"/>
                  </a:cubicBezTo>
                  <a:close/>
                  <a:moveTo>
                    <a:pt x="96" y="54"/>
                  </a:moveTo>
                  <a:cubicBezTo>
                    <a:pt x="96" y="89"/>
                    <a:pt x="96" y="89"/>
                    <a:pt x="96" y="89"/>
                  </a:cubicBezTo>
                  <a:cubicBezTo>
                    <a:pt x="96" y="96"/>
                    <a:pt x="91" y="101"/>
                    <a:pt x="85" y="101"/>
                  </a:cubicBezTo>
                  <a:cubicBezTo>
                    <a:pt x="79" y="101"/>
                    <a:pt x="74" y="96"/>
                    <a:pt x="74" y="89"/>
                  </a:cubicBezTo>
                  <a:cubicBezTo>
                    <a:pt x="74" y="54"/>
                    <a:pt x="74" y="54"/>
                    <a:pt x="74" y="54"/>
                  </a:cubicBezTo>
                  <a:cubicBezTo>
                    <a:pt x="69" y="51"/>
                    <a:pt x="66" y="45"/>
                    <a:pt x="66" y="38"/>
                  </a:cubicBezTo>
                  <a:cubicBezTo>
                    <a:pt x="66" y="27"/>
                    <a:pt x="74" y="18"/>
                    <a:pt x="85" y="18"/>
                  </a:cubicBezTo>
                  <a:cubicBezTo>
                    <a:pt x="96" y="18"/>
                    <a:pt x="105" y="27"/>
                    <a:pt x="105" y="38"/>
                  </a:cubicBezTo>
                  <a:cubicBezTo>
                    <a:pt x="105" y="45"/>
                    <a:pt x="102" y="51"/>
                    <a:pt x="96" y="54"/>
                  </a:cubicBezTo>
                  <a:close/>
                </a:path>
              </a:pathLst>
            </a:custGeom>
            <a:grpFill/>
            <a:ln w="11113" cap="rnd">
              <a:solidFill>
                <a:srgbClr val="FFFFFF"/>
              </a:solidFill>
              <a:prstDash val="solid"/>
              <a:round/>
            </a:ln>
          </p:spPr>
          <p:txBody>
            <a:bodyPr/>
            <a:lstStyle/>
            <a:p>
              <a:endParaRPr lang="zh-CN" altLang="en-US"/>
            </a:p>
          </p:txBody>
        </p:sp>
        <p:sp>
          <p:nvSpPr>
            <p:cNvPr id="152" name="Freeform 104"/>
            <p:cNvSpPr/>
            <p:nvPr/>
          </p:nvSpPr>
          <p:spPr bwMode="auto">
            <a:xfrm>
              <a:off x="8131920" y="1120925"/>
              <a:ext cx="548313" cy="548313"/>
            </a:xfrm>
            <a:custGeom>
              <a:avLst/>
              <a:gdLst>
                <a:gd name="T0" fmla="*/ 2147483646 w 252"/>
                <a:gd name="T1" fmla="*/ 2147483646 h 252"/>
                <a:gd name="T2" fmla="*/ 2147483646 w 252"/>
                <a:gd name="T3" fmla="*/ 2147483646 h 252"/>
                <a:gd name="T4" fmla="*/ 2147483646 w 252"/>
                <a:gd name="T5" fmla="*/ 2147483646 h 252"/>
                <a:gd name="T6" fmla="*/ 2147483646 w 252"/>
                <a:gd name="T7" fmla="*/ 2147483646 h 252"/>
                <a:gd name="T8" fmla="*/ 2147483646 w 252"/>
                <a:gd name="T9" fmla="*/ 2147483646 h 2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252">
                  <a:moveTo>
                    <a:pt x="236" y="97"/>
                  </a:moveTo>
                  <a:cubicBezTo>
                    <a:pt x="252" y="157"/>
                    <a:pt x="216" y="220"/>
                    <a:pt x="156" y="236"/>
                  </a:cubicBezTo>
                  <a:cubicBezTo>
                    <a:pt x="95" y="252"/>
                    <a:pt x="33" y="216"/>
                    <a:pt x="16" y="156"/>
                  </a:cubicBezTo>
                  <a:cubicBezTo>
                    <a:pt x="0" y="95"/>
                    <a:pt x="36" y="33"/>
                    <a:pt x="97" y="16"/>
                  </a:cubicBezTo>
                  <a:cubicBezTo>
                    <a:pt x="157" y="0"/>
                    <a:pt x="220" y="36"/>
                    <a:pt x="236"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 name="Freeform 105"/>
            <p:cNvSpPr>
              <a:spLocks noEditPoints="1"/>
            </p:cNvSpPr>
            <p:nvPr/>
          </p:nvSpPr>
          <p:spPr bwMode="auto">
            <a:xfrm>
              <a:off x="8264398" y="1234083"/>
              <a:ext cx="285197" cy="272316"/>
            </a:xfrm>
            <a:custGeom>
              <a:avLst/>
              <a:gdLst>
                <a:gd name="T0" fmla="*/ 2147483646 w 131"/>
                <a:gd name="T1" fmla="*/ 2147483646 h 125"/>
                <a:gd name="T2" fmla="*/ 2147483646 w 131"/>
                <a:gd name="T3" fmla="*/ 2147483646 h 125"/>
                <a:gd name="T4" fmla="*/ 2147483646 w 131"/>
                <a:gd name="T5" fmla="*/ 2147483646 h 125"/>
                <a:gd name="T6" fmla="*/ 2147483646 w 131"/>
                <a:gd name="T7" fmla="*/ 0 h 125"/>
                <a:gd name="T8" fmla="*/ 2147483646 w 131"/>
                <a:gd name="T9" fmla="*/ 2147483646 h 125"/>
                <a:gd name="T10" fmla="*/ 2147483646 w 131"/>
                <a:gd name="T11" fmla="*/ 2147483646 h 125"/>
                <a:gd name="T12" fmla="*/ 2147483646 w 131"/>
                <a:gd name="T13" fmla="*/ 2147483646 h 125"/>
                <a:gd name="T14" fmla="*/ 2147483646 w 131"/>
                <a:gd name="T15" fmla="*/ 2147483646 h 125"/>
                <a:gd name="T16" fmla="*/ 0 w 131"/>
                <a:gd name="T17" fmla="*/ 2147483646 h 125"/>
                <a:gd name="T18" fmla="*/ 2147483646 w 131"/>
                <a:gd name="T19" fmla="*/ 2147483646 h 125"/>
                <a:gd name="T20" fmla="*/ 2147483646 w 131"/>
                <a:gd name="T21" fmla="*/ 2147483646 h 125"/>
                <a:gd name="T22" fmla="*/ 2147483646 w 131"/>
                <a:gd name="T23" fmla="*/ 2147483646 h 125"/>
                <a:gd name="T24" fmla="*/ 2147483646 w 131"/>
                <a:gd name="T25" fmla="*/ 2147483646 h 125"/>
                <a:gd name="T26" fmla="*/ 2147483646 w 131"/>
                <a:gd name="T27" fmla="*/ 2147483646 h 125"/>
                <a:gd name="T28" fmla="*/ 2147483646 w 131"/>
                <a:gd name="T29" fmla="*/ 2147483646 h 125"/>
                <a:gd name="T30" fmla="*/ 2147483646 w 131"/>
                <a:gd name="T31" fmla="*/ 2147483646 h 125"/>
                <a:gd name="T32" fmla="*/ 2147483646 w 131"/>
                <a:gd name="T33" fmla="*/ 2147483646 h 125"/>
                <a:gd name="T34" fmla="*/ 2147483646 w 131"/>
                <a:gd name="T35" fmla="*/ 2147483646 h 125"/>
                <a:gd name="T36" fmla="*/ 2147483646 w 131"/>
                <a:gd name="T37" fmla="*/ 2147483646 h 125"/>
                <a:gd name="T38" fmla="*/ 2147483646 w 131"/>
                <a:gd name="T39" fmla="*/ 2147483646 h 125"/>
                <a:gd name="T40" fmla="*/ 2147483646 w 131"/>
                <a:gd name="T41" fmla="*/ 2147483646 h 125"/>
                <a:gd name="T42" fmla="*/ 2147483646 w 131"/>
                <a:gd name="T43" fmla="*/ 2147483646 h 125"/>
                <a:gd name="T44" fmla="*/ 2147483646 w 131"/>
                <a:gd name="T45" fmla="*/ 2147483646 h 125"/>
                <a:gd name="T46" fmla="*/ 2147483646 w 131"/>
                <a:gd name="T47" fmla="*/ 2147483646 h 125"/>
                <a:gd name="T48" fmla="*/ 2147483646 w 131"/>
                <a:gd name="T49" fmla="*/ 2147483646 h 125"/>
                <a:gd name="T50" fmla="*/ 2147483646 w 131"/>
                <a:gd name="T51" fmla="*/ 2147483646 h 125"/>
                <a:gd name="T52" fmla="*/ 2147483646 w 131"/>
                <a:gd name="T53" fmla="*/ 2147483646 h 125"/>
                <a:gd name="T54" fmla="*/ 2147483646 w 131"/>
                <a:gd name="T55" fmla="*/ 2147483646 h 125"/>
                <a:gd name="T56" fmla="*/ 2147483646 w 131"/>
                <a:gd name="T57" fmla="*/ 2147483646 h 125"/>
                <a:gd name="T58" fmla="*/ 2147483646 w 131"/>
                <a:gd name="T59" fmla="*/ 2147483646 h 125"/>
                <a:gd name="T60" fmla="*/ 2147483646 w 131"/>
                <a:gd name="T61" fmla="*/ 2147483646 h 125"/>
                <a:gd name="T62" fmla="*/ 2147483646 w 131"/>
                <a:gd name="T63" fmla="*/ 2147483646 h 125"/>
                <a:gd name="T64" fmla="*/ 2147483646 w 131"/>
                <a:gd name="T65" fmla="*/ 2147483646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31" h="125">
                  <a:moveTo>
                    <a:pt x="130" y="53"/>
                  </a:moveTo>
                  <a:cubicBezTo>
                    <a:pt x="130" y="49"/>
                    <a:pt x="126" y="46"/>
                    <a:pt x="121" y="46"/>
                  </a:cubicBezTo>
                  <a:cubicBezTo>
                    <a:pt x="121" y="46"/>
                    <a:pt x="121" y="46"/>
                    <a:pt x="120" y="46"/>
                  </a:cubicBezTo>
                  <a:cubicBezTo>
                    <a:pt x="99" y="46"/>
                    <a:pt x="99" y="46"/>
                    <a:pt x="99" y="46"/>
                  </a:cubicBezTo>
                  <a:cubicBezTo>
                    <a:pt x="98" y="46"/>
                    <a:pt x="97" y="46"/>
                    <a:pt x="97" y="45"/>
                  </a:cubicBezTo>
                  <a:cubicBezTo>
                    <a:pt x="97" y="10"/>
                    <a:pt x="97" y="10"/>
                    <a:pt x="97" y="10"/>
                  </a:cubicBezTo>
                  <a:cubicBezTo>
                    <a:pt x="97" y="9"/>
                    <a:pt x="97" y="5"/>
                    <a:pt x="95" y="3"/>
                  </a:cubicBezTo>
                  <a:cubicBezTo>
                    <a:pt x="93" y="1"/>
                    <a:pt x="91" y="0"/>
                    <a:pt x="86" y="0"/>
                  </a:cubicBezTo>
                  <a:cubicBezTo>
                    <a:pt x="79" y="1"/>
                    <a:pt x="77" y="7"/>
                    <a:pt x="76" y="12"/>
                  </a:cubicBezTo>
                  <a:cubicBezTo>
                    <a:pt x="75" y="13"/>
                    <a:pt x="75" y="15"/>
                    <a:pt x="74" y="17"/>
                  </a:cubicBezTo>
                  <a:cubicBezTo>
                    <a:pt x="72" y="21"/>
                    <a:pt x="70" y="28"/>
                    <a:pt x="68" y="34"/>
                  </a:cubicBezTo>
                  <a:cubicBezTo>
                    <a:pt x="66" y="40"/>
                    <a:pt x="65" y="46"/>
                    <a:pt x="63" y="49"/>
                  </a:cubicBezTo>
                  <a:cubicBezTo>
                    <a:pt x="61" y="53"/>
                    <a:pt x="56" y="56"/>
                    <a:pt x="55" y="56"/>
                  </a:cubicBezTo>
                  <a:cubicBezTo>
                    <a:pt x="42" y="56"/>
                    <a:pt x="42" y="56"/>
                    <a:pt x="42" y="56"/>
                  </a:cubicBezTo>
                  <a:cubicBezTo>
                    <a:pt x="42" y="51"/>
                    <a:pt x="42" y="51"/>
                    <a:pt x="42" y="51"/>
                  </a:cubicBezTo>
                  <a:cubicBezTo>
                    <a:pt x="42" y="50"/>
                    <a:pt x="42" y="49"/>
                    <a:pt x="41" y="49"/>
                  </a:cubicBezTo>
                  <a:cubicBezTo>
                    <a:pt x="2" y="49"/>
                    <a:pt x="2" y="49"/>
                    <a:pt x="2" y="49"/>
                  </a:cubicBezTo>
                  <a:cubicBezTo>
                    <a:pt x="1" y="49"/>
                    <a:pt x="0" y="50"/>
                    <a:pt x="0" y="51"/>
                  </a:cubicBezTo>
                  <a:cubicBezTo>
                    <a:pt x="0" y="121"/>
                    <a:pt x="0" y="121"/>
                    <a:pt x="0" y="121"/>
                  </a:cubicBezTo>
                  <a:cubicBezTo>
                    <a:pt x="0" y="121"/>
                    <a:pt x="1" y="122"/>
                    <a:pt x="2" y="122"/>
                  </a:cubicBezTo>
                  <a:cubicBezTo>
                    <a:pt x="41" y="122"/>
                    <a:pt x="41" y="122"/>
                    <a:pt x="41" y="122"/>
                  </a:cubicBezTo>
                  <a:cubicBezTo>
                    <a:pt x="42" y="122"/>
                    <a:pt x="42" y="121"/>
                    <a:pt x="42" y="121"/>
                  </a:cubicBezTo>
                  <a:cubicBezTo>
                    <a:pt x="42" y="116"/>
                    <a:pt x="42" y="116"/>
                    <a:pt x="42" y="116"/>
                  </a:cubicBezTo>
                  <a:cubicBezTo>
                    <a:pt x="58" y="116"/>
                    <a:pt x="58" y="116"/>
                    <a:pt x="58" y="116"/>
                  </a:cubicBezTo>
                  <a:cubicBezTo>
                    <a:pt x="59" y="116"/>
                    <a:pt x="59" y="116"/>
                    <a:pt x="59" y="116"/>
                  </a:cubicBezTo>
                  <a:cubicBezTo>
                    <a:pt x="59" y="116"/>
                    <a:pt x="59" y="116"/>
                    <a:pt x="59" y="116"/>
                  </a:cubicBezTo>
                  <a:cubicBezTo>
                    <a:pt x="59" y="116"/>
                    <a:pt x="59" y="116"/>
                    <a:pt x="59" y="116"/>
                  </a:cubicBezTo>
                  <a:cubicBezTo>
                    <a:pt x="60" y="116"/>
                    <a:pt x="62" y="116"/>
                    <a:pt x="65" y="117"/>
                  </a:cubicBezTo>
                  <a:cubicBezTo>
                    <a:pt x="68" y="118"/>
                    <a:pt x="75" y="123"/>
                    <a:pt x="77" y="124"/>
                  </a:cubicBezTo>
                  <a:cubicBezTo>
                    <a:pt x="118" y="125"/>
                    <a:pt x="118" y="125"/>
                    <a:pt x="118" y="125"/>
                  </a:cubicBezTo>
                  <a:cubicBezTo>
                    <a:pt x="118" y="124"/>
                    <a:pt x="122" y="123"/>
                    <a:pt x="126" y="120"/>
                  </a:cubicBezTo>
                  <a:cubicBezTo>
                    <a:pt x="130" y="116"/>
                    <a:pt x="130" y="111"/>
                    <a:pt x="130" y="110"/>
                  </a:cubicBezTo>
                  <a:cubicBezTo>
                    <a:pt x="130" y="110"/>
                    <a:pt x="130" y="110"/>
                    <a:pt x="130" y="110"/>
                  </a:cubicBezTo>
                  <a:cubicBezTo>
                    <a:pt x="130" y="108"/>
                    <a:pt x="131" y="58"/>
                    <a:pt x="130" y="53"/>
                  </a:cubicBezTo>
                  <a:close/>
                  <a:moveTo>
                    <a:pt x="116" y="116"/>
                  </a:moveTo>
                  <a:cubicBezTo>
                    <a:pt x="81" y="116"/>
                    <a:pt x="81" y="116"/>
                    <a:pt x="81" y="116"/>
                  </a:cubicBezTo>
                  <a:cubicBezTo>
                    <a:pt x="78" y="116"/>
                    <a:pt x="71" y="111"/>
                    <a:pt x="67" y="110"/>
                  </a:cubicBezTo>
                  <a:cubicBezTo>
                    <a:pt x="62" y="109"/>
                    <a:pt x="42" y="109"/>
                    <a:pt x="42" y="109"/>
                  </a:cubicBezTo>
                  <a:cubicBezTo>
                    <a:pt x="42" y="65"/>
                    <a:pt x="42" y="65"/>
                    <a:pt x="42" y="65"/>
                  </a:cubicBezTo>
                  <a:cubicBezTo>
                    <a:pt x="56" y="65"/>
                    <a:pt x="56" y="65"/>
                    <a:pt x="56" y="65"/>
                  </a:cubicBezTo>
                  <a:cubicBezTo>
                    <a:pt x="56" y="65"/>
                    <a:pt x="66" y="60"/>
                    <a:pt x="70" y="52"/>
                  </a:cubicBezTo>
                  <a:cubicBezTo>
                    <a:pt x="71" y="49"/>
                    <a:pt x="73" y="43"/>
                    <a:pt x="75" y="36"/>
                  </a:cubicBezTo>
                  <a:cubicBezTo>
                    <a:pt x="77" y="30"/>
                    <a:pt x="79" y="23"/>
                    <a:pt x="80" y="20"/>
                  </a:cubicBezTo>
                  <a:cubicBezTo>
                    <a:pt x="81" y="18"/>
                    <a:pt x="82" y="16"/>
                    <a:pt x="82" y="14"/>
                  </a:cubicBezTo>
                  <a:cubicBezTo>
                    <a:pt x="84" y="9"/>
                    <a:pt x="85" y="7"/>
                    <a:pt x="87" y="7"/>
                  </a:cubicBezTo>
                  <a:cubicBezTo>
                    <a:pt x="87" y="7"/>
                    <a:pt x="87" y="7"/>
                    <a:pt x="88" y="7"/>
                  </a:cubicBezTo>
                  <a:cubicBezTo>
                    <a:pt x="88" y="7"/>
                    <a:pt x="89" y="7"/>
                    <a:pt x="89" y="7"/>
                  </a:cubicBezTo>
                  <a:cubicBezTo>
                    <a:pt x="89" y="8"/>
                    <a:pt x="89" y="9"/>
                    <a:pt x="89" y="9"/>
                  </a:cubicBezTo>
                  <a:cubicBezTo>
                    <a:pt x="89" y="51"/>
                    <a:pt x="89" y="51"/>
                    <a:pt x="89" y="51"/>
                  </a:cubicBezTo>
                  <a:cubicBezTo>
                    <a:pt x="89" y="51"/>
                    <a:pt x="90" y="52"/>
                    <a:pt x="90" y="52"/>
                  </a:cubicBezTo>
                  <a:cubicBezTo>
                    <a:pt x="90" y="52"/>
                    <a:pt x="91" y="53"/>
                    <a:pt x="91" y="53"/>
                  </a:cubicBezTo>
                  <a:cubicBezTo>
                    <a:pt x="121" y="53"/>
                    <a:pt x="121" y="53"/>
                    <a:pt x="121" y="53"/>
                  </a:cubicBezTo>
                  <a:cubicBezTo>
                    <a:pt x="121" y="53"/>
                    <a:pt x="121" y="53"/>
                    <a:pt x="121" y="53"/>
                  </a:cubicBezTo>
                  <a:cubicBezTo>
                    <a:pt x="121" y="53"/>
                    <a:pt x="121" y="53"/>
                    <a:pt x="121" y="53"/>
                  </a:cubicBezTo>
                  <a:cubicBezTo>
                    <a:pt x="122" y="53"/>
                    <a:pt x="123" y="53"/>
                    <a:pt x="123" y="53"/>
                  </a:cubicBezTo>
                  <a:cubicBezTo>
                    <a:pt x="123" y="53"/>
                    <a:pt x="123" y="53"/>
                    <a:pt x="123" y="54"/>
                  </a:cubicBezTo>
                  <a:cubicBezTo>
                    <a:pt x="123" y="55"/>
                    <a:pt x="123" y="59"/>
                    <a:pt x="123" y="65"/>
                  </a:cubicBezTo>
                  <a:cubicBezTo>
                    <a:pt x="116" y="69"/>
                    <a:pt x="116" y="69"/>
                    <a:pt x="116" y="69"/>
                  </a:cubicBezTo>
                  <a:cubicBezTo>
                    <a:pt x="123" y="74"/>
                    <a:pt x="123" y="74"/>
                    <a:pt x="123" y="74"/>
                  </a:cubicBezTo>
                  <a:cubicBezTo>
                    <a:pt x="123" y="77"/>
                    <a:pt x="123" y="80"/>
                    <a:pt x="123" y="83"/>
                  </a:cubicBezTo>
                  <a:cubicBezTo>
                    <a:pt x="116" y="87"/>
                    <a:pt x="116" y="87"/>
                    <a:pt x="116" y="87"/>
                  </a:cubicBezTo>
                  <a:cubicBezTo>
                    <a:pt x="123" y="92"/>
                    <a:pt x="123" y="92"/>
                    <a:pt x="123" y="92"/>
                  </a:cubicBezTo>
                  <a:cubicBezTo>
                    <a:pt x="123" y="95"/>
                    <a:pt x="123" y="98"/>
                    <a:pt x="123" y="101"/>
                  </a:cubicBezTo>
                  <a:cubicBezTo>
                    <a:pt x="116" y="105"/>
                    <a:pt x="116" y="105"/>
                    <a:pt x="116" y="105"/>
                  </a:cubicBezTo>
                  <a:cubicBezTo>
                    <a:pt x="123" y="110"/>
                    <a:pt x="123" y="110"/>
                    <a:pt x="123" y="110"/>
                  </a:cubicBezTo>
                  <a:cubicBezTo>
                    <a:pt x="123" y="110"/>
                    <a:pt x="122" y="112"/>
                    <a:pt x="121" y="114"/>
                  </a:cubicBezTo>
                  <a:cubicBezTo>
                    <a:pt x="119" y="115"/>
                    <a:pt x="117" y="116"/>
                    <a:pt x="116"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 name="Oval 106"/>
            <p:cNvSpPr>
              <a:spLocks noChangeArrowheads="1"/>
            </p:cNvSpPr>
            <p:nvPr/>
          </p:nvSpPr>
          <p:spPr bwMode="auto">
            <a:xfrm>
              <a:off x="7854083" y="1982954"/>
              <a:ext cx="656872" cy="65687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55" name="Line 107"/>
            <p:cNvSpPr>
              <a:spLocks noChangeShapeType="1"/>
            </p:cNvSpPr>
            <p:nvPr/>
          </p:nvSpPr>
          <p:spPr bwMode="auto">
            <a:xfrm>
              <a:off x="8182520" y="2292070"/>
              <a:ext cx="0" cy="0"/>
            </a:xfrm>
            <a:prstGeom prst="line">
              <a:avLst/>
            </a:prstGeom>
            <a:grpFill/>
            <a:ln w="19050">
              <a:solidFill>
                <a:srgbClr val="90A4AE"/>
              </a:solidFill>
              <a:miter lim="800000"/>
            </a:ln>
          </p:spPr>
          <p:txBody>
            <a:bodyPr/>
            <a:lstStyle/>
            <a:p>
              <a:endParaRPr lang="zh-CN" altLang="en-US"/>
            </a:p>
          </p:txBody>
        </p:sp>
        <p:sp>
          <p:nvSpPr>
            <p:cNvPr id="156" name="Freeform 108"/>
            <p:cNvSpPr/>
            <p:nvPr/>
          </p:nvSpPr>
          <p:spPr bwMode="auto">
            <a:xfrm>
              <a:off x="7973682" y="2121872"/>
              <a:ext cx="417674" cy="379035"/>
            </a:xfrm>
            <a:custGeom>
              <a:avLst/>
              <a:gdLst>
                <a:gd name="T0" fmla="*/ 2147483646 w 192"/>
                <a:gd name="T1" fmla="*/ 2147483646 h 174"/>
                <a:gd name="T2" fmla="*/ 2147483646 w 192"/>
                <a:gd name="T3" fmla="*/ 2147483646 h 174"/>
                <a:gd name="T4" fmla="*/ 2147483646 w 192"/>
                <a:gd name="T5" fmla="*/ 2147483646 h 174"/>
                <a:gd name="T6" fmla="*/ 2147483646 w 192"/>
                <a:gd name="T7" fmla="*/ 2147483646 h 174"/>
                <a:gd name="T8" fmla="*/ 2147483646 w 192"/>
                <a:gd name="T9" fmla="*/ 2147483646 h 174"/>
                <a:gd name="T10" fmla="*/ 2147483646 w 192"/>
                <a:gd name="T11" fmla="*/ 2147483646 h 174"/>
                <a:gd name="T12" fmla="*/ 2147483646 w 192"/>
                <a:gd name="T13" fmla="*/ 2147483646 h 174"/>
                <a:gd name="T14" fmla="*/ 2147483646 w 192"/>
                <a:gd name="T15" fmla="*/ 2147483646 h 174"/>
                <a:gd name="T16" fmla="*/ 2147483646 w 192"/>
                <a:gd name="T17" fmla="*/ 2147483646 h 174"/>
                <a:gd name="T18" fmla="*/ 2147483646 w 192"/>
                <a:gd name="T19" fmla="*/ 2147483646 h 174"/>
                <a:gd name="T20" fmla="*/ 2147483646 w 192"/>
                <a:gd name="T21" fmla="*/ 2147483646 h 174"/>
                <a:gd name="T22" fmla="*/ 2147483646 w 192"/>
                <a:gd name="T23" fmla="*/ 2147483646 h 174"/>
                <a:gd name="T24" fmla="*/ 2147483646 w 192"/>
                <a:gd name="T25" fmla="*/ 2147483646 h 174"/>
                <a:gd name="T26" fmla="*/ 2147483646 w 192"/>
                <a:gd name="T27" fmla="*/ 2147483646 h 174"/>
                <a:gd name="T28" fmla="*/ 2147483646 w 192"/>
                <a:gd name="T29" fmla="*/ 2147483646 h 174"/>
                <a:gd name="T30" fmla="*/ 2147483646 w 192"/>
                <a:gd name="T31" fmla="*/ 2147483646 h 174"/>
                <a:gd name="T32" fmla="*/ 2147483646 w 192"/>
                <a:gd name="T33" fmla="*/ 2147483646 h 174"/>
                <a:gd name="T34" fmla="*/ 2147483646 w 192"/>
                <a:gd name="T35" fmla="*/ 2147483646 h 174"/>
                <a:gd name="T36" fmla="*/ 2147483646 w 192"/>
                <a:gd name="T37" fmla="*/ 2147483646 h 174"/>
                <a:gd name="T38" fmla="*/ 2147483646 w 192"/>
                <a:gd name="T39" fmla="*/ 2147483646 h 174"/>
                <a:gd name="T40" fmla="*/ 2147483646 w 192"/>
                <a:gd name="T41" fmla="*/ 2147483646 h 174"/>
                <a:gd name="T42" fmla="*/ 2147483646 w 192"/>
                <a:gd name="T43" fmla="*/ 2147483646 h 1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2" h="174">
                  <a:moveTo>
                    <a:pt x="187" y="79"/>
                  </a:moveTo>
                  <a:cubicBezTo>
                    <a:pt x="191" y="79"/>
                    <a:pt x="192" y="77"/>
                    <a:pt x="189" y="74"/>
                  </a:cubicBezTo>
                  <a:cubicBezTo>
                    <a:pt x="163" y="52"/>
                    <a:pt x="163" y="52"/>
                    <a:pt x="163" y="52"/>
                  </a:cubicBezTo>
                  <a:cubicBezTo>
                    <a:pt x="159" y="49"/>
                    <a:pt x="158" y="43"/>
                    <a:pt x="158" y="39"/>
                  </a:cubicBezTo>
                  <a:cubicBezTo>
                    <a:pt x="158" y="20"/>
                    <a:pt x="158" y="20"/>
                    <a:pt x="158" y="20"/>
                  </a:cubicBezTo>
                  <a:cubicBezTo>
                    <a:pt x="158" y="16"/>
                    <a:pt x="152" y="13"/>
                    <a:pt x="148" y="13"/>
                  </a:cubicBezTo>
                  <a:cubicBezTo>
                    <a:pt x="140" y="13"/>
                    <a:pt x="140" y="13"/>
                    <a:pt x="140" y="13"/>
                  </a:cubicBezTo>
                  <a:cubicBezTo>
                    <a:pt x="135" y="13"/>
                    <a:pt x="132" y="16"/>
                    <a:pt x="132" y="20"/>
                  </a:cubicBezTo>
                  <a:cubicBezTo>
                    <a:pt x="132" y="24"/>
                    <a:pt x="129" y="25"/>
                    <a:pt x="126" y="22"/>
                  </a:cubicBezTo>
                  <a:cubicBezTo>
                    <a:pt x="102" y="2"/>
                    <a:pt x="102" y="2"/>
                    <a:pt x="102" y="2"/>
                  </a:cubicBezTo>
                  <a:cubicBezTo>
                    <a:pt x="99" y="0"/>
                    <a:pt x="94" y="0"/>
                    <a:pt x="90" y="2"/>
                  </a:cubicBezTo>
                  <a:cubicBezTo>
                    <a:pt x="4" y="74"/>
                    <a:pt x="4" y="74"/>
                    <a:pt x="4" y="74"/>
                  </a:cubicBezTo>
                  <a:cubicBezTo>
                    <a:pt x="0" y="77"/>
                    <a:pt x="1" y="79"/>
                    <a:pt x="6" y="79"/>
                  </a:cubicBezTo>
                  <a:cubicBezTo>
                    <a:pt x="21" y="79"/>
                    <a:pt x="21" y="79"/>
                    <a:pt x="21" y="79"/>
                  </a:cubicBezTo>
                  <a:cubicBezTo>
                    <a:pt x="26" y="79"/>
                    <a:pt x="33" y="83"/>
                    <a:pt x="33" y="87"/>
                  </a:cubicBezTo>
                  <a:cubicBezTo>
                    <a:pt x="33" y="162"/>
                    <a:pt x="33" y="162"/>
                    <a:pt x="33" y="162"/>
                  </a:cubicBezTo>
                  <a:cubicBezTo>
                    <a:pt x="33" y="167"/>
                    <a:pt x="41" y="174"/>
                    <a:pt x="45" y="174"/>
                  </a:cubicBezTo>
                  <a:cubicBezTo>
                    <a:pt x="148" y="174"/>
                    <a:pt x="148" y="174"/>
                    <a:pt x="148" y="174"/>
                  </a:cubicBezTo>
                  <a:cubicBezTo>
                    <a:pt x="152" y="174"/>
                    <a:pt x="158" y="167"/>
                    <a:pt x="158" y="162"/>
                  </a:cubicBezTo>
                  <a:cubicBezTo>
                    <a:pt x="158" y="87"/>
                    <a:pt x="158" y="87"/>
                    <a:pt x="158" y="87"/>
                  </a:cubicBezTo>
                  <a:cubicBezTo>
                    <a:pt x="158" y="83"/>
                    <a:pt x="159" y="79"/>
                    <a:pt x="163" y="79"/>
                  </a:cubicBezTo>
                  <a:lnTo>
                    <a:pt x="187"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7" name="Oval 109"/>
            <p:cNvSpPr>
              <a:spLocks noChangeArrowheads="1"/>
            </p:cNvSpPr>
            <p:nvPr/>
          </p:nvSpPr>
          <p:spPr bwMode="auto">
            <a:xfrm>
              <a:off x="5772149" y="2912143"/>
              <a:ext cx="452634" cy="45263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58" name="Freeform 110"/>
            <p:cNvSpPr/>
            <p:nvPr/>
          </p:nvSpPr>
          <p:spPr bwMode="auto">
            <a:xfrm>
              <a:off x="5872428" y="3018862"/>
              <a:ext cx="252077" cy="239198"/>
            </a:xfrm>
            <a:custGeom>
              <a:avLst/>
              <a:gdLst>
                <a:gd name="T0" fmla="*/ 2147483646 w 116"/>
                <a:gd name="T1" fmla="*/ 2147483646 h 110"/>
                <a:gd name="T2" fmla="*/ 2147483646 w 116"/>
                <a:gd name="T3" fmla="*/ 2147483646 h 110"/>
                <a:gd name="T4" fmla="*/ 2147483646 w 116"/>
                <a:gd name="T5" fmla="*/ 2147483646 h 110"/>
                <a:gd name="T6" fmla="*/ 2147483646 w 116"/>
                <a:gd name="T7" fmla="*/ 2147483646 h 110"/>
                <a:gd name="T8" fmla="*/ 2147483646 w 116"/>
                <a:gd name="T9" fmla="*/ 2147483646 h 110"/>
                <a:gd name="T10" fmla="*/ 2147483646 w 116"/>
                <a:gd name="T11" fmla="*/ 2147483646 h 110"/>
                <a:gd name="T12" fmla="*/ 2147483646 w 116"/>
                <a:gd name="T13" fmla="*/ 2147483646 h 110"/>
                <a:gd name="T14" fmla="*/ 2147483646 w 116"/>
                <a:gd name="T15" fmla="*/ 2147483646 h 110"/>
                <a:gd name="T16" fmla="*/ 2147483646 w 116"/>
                <a:gd name="T17" fmla="*/ 2147483646 h 110"/>
                <a:gd name="T18" fmla="*/ 2147483646 w 116"/>
                <a:gd name="T19" fmla="*/ 2147483646 h 110"/>
                <a:gd name="T20" fmla="*/ 2147483646 w 116"/>
                <a:gd name="T21" fmla="*/ 2147483646 h 110"/>
                <a:gd name="T22" fmla="*/ 2147483646 w 116"/>
                <a:gd name="T23" fmla="*/ 2147483646 h 110"/>
                <a:gd name="T24" fmla="*/ 2147483646 w 116"/>
                <a:gd name="T25" fmla="*/ 2147483646 h 110"/>
                <a:gd name="T26" fmla="*/ 2147483646 w 116"/>
                <a:gd name="T27" fmla="*/ 2147483646 h 110"/>
                <a:gd name="T28" fmla="*/ 2147483646 w 116"/>
                <a:gd name="T29" fmla="*/ 2147483646 h 110"/>
                <a:gd name="T30" fmla="*/ 2147483646 w 116"/>
                <a:gd name="T31" fmla="*/ 2147483646 h 110"/>
                <a:gd name="T32" fmla="*/ 2147483646 w 116"/>
                <a:gd name="T33" fmla="*/ 2147483646 h 110"/>
                <a:gd name="T34" fmla="*/ 2147483646 w 116"/>
                <a:gd name="T35" fmla="*/ 2147483646 h 110"/>
                <a:gd name="T36" fmla="*/ 2147483646 w 116"/>
                <a:gd name="T37" fmla="*/ 2147483646 h 110"/>
                <a:gd name="T38" fmla="*/ 2147483646 w 116"/>
                <a:gd name="T39" fmla="*/ 2147483646 h 110"/>
                <a:gd name="T40" fmla="*/ 2147483646 w 116"/>
                <a:gd name="T41" fmla="*/ 2147483646 h 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10">
                  <a:moveTo>
                    <a:pt x="56" y="2"/>
                  </a:moveTo>
                  <a:cubicBezTo>
                    <a:pt x="57" y="0"/>
                    <a:pt x="59" y="0"/>
                    <a:pt x="61" y="2"/>
                  </a:cubicBezTo>
                  <a:cubicBezTo>
                    <a:pt x="74" y="30"/>
                    <a:pt x="74" y="30"/>
                    <a:pt x="74" y="30"/>
                  </a:cubicBezTo>
                  <a:cubicBezTo>
                    <a:pt x="76" y="33"/>
                    <a:pt x="79" y="35"/>
                    <a:pt x="82" y="36"/>
                  </a:cubicBezTo>
                  <a:cubicBezTo>
                    <a:pt x="113" y="40"/>
                    <a:pt x="113" y="40"/>
                    <a:pt x="113" y="40"/>
                  </a:cubicBezTo>
                  <a:cubicBezTo>
                    <a:pt x="116" y="41"/>
                    <a:pt x="116" y="43"/>
                    <a:pt x="114" y="45"/>
                  </a:cubicBezTo>
                  <a:cubicBezTo>
                    <a:pt x="92" y="67"/>
                    <a:pt x="92" y="67"/>
                    <a:pt x="92" y="67"/>
                  </a:cubicBezTo>
                  <a:cubicBezTo>
                    <a:pt x="90" y="69"/>
                    <a:pt x="89" y="73"/>
                    <a:pt x="89" y="75"/>
                  </a:cubicBezTo>
                  <a:cubicBezTo>
                    <a:pt x="94" y="106"/>
                    <a:pt x="94" y="106"/>
                    <a:pt x="94" y="106"/>
                  </a:cubicBezTo>
                  <a:cubicBezTo>
                    <a:pt x="95" y="109"/>
                    <a:pt x="93" y="110"/>
                    <a:pt x="91" y="109"/>
                  </a:cubicBezTo>
                  <a:cubicBezTo>
                    <a:pt x="63" y="94"/>
                    <a:pt x="63" y="94"/>
                    <a:pt x="63" y="94"/>
                  </a:cubicBezTo>
                  <a:cubicBezTo>
                    <a:pt x="60" y="93"/>
                    <a:pt x="56" y="93"/>
                    <a:pt x="54" y="94"/>
                  </a:cubicBezTo>
                  <a:cubicBezTo>
                    <a:pt x="26" y="109"/>
                    <a:pt x="26" y="109"/>
                    <a:pt x="26" y="109"/>
                  </a:cubicBezTo>
                  <a:cubicBezTo>
                    <a:pt x="23" y="110"/>
                    <a:pt x="22" y="109"/>
                    <a:pt x="22" y="106"/>
                  </a:cubicBezTo>
                  <a:cubicBezTo>
                    <a:pt x="27" y="75"/>
                    <a:pt x="27" y="75"/>
                    <a:pt x="27" y="75"/>
                  </a:cubicBezTo>
                  <a:cubicBezTo>
                    <a:pt x="28" y="73"/>
                    <a:pt x="27" y="69"/>
                    <a:pt x="24" y="67"/>
                  </a:cubicBezTo>
                  <a:cubicBezTo>
                    <a:pt x="2" y="45"/>
                    <a:pt x="2" y="45"/>
                    <a:pt x="2" y="45"/>
                  </a:cubicBezTo>
                  <a:cubicBezTo>
                    <a:pt x="0" y="43"/>
                    <a:pt x="1" y="41"/>
                    <a:pt x="4" y="40"/>
                  </a:cubicBezTo>
                  <a:cubicBezTo>
                    <a:pt x="34" y="36"/>
                    <a:pt x="34" y="36"/>
                    <a:pt x="34" y="36"/>
                  </a:cubicBezTo>
                  <a:cubicBezTo>
                    <a:pt x="37" y="35"/>
                    <a:pt x="41" y="33"/>
                    <a:pt x="42" y="30"/>
                  </a:cubicBezTo>
                  <a:lnTo>
                    <a:pt x="5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9" name="Freeform 111"/>
            <p:cNvSpPr/>
            <p:nvPr/>
          </p:nvSpPr>
          <p:spPr bwMode="auto">
            <a:xfrm>
              <a:off x="7830164" y="4789841"/>
              <a:ext cx="539113" cy="539114"/>
            </a:xfrm>
            <a:custGeom>
              <a:avLst/>
              <a:gdLst>
                <a:gd name="T0" fmla="*/ 2147483646 w 248"/>
                <a:gd name="T1" fmla="*/ 2147483646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248">
                  <a:moveTo>
                    <a:pt x="232" y="95"/>
                  </a:moveTo>
                  <a:cubicBezTo>
                    <a:pt x="248" y="155"/>
                    <a:pt x="213" y="216"/>
                    <a:pt x="153" y="232"/>
                  </a:cubicBezTo>
                  <a:cubicBezTo>
                    <a:pt x="93" y="248"/>
                    <a:pt x="32" y="213"/>
                    <a:pt x="16" y="153"/>
                  </a:cubicBezTo>
                  <a:cubicBezTo>
                    <a:pt x="0" y="93"/>
                    <a:pt x="36" y="32"/>
                    <a:pt x="95" y="16"/>
                  </a:cubicBezTo>
                  <a:cubicBezTo>
                    <a:pt x="155" y="0"/>
                    <a:pt x="216" y="36"/>
                    <a:pt x="232"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0" name="Freeform 112"/>
            <p:cNvSpPr>
              <a:spLocks noEditPoints="1"/>
            </p:cNvSpPr>
            <p:nvPr/>
          </p:nvSpPr>
          <p:spPr bwMode="auto">
            <a:xfrm>
              <a:off x="7949762" y="4968319"/>
              <a:ext cx="299916" cy="182158"/>
            </a:xfrm>
            <a:custGeom>
              <a:avLst/>
              <a:gdLst>
                <a:gd name="T0" fmla="*/ 2147483646 w 138"/>
                <a:gd name="T1" fmla="*/ 0 h 84"/>
                <a:gd name="T2" fmla="*/ 2147483646 w 138"/>
                <a:gd name="T3" fmla="*/ 0 h 84"/>
                <a:gd name="T4" fmla="*/ 0 w 138"/>
                <a:gd name="T5" fmla="*/ 2147483646 h 84"/>
                <a:gd name="T6" fmla="*/ 0 w 138"/>
                <a:gd name="T7" fmla="*/ 2147483646 h 84"/>
                <a:gd name="T8" fmla="*/ 2147483646 w 138"/>
                <a:gd name="T9" fmla="*/ 2147483646 h 84"/>
                <a:gd name="T10" fmla="*/ 2147483646 w 138"/>
                <a:gd name="T11" fmla="*/ 2147483646 h 84"/>
                <a:gd name="T12" fmla="*/ 2147483646 w 138"/>
                <a:gd name="T13" fmla="*/ 2147483646 h 84"/>
                <a:gd name="T14" fmla="*/ 2147483646 w 138"/>
                <a:gd name="T15" fmla="*/ 2147483646 h 84"/>
                <a:gd name="T16" fmla="*/ 2147483646 w 138"/>
                <a:gd name="T17" fmla="*/ 0 h 84"/>
                <a:gd name="T18" fmla="*/ 2147483646 w 138"/>
                <a:gd name="T19" fmla="*/ 2147483646 h 84"/>
                <a:gd name="T20" fmla="*/ 2147483646 w 138"/>
                <a:gd name="T21" fmla="*/ 2147483646 h 84"/>
                <a:gd name="T22" fmla="*/ 2147483646 w 138"/>
                <a:gd name="T23" fmla="*/ 2147483646 h 84"/>
                <a:gd name="T24" fmla="*/ 2147483646 w 138"/>
                <a:gd name="T25" fmla="*/ 2147483646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8" h="84">
                  <a:moveTo>
                    <a:pt x="131" y="0"/>
                  </a:moveTo>
                  <a:cubicBezTo>
                    <a:pt x="7" y="0"/>
                    <a:pt x="7" y="0"/>
                    <a:pt x="7" y="0"/>
                  </a:cubicBezTo>
                  <a:cubicBezTo>
                    <a:pt x="3" y="0"/>
                    <a:pt x="0" y="3"/>
                    <a:pt x="0" y="7"/>
                  </a:cubicBezTo>
                  <a:cubicBezTo>
                    <a:pt x="0" y="78"/>
                    <a:pt x="0" y="78"/>
                    <a:pt x="0" y="78"/>
                  </a:cubicBezTo>
                  <a:cubicBezTo>
                    <a:pt x="0" y="81"/>
                    <a:pt x="3" y="84"/>
                    <a:pt x="7" y="84"/>
                  </a:cubicBezTo>
                  <a:cubicBezTo>
                    <a:pt x="131" y="84"/>
                    <a:pt x="131" y="84"/>
                    <a:pt x="131" y="84"/>
                  </a:cubicBezTo>
                  <a:cubicBezTo>
                    <a:pt x="135" y="84"/>
                    <a:pt x="138" y="81"/>
                    <a:pt x="138" y="78"/>
                  </a:cubicBezTo>
                  <a:cubicBezTo>
                    <a:pt x="138" y="7"/>
                    <a:pt x="138" y="7"/>
                    <a:pt x="138" y="7"/>
                  </a:cubicBezTo>
                  <a:cubicBezTo>
                    <a:pt x="138" y="3"/>
                    <a:pt x="135" y="0"/>
                    <a:pt x="131" y="0"/>
                  </a:cubicBezTo>
                  <a:close/>
                  <a:moveTo>
                    <a:pt x="55" y="67"/>
                  </a:moveTo>
                  <a:cubicBezTo>
                    <a:pt x="54" y="17"/>
                    <a:pt x="54" y="17"/>
                    <a:pt x="54" y="17"/>
                  </a:cubicBezTo>
                  <a:cubicBezTo>
                    <a:pt x="98" y="42"/>
                    <a:pt x="98" y="42"/>
                    <a:pt x="98" y="42"/>
                  </a:cubicBezTo>
                  <a:lnTo>
                    <a:pt x="55"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1" name="Oval 113"/>
            <p:cNvSpPr>
              <a:spLocks noChangeArrowheads="1"/>
            </p:cNvSpPr>
            <p:nvPr/>
          </p:nvSpPr>
          <p:spPr bwMode="auto">
            <a:xfrm>
              <a:off x="9187148" y="3419057"/>
              <a:ext cx="121438" cy="12143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62" name="Oval 114"/>
            <p:cNvSpPr>
              <a:spLocks noChangeArrowheads="1"/>
            </p:cNvSpPr>
            <p:nvPr/>
          </p:nvSpPr>
          <p:spPr bwMode="auto">
            <a:xfrm>
              <a:off x="7525648" y="2062993"/>
              <a:ext cx="121438" cy="122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63" name="Oval 115"/>
            <p:cNvSpPr>
              <a:spLocks noChangeArrowheads="1"/>
            </p:cNvSpPr>
            <p:nvPr/>
          </p:nvSpPr>
          <p:spPr bwMode="auto">
            <a:xfrm>
              <a:off x="6395901" y="862408"/>
              <a:ext cx="95679" cy="956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64" name="Oval 116"/>
            <p:cNvSpPr>
              <a:spLocks noChangeArrowheads="1"/>
            </p:cNvSpPr>
            <p:nvPr/>
          </p:nvSpPr>
          <p:spPr bwMode="auto">
            <a:xfrm>
              <a:off x="7830164" y="3318779"/>
              <a:ext cx="95679" cy="956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65" name="Oval 117"/>
            <p:cNvSpPr>
              <a:spLocks noChangeArrowheads="1"/>
            </p:cNvSpPr>
            <p:nvPr/>
          </p:nvSpPr>
          <p:spPr bwMode="auto">
            <a:xfrm>
              <a:off x="8323278" y="4214848"/>
              <a:ext cx="95679" cy="956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66" name="Oval 118"/>
            <p:cNvSpPr>
              <a:spLocks noChangeArrowheads="1"/>
            </p:cNvSpPr>
            <p:nvPr/>
          </p:nvSpPr>
          <p:spPr bwMode="auto">
            <a:xfrm>
              <a:off x="6555059" y="5296755"/>
              <a:ext cx="69919" cy="699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67" name="Oval 119"/>
            <p:cNvSpPr>
              <a:spLocks noChangeArrowheads="1"/>
            </p:cNvSpPr>
            <p:nvPr/>
          </p:nvSpPr>
          <p:spPr bwMode="auto">
            <a:xfrm>
              <a:off x="9907499" y="1845875"/>
              <a:ext cx="95679" cy="956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68" name="Oval 120"/>
            <p:cNvSpPr>
              <a:spLocks noChangeArrowheads="1"/>
            </p:cNvSpPr>
            <p:nvPr/>
          </p:nvSpPr>
          <p:spPr bwMode="auto">
            <a:xfrm>
              <a:off x="10881767" y="2313231"/>
              <a:ext cx="95679" cy="956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sp>
          <p:nvSpPr>
            <p:cNvPr id="169" name="Oval 121"/>
            <p:cNvSpPr>
              <a:spLocks noChangeArrowheads="1"/>
            </p:cNvSpPr>
            <p:nvPr/>
          </p:nvSpPr>
          <p:spPr bwMode="auto">
            <a:xfrm>
              <a:off x="10803567" y="3018862"/>
              <a:ext cx="121438" cy="12143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en-GB" altLang="zh-CN" sz="1800">
                <a:latin typeface="Arial" panose="020B0604020202020204" pitchFamily="34" charset="0"/>
                <a:cs typeface="Arial" panose="020B0604020202020204" pitchFamily="34" charset="0"/>
              </a:endParaRPr>
            </a:p>
          </p:txBody>
        </p:sp>
      </p:grpSp>
      <p:grpSp>
        <p:nvGrpSpPr>
          <p:cNvPr id="170" name="组合 169"/>
          <p:cNvGrpSpPr/>
          <p:nvPr/>
        </p:nvGrpSpPr>
        <p:grpSpPr bwMode="auto">
          <a:xfrm>
            <a:off x="717550" y="1931988"/>
            <a:ext cx="4570413" cy="860425"/>
            <a:chOff x="717099" y="1931988"/>
            <a:chExt cx="4570864" cy="860425"/>
          </a:xfrm>
          <a:solidFill>
            <a:schemeClr val="accent1"/>
          </a:solidFill>
        </p:grpSpPr>
        <p:sp>
          <p:nvSpPr>
            <p:cNvPr id="171" name="Rectangle 3"/>
            <p:cNvSpPr txBox="1">
              <a:spLocks noChangeArrowheads="1"/>
            </p:cNvSpPr>
            <p:nvPr/>
          </p:nvSpPr>
          <p:spPr>
            <a:xfrm>
              <a:off x="1085435" y="1931988"/>
              <a:ext cx="4202528" cy="860425"/>
            </a:xfrm>
            <a:prstGeom prst="rect">
              <a:avLst/>
            </a:prstGeom>
            <a:noFill/>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9pPr>
            </a:lstStyle>
            <a:p>
              <a:pPr>
                <a:buFont typeface="Wingdings" panose="05000000000000000000" pitchFamily="2" charset="2"/>
                <a:buNone/>
                <a:defRPr/>
              </a:pPr>
              <a:r>
                <a:rPr lang="zh-CN" altLang="en-US" sz="1800" kern="0" dirty="0">
                  <a:latin typeface="微软雅黑" panose="020B0503020204020204" pitchFamily="34" charset="-122"/>
                  <a:ea typeface="微软雅黑" panose="020B0503020204020204" pitchFamily="34" charset="-122"/>
                </a:rPr>
                <a:t>整个系统的数据传输部分，各厂家</a:t>
              </a:r>
              <a:endParaRPr lang="en-US" altLang="zh-CN"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r>
                <a:rPr lang="zh-CN" altLang="en-US" sz="1800" kern="0" dirty="0">
                  <a:latin typeface="微软雅黑" panose="020B0503020204020204" pitchFamily="34" charset="-122"/>
                  <a:ea typeface="微软雅黑" panose="020B0503020204020204" pitchFamily="34" charset="-122"/>
                </a:rPr>
                <a:t>有多种联网方式。</a:t>
              </a: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p:txBody>
        </p:sp>
        <p:grpSp>
          <p:nvGrpSpPr>
            <p:cNvPr id="172" name="Group 60"/>
            <p:cNvGrpSpPr/>
            <p:nvPr/>
          </p:nvGrpSpPr>
          <p:grpSpPr>
            <a:xfrm>
              <a:off x="717099" y="1960505"/>
              <a:ext cx="234185" cy="233487"/>
              <a:chOff x="2138511" y="2464802"/>
              <a:chExt cx="354012" cy="352956"/>
            </a:xfrm>
            <a:grpFill/>
          </p:grpSpPr>
          <p:sp>
            <p:nvSpPr>
              <p:cNvPr id="173"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sp>
            <p:nvSpPr>
              <p:cNvPr id="174"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grpSp>
      </p:grpSp>
      <p:grpSp>
        <p:nvGrpSpPr>
          <p:cNvPr id="175" name="组合 174"/>
          <p:cNvGrpSpPr/>
          <p:nvPr/>
        </p:nvGrpSpPr>
        <p:grpSpPr bwMode="auto">
          <a:xfrm>
            <a:off x="717550" y="3550553"/>
            <a:ext cx="4670883" cy="947737"/>
            <a:chOff x="717099" y="3550553"/>
            <a:chExt cx="4671332" cy="947737"/>
          </a:xfrm>
        </p:grpSpPr>
        <p:sp>
          <p:nvSpPr>
            <p:cNvPr id="176" name="Rectangle 3"/>
            <p:cNvSpPr txBox="1">
              <a:spLocks noChangeArrowheads="1"/>
            </p:cNvSpPr>
            <p:nvPr/>
          </p:nvSpPr>
          <p:spPr>
            <a:xfrm>
              <a:off x="1041438" y="3550553"/>
              <a:ext cx="4346993" cy="94773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9pPr>
            </a:lstStyle>
            <a:p>
              <a:pPr>
                <a:buFont typeface="Wingdings" panose="05000000000000000000" pitchFamily="2" charset="2"/>
                <a:buNone/>
                <a:defRPr/>
              </a:pPr>
              <a:r>
                <a:rPr lang="zh-CN" altLang="en-US" sz="1800" kern="0" dirty="0">
                  <a:latin typeface="微软雅黑" panose="020B0503020204020204" pitchFamily="34" charset="-122"/>
                  <a:ea typeface="微软雅黑" panose="020B0503020204020204" pitchFamily="34" charset="-122"/>
                </a:rPr>
                <a:t>TCP/IP、RS232、CANBUS是现在</a:t>
              </a:r>
              <a:endParaRPr lang="en-US" altLang="zh-CN"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r>
                <a:rPr lang="zh-CN" altLang="en-US" sz="1800" kern="0" dirty="0">
                  <a:latin typeface="微软雅黑" panose="020B0503020204020204" pitchFamily="34" charset="-122"/>
                  <a:ea typeface="微软雅黑" panose="020B0503020204020204" pitchFamily="34" charset="-122"/>
                </a:rPr>
                <a:t>厂家用的比较多的三种通讯方式。</a:t>
              </a: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p:txBody>
        </p:sp>
        <p:grpSp>
          <p:nvGrpSpPr>
            <p:cNvPr id="177" name="Group 60"/>
            <p:cNvGrpSpPr/>
            <p:nvPr/>
          </p:nvGrpSpPr>
          <p:grpSpPr>
            <a:xfrm>
              <a:off x="717099" y="3847943"/>
              <a:ext cx="234185" cy="233487"/>
              <a:chOff x="2138511" y="2464802"/>
              <a:chExt cx="354012" cy="352956"/>
            </a:xfrm>
            <a:solidFill>
              <a:srgbClr val="00B050"/>
            </a:solidFill>
          </p:grpSpPr>
          <p:sp>
            <p:nvSpPr>
              <p:cNvPr id="178" name="Oval 61"/>
              <p:cNvSpPr>
                <a:spLocks noChangeArrowheads="1"/>
              </p:cNvSpPr>
              <p:nvPr/>
            </p:nvSpPr>
            <p:spPr bwMode="auto">
              <a:xfrm>
                <a:off x="2229830" y="2555421"/>
                <a:ext cx="171376" cy="171728"/>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sp>
            <p:nvSpPr>
              <p:cNvPr id="179"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grpSp>
      </p:grpSp>
      <p:sp>
        <p:nvSpPr>
          <p:cNvPr id="3" name="Rectangle 3"/>
          <p:cNvSpPr txBox="1">
            <a:spLocks noChangeArrowheads="1"/>
          </p:cNvSpPr>
          <p:nvPr/>
        </p:nvSpPr>
        <p:spPr bwMode="auto">
          <a:xfrm>
            <a:off x="1126426" y="5114726"/>
            <a:ext cx="4346575" cy="94773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9pPr>
          </a:lstStyle>
          <a:p>
            <a:pPr>
              <a:buFont typeface="Wingdings" panose="05000000000000000000" pitchFamily="2" charset="2"/>
              <a:buNone/>
              <a:defRPr/>
            </a:pPr>
            <a:r>
              <a:rPr lang="zh-CN" altLang="en-US" sz="1800" kern="0" dirty="0">
                <a:latin typeface="微软雅黑" panose="020B0503020204020204" pitchFamily="34" charset="-122"/>
                <a:ea typeface="微软雅黑" panose="020B0503020204020204" pitchFamily="34" charset="-122"/>
              </a:rPr>
              <a:t>泰基</a:t>
            </a:r>
            <a:r>
              <a:rPr lang="en-US" altLang="zh-CN" sz="1800" kern="0" dirty="0">
                <a:latin typeface="微软雅黑" panose="020B0503020204020204" pitchFamily="34" charset="-122"/>
                <a:ea typeface="微软雅黑" panose="020B0503020204020204" pitchFamily="34" charset="-122"/>
              </a:rPr>
              <a:t>RCU</a:t>
            </a:r>
            <a:r>
              <a:rPr lang="zh-CN" altLang="en-US" sz="1800" kern="0" dirty="0">
                <a:latin typeface="微软雅黑" panose="020B0503020204020204" pitchFamily="34" charset="-122"/>
                <a:ea typeface="微软雅黑" panose="020B0503020204020204" pitchFamily="34" charset="-122"/>
              </a:rPr>
              <a:t>采用TCP/IP、</a:t>
            </a:r>
            <a:r>
              <a:rPr lang="en-US" altLang="zh-CN" sz="1800" kern="0" dirty="0">
                <a:latin typeface="微软雅黑" panose="020B0503020204020204" pitchFamily="34" charset="-122"/>
                <a:ea typeface="微软雅黑" panose="020B0503020204020204" pitchFamily="34" charset="-122"/>
              </a:rPr>
              <a:t>MQTT+RS-48</a:t>
            </a:r>
            <a:endParaRPr lang="en-US" altLang="zh-CN"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r>
              <a:rPr lang="zh-CN" altLang="en-US" sz="1800" kern="0" dirty="0">
                <a:latin typeface="微软雅黑" panose="020B0503020204020204" pitchFamily="34" charset="-122"/>
                <a:ea typeface="微软雅黑" panose="020B0503020204020204" pitchFamily="34" charset="-122"/>
              </a:rPr>
              <a:t>通讯方式。</a:t>
            </a: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a:p>
            <a:pPr>
              <a:buFont typeface="Wingdings" panose="05000000000000000000" pitchFamily="2" charset="2"/>
              <a:buNone/>
              <a:defRPr/>
            </a:pPr>
            <a:endParaRPr lang="zh-CN" altLang="en-US" sz="1800" kern="0" dirty="0">
              <a:latin typeface="微软雅黑" panose="020B0503020204020204" pitchFamily="34" charset="-122"/>
              <a:ea typeface="微软雅黑" panose="020B0503020204020204" pitchFamily="34" charset="-122"/>
            </a:endParaRPr>
          </a:p>
        </p:txBody>
      </p:sp>
      <p:grpSp>
        <p:nvGrpSpPr>
          <p:cNvPr id="9" name="Group 60"/>
          <p:cNvGrpSpPr/>
          <p:nvPr/>
        </p:nvGrpSpPr>
        <p:grpSpPr bwMode="auto">
          <a:xfrm>
            <a:off x="740273" y="5153978"/>
            <a:ext cx="234162" cy="233487"/>
            <a:chOff x="2138511" y="2464802"/>
            <a:chExt cx="354012" cy="352956"/>
          </a:xfrm>
          <a:solidFill>
            <a:srgbClr val="00B050"/>
          </a:solidFill>
        </p:grpSpPr>
        <p:sp>
          <p:nvSpPr>
            <p:cNvPr id="10" name="Oval 61"/>
            <p:cNvSpPr>
              <a:spLocks noChangeArrowheads="1"/>
            </p:cNvSpPr>
            <p:nvPr/>
          </p:nvSpPr>
          <p:spPr bwMode="auto">
            <a:xfrm>
              <a:off x="2229830" y="2555417"/>
              <a:ext cx="171376" cy="171727"/>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sp>
          <p:nvSpPr>
            <p:cNvPr id="11"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53" presetClass="entr" presetSubtype="16"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2000" fill="hold"/>
                                        <p:tgtEl>
                                          <p:spTgt spid="52"/>
                                        </p:tgtEl>
                                        <p:attrNameLst>
                                          <p:attrName>ppt_w</p:attrName>
                                        </p:attrNameLst>
                                      </p:cBhvr>
                                      <p:tavLst>
                                        <p:tav tm="0">
                                          <p:val>
                                            <p:fltVal val="0"/>
                                          </p:val>
                                        </p:tav>
                                        <p:tav tm="100000">
                                          <p:val>
                                            <p:strVal val="#ppt_w"/>
                                          </p:val>
                                        </p:tav>
                                      </p:tavLst>
                                    </p:anim>
                                    <p:anim calcmode="lin" valueType="num">
                                      <p:cBhvr>
                                        <p:cTn id="13" dur="2000" fill="hold"/>
                                        <p:tgtEl>
                                          <p:spTgt spid="52"/>
                                        </p:tgtEl>
                                        <p:attrNameLst>
                                          <p:attrName>ppt_h</p:attrName>
                                        </p:attrNameLst>
                                      </p:cBhvr>
                                      <p:tavLst>
                                        <p:tav tm="0">
                                          <p:val>
                                            <p:fltVal val="0"/>
                                          </p:val>
                                        </p:tav>
                                        <p:tav tm="100000">
                                          <p:val>
                                            <p:strVal val="#ppt_h"/>
                                          </p:val>
                                        </p:tav>
                                      </p:tavLst>
                                    </p:anim>
                                    <p:animEffect transition="in" filter="fade">
                                      <p:cBhvr>
                                        <p:cTn id="14" dur="2000"/>
                                        <p:tgtEl>
                                          <p:spTgt spid="52"/>
                                        </p:tgtEl>
                                      </p:cBhvr>
                                    </p:animEffect>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170"/>
                                        </p:tgtEl>
                                        <p:attrNameLst>
                                          <p:attrName>style.visibility</p:attrName>
                                        </p:attrNameLst>
                                      </p:cBhvr>
                                      <p:to>
                                        <p:strVal val="visible"/>
                                      </p:to>
                                    </p:set>
                                    <p:anim calcmode="lin" valueType="num">
                                      <p:cBhvr additive="base">
                                        <p:cTn id="18" dur="2000" fill="hold"/>
                                        <p:tgtEl>
                                          <p:spTgt spid="170"/>
                                        </p:tgtEl>
                                        <p:attrNameLst>
                                          <p:attrName>ppt_x</p:attrName>
                                        </p:attrNameLst>
                                      </p:cBhvr>
                                      <p:tavLst>
                                        <p:tav tm="0">
                                          <p:val>
                                            <p:strVal val="0-#ppt_w/2"/>
                                          </p:val>
                                        </p:tav>
                                        <p:tav tm="100000">
                                          <p:val>
                                            <p:strVal val="#ppt_x"/>
                                          </p:val>
                                        </p:tav>
                                      </p:tavLst>
                                    </p:anim>
                                    <p:anim calcmode="lin" valueType="num">
                                      <p:cBhvr additive="base">
                                        <p:cTn id="19" dur="2000" fill="hold"/>
                                        <p:tgtEl>
                                          <p:spTgt spid="170"/>
                                        </p:tgtEl>
                                        <p:attrNameLst>
                                          <p:attrName>ppt_y</p:attrName>
                                        </p:attrNameLst>
                                      </p:cBhvr>
                                      <p:tavLst>
                                        <p:tav tm="0">
                                          <p:val>
                                            <p:strVal val="#ppt_y"/>
                                          </p:val>
                                        </p:tav>
                                        <p:tav tm="100000">
                                          <p:val>
                                            <p:strVal val="#ppt_y"/>
                                          </p:val>
                                        </p:tav>
                                      </p:tavLst>
                                    </p:anim>
                                  </p:childTnLst>
                                </p:cTn>
                              </p:par>
                            </p:childTnLst>
                          </p:cTn>
                        </p:par>
                        <p:par>
                          <p:cTn id="20" fill="hold">
                            <p:stCondLst>
                              <p:cond delay="4000"/>
                            </p:stCondLst>
                            <p:childTnLst>
                              <p:par>
                                <p:cTn id="21" presetID="2" presetClass="entr" presetSubtype="8" fill="hold" nodeType="afterEffect">
                                  <p:stCondLst>
                                    <p:cond delay="0"/>
                                  </p:stCondLst>
                                  <p:childTnLst>
                                    <p:set>
                                      <p:cBhvr>
                                        <p:cTn id="22" dur="1" fill="hold">
                                          <p:stCondLst>
                                            <p:cond delay="0"/>
                                          </p:stCondLst>
                                        </p:cTn>
                                        <p:tgtEl>
                                          <p:spTgt spid="175"/>
                                        </p:tgtEl>
                                        <p:attrNameLst>
                                          <p:attrName>style.visibility</p:attrName>
                                        </p:attrNameLst>
                                      </p:cBhvr>
                                      <p:to>
                                        <p:strVal val="visible"/>
                                      </p:to>
                                    </p:set>
                                    <p:anim calcmode="lin" valueType="num">
                                      <p:cBhvr additive="base">
                                        <p:cTn id="23" dur="2000" fill="hold"/>
                                        <p:tgtEl>
                                          <p:spTgt spid="175"/>
                                        </p:tgtEl>
                                        <p:attrNameLst>
                                          <p:attrName>ppt_x</p:attrName>
                                        </p:attrNameLst>
                                      </p:cBhvr>
                                      <p:tavLst>
                                        <p:tav tm="0">
                                          <p:val>
                                            <p:strVal val="0-#ppt_w/2"/>
                                          </p:val>
                                        </p:tav>
                                        <p:tav tm="100000">
                                          <p:val>
                                            <p:strVal val="#ppt_x"/>
                                          </p:val>
                                        </p:tav>
                                      </p:tavLst>
                                    </p:anim>
                                    <p:anim calcmode="lin" valueType="num">
                                      <p:cBhvr additive="base">
                                        <p:cTn id="24" dur="2000" fill="hold"/>
                                        <p:tgtEl>
                                          <p:spTgt spid="1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组合 1"/>
          <p:cNvGrpSpPr/>
          <p:nvPr/>
        </p:nvGrpSpPr>
        <p:grpSpPr bwMode="auto">
          <a:xfrm>
            <a:off x="912694" y="1154409"/>
            <a:ext cx="10812642" cy="4679341"/>
            <a:chOff x="678308" y="1154112"/>
            <a:chExt cx="10814314" cy="4680000"/>
          </a:xfrm>
        </p:grpSpPr>
        <p:sp>
          <p:nvSpPr>
            <p:cNvPr id="3" name="圆角矩形 51"/>
            <p:cNvSpPr/>
            <p:nvPr/>
          </p:nvSpPr>
          <p:spPr bwMode="auto">
            <a:xfrm rot="5400000" flipV="1">
              <a:off x="6452622" y="794112"/>
              <a:ext cx="4680000" cy="5400000"/>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圆角 3"/>
            <p:cNvSpPr/>
            <p:nvPr/>
          </p:nvSpPr>
          <p:spPr bwMode="auto">
            <a:xfrm rot="16200000">
              <a:off x="6568900" y="878641"/>
              <a:ext cx="4324396" cy="5246815"/>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p>
          </p:txBody>
        </p:sp>
        <p:sp>
          <p:nvSpPr>
            <p:cNvPr id="5" name="圆角矩形 51"/>
            <p:cNvSpPr/>
            <p:nvPr/>
          </p:nvSpPr>
          <p:spPr bwMode="auto">
            <a:xfrm rot="5400000">
              <a:off x="1038308" y="794112"/>
              <a:ext cx="4680000" cy="5400000"/>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矩形: 圆角 5"/>
            <p:cNvSpPr/>
            <p:nvPr/>
          </p:nvSpPr>
          <p:spPr bwMode="auto">
            <a:xfrm rot="16200000">
              <a:off x="1256202" y="871497"/>
              <a:ext cx="4324396" cy="5261103"/>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dirty="0"/>
            </a:p>
          </p:txBody>
        </p:sp>
        <p:grpSp>
          <p:nvGrpSpPr>
            <p:cNvPr id="32784" name="组合 158"/>
            <p:cNvGrpSpPr/>
            <p:nvPr/>
          </p:nvGrpSpPr>
          <p:grpSpPr bwMode="auto">
            <a:xfrm>
              <a:off x="5626855" y="1528235"/>
              <a:ext cx="253142" cy="3947582"/>
              <a:chOff x="6455461" y="1388709"/>
              <a:chExt cx="218341" cy="3244980"/>
            </a:xfrm>
          </p:grpSpPr>
          <p:grpSp>
            <p:nvGrpSpPr>
              <p:cNvPr id="32882" name="组合 133"/>
              <p:cNvGrpSpPr/>
              <p:nvPr/>
            </p:nvGrpSpPr>
            <p:grpSpPr bwMode="auto">
              <a:xfrm rot="-5400000">
                <a:off x="6455422" y="4415308"/>
                <a:ext cx="218420" cy="218341"/>
                <a:chOff x="2483009" y="1114425"/>
                <a:chExt cx="209550" cy="209550"/>
              </a:xfrm>
            </p:grpSpPr>
            <p:sp>
              <p:nvSpPr>
                <p:cNvPr id="79" name="椭圆 78"/>
                <p:cNvSpPr/>
                <p:nvPr/>
              </p:nvSpPr>
              <p:spPr>
                <a:xfrm>
                  <a:off x="2483390" y="1114268"/>
                  <a:ext cx="209080" cy="2102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80" name="椭圆 7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83" name="组合 136"/>
              <p:cNvGrpSpPr/>
              <p:nvPr/>
            </p:nvGrpSpPr>
            <p:grpSpPr bwMode="auto">
              <a:xfrm rot="-5400000">
                <a:off x="6455422" y="3982944"/>
                <a:ext cx="218420" cy="218341"/>
                <a:chOff x="2483009" y="1114425"/>
                <a:chExt cx="209550" cy="209550"/>
              </a:xfrm>
            </p:grpSpPr>
            <p:sp>
              <p:nvSpPr>
                <p:cNvPr id="77" name="椭圆 76"/>
                <p:cNvSpPr/>
                <p:nvPr/>
              </p:nvSpPr>
              <p:spPr>
                <a:xfrm>
                  <a:off x="2486742" y="1114268"/>
                  <a:ext cx="217843" cy="2102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8" name="椭圆 7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84" name="组合 139"/>
              <p:cNvGrpSpPr/>
              <p:nvPr/>
            </p:nvGrpSpPr>
            <p:grpSpPr bwMode="auto">
              <a:xfrm rot="-5400000">
                <a:off x="6455422" y="3550578"/>
                <a:ext cx="218420" cy="218341"/>
                <a:chOff x="2483009" y="1114425"/>
                <a:chExt cx="209550" cy="209550"/>
              </a:xfrm>
            </p:grpSpPr>
            <p:sp>
              <p:nvSpPr>
                <p:cNvPr id="75" name="椭圆 74"/>
                <p:cNvSpPr/>
                <p:nvPr/>
              </p:nvSpPr>
              <p:spPr>
                <a:xfrm>
                  <a:off x="2482582" y="1114268"/>
                  <a:ext cx="210332" cy="2102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6" name="椭圆 7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85" name="组合 142"/>
              <p:cNvGrpSpPr/>
              <p:nvPr/>
            </p:nvGrpSpPr>
            <p:grpSpPr bwMode="auto">
              <a:xfrm rot="-5400000">
                <a:off x="6455422" y="3118212"/>
                <a:ext cx="218420" cy="218341"/>
                <a:chOff x="2483009" y="1114425"/>
                <a:chExt cx="209550" cy="209550"/>
              </a:xfrm>
            </p:grpSpPr>
            <p:sp>
              <p:nvSpPr>
                <p:cNvPr id="73" name="椭圆 72"/>
                <p:cNvSpPr/>
                <p:nvPr/>
              </p:nvSpPr>
              <p:spPr>
                <a:xfrm>
                  <a:off x="2483429" y="1114268"/>
                  <a:ext cx="209080" cy="2102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4" name="椭圆 7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86" name="组合 145"/>
              <p:cNvGrpSpPr/>
              <p:nvPr/>
            </p:nvGrpSpPr>
            <p:grpSpPr bwMode="auto">
              <a:xfrm rot="-5400000">
                <a:off x="6455422" y="2685846"/>
                <a:ext cx="218420" cy="218341"/>
                <a:chOff x="2483009" y="1114425"/>
                <a:chExt cx="209550" cy="209550"/>
              </a:xfrm>
            </p:grpSpPr>
            <p:sp>
              <p:nvSpPr>
                <p:cNvPr id="71" name="椭圆 70"/>
                <p:cNvSpPr/>
                <p:nvPr/>
              </p:nvSpPr>
              <p:spPr>
                <a:xfrm>
                  <a:off x="2483024" y="1114268"/>
                  <a:ext cx="209079" cy="2102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2" name="椭圆 7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87" name="组合 148"/>
              <p:cNvGrpSpPr/>
              <p:nvPr/>
            </p:nvGrpSpPr>
            <p:grpSpPr bwMode="auto">
              <a:xfrm rot="-5400000">
                <a:off x="6455422" y="2253480"/>
                <a:ext cx="218420" cy="218341"/>
                <a:chOff x="2483009" y="1114425"/>
                <a:chExt cx="209550" cy="209550"/>
              </a:xfrm>
            </p:grpSpPr>
            <p:sp>
              <p:nvSpPr>
                <p:cNvPr id="69" name="椭圆 68"/>
                <p:cNvSpPr/>
                <p:nvPr/>
              </p:nvSpPr>
              <p:spPr>
                <a:xfrm>
                  <a:off x="2482618" y="1114268"/>
                  <a:ext cx="210332" cy="2102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0" name="椭圆 6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88" name="组合 151"/>
              <p:cNvGrpSpPr/>
              <p:nvPr/>
            </p:nvGrpSpPr>
            <p:grpSpPr bwMode="auto">
              <a:xfrm rot="-5400000">
                <a:off x="6455422" y="1821114"/>
                <a:ext cx="218420" cy="218341"/>
                <a:chOff x="2483009" y="1114425"/>
                <a:chExt cx="209550" cy="209550"/>
              </a:xfrm>
            </p:grpSpPr>
            <p:sp>
              <p:nvSpPr>
                <p:cNvPr id="67" name="椭圆 66"/>
                <p:cNvSpPr/>
                <p:nvPr/>
              </p:nvSpPr>
              <p:spPr>
                <a:xfrm>
                  <a:off x="2478457" y="1114268"/>
                  <a:ext cx="217843" cy="2102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8" name="椭圆 6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89" name="组合 154"/>
              <p:cNvGrpSpPr/>
              <p:nvPr/>
            </p:nvGrpSpPr>
            <p:grpSpPr bwMode="auto">
              <a:xfrm rot="-5400000">
                <a:off x="6455422" y="1388748"/>
                <a:ext cx="218420" cy="218341"/>
                <a:chOff x="2483009" y="1114425"/>
                <a:chExt cx="209550" cy="209550"/>
              </a:xfrm>
            </p:grpSpPr>
            <p:sp>
              <p:nvSpPr>
                <p:cNvPr id="65" name="椭圆 64"/>
                <p:cNvSpPr/>
                <p:nvPr/>
              </p:nvSpPr>
              <p:spPr>
                <a:xfrm>
                  <a:off x="2483061" y="1114268"/>
                  <a:ext cx="209079" cy="2102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6" name="椭圆 6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nvGrpSpPr>
            <p:cNvPr id="32785" name="组合 101"/>
            <p:cNvGrpSpPr/>
            <p:nvPr/>
          </p:nvGrpSpPr>
          <p:grpSpPr bwMode="auto">
            <a:xfrm rot="-5400000">
              <a:off x="6222248" y="5213469"/>
              <a:ext cx="265712" cy="258984"/>
              <a:chOff x="2483009" y="1114425"/>
              <a:chExt cx="209550" cy="209550"/>
            </a:xfrm>
          </p:grpSpPr>
          <p:sp>
            <p:nvSpPr>
              <p:cNvPr id="55" name="椭圆 54"/>
              <p:cNvSpPr/>
              <p:nvPr/>
            </p:nvSpPr>
            <p:spPr>
              <a:xfrm>
                <a:off x="2483390" y="1114066"/>
                <a:ext cx="209080" cy="20937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6" name="椭圆 5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86" name="组合 102"/>
            <p:cNvGrpSpPr/>
            <p:nvPr/>
          </p:nvGrpSpPr>
          <p:grpSpPr bwMode="auto">
            <a:xfrm rot="-5400000">
              <a:off x="6222248" y="4687489"/>
              <a:ext cx="265712" cy="258984"/>
              <a:chOff x="2483009" y="1114425"/>
              <a:chExt cx="209550" cy="209550"/>
            </a:xfrm>
          </p:grpSpPr>
          <p:sp>
            <p:nvSpPr>
              <p:cNvPr id="53" name="椭圆 52"/>
              <p:cNvSpPr/>
              <p:nvPr/>
            </p:nvSpPr>
            <p:spPr>
              <a:xfrm>
                <a:off x="2482987" y="1114066"/>
                <a:ext cx="209079" cy="20937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4" name="椭圆 5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87" name="组合 105"/>
            <p:cNvGrpSpPr/>
            <p:nvPr/>
          </p:nvGrpSpPr>
          <p:grpSpPr bwMode="auto">
            <a:xfrm rot="-5400000">
              <a:off x="6222248" y="4161508"/>
              <a:ext cx="265712" cy="258984"/>
              <a:chOff x="2483009" y="1114425"/>
              <a:chExt cx="209550" cy="209550"/>
            </a:xfrm>
          </p:grpSpPr>
          <p:sp>
            <p:nvSpPr>
              <p:cNvPr id="51" name="椭圆 50"/>
              <p:cNvSpPr/>
              <p:nvPr/>
            </p:nvSpPr>
            <p:spPr>
              <a:xfrm>
                <a:off x="2482583" y="1114066"/>
                <a:ext cx="210332" cy="20937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2" name="椭圆 5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88" name="组合 106"/>
            <p:cNvGrpSpPr/>
            <p:nvPr/>
          </p:nvGrpSpPr>
          <p:grpSpPr bwMode="auto">
            <a:xfrm rot="-5400000">
              <a:off x="6222248" y="3635526"/>
              <a:ext cx="265712" cy="258984"/>
              <a:chOff x="2483009" y="1114425"/>
              <a:chExt cx="209550" cy="209550"/>
            </a:xfrm>
          </p:grpSpPr>
          <p:sp>
            <p:nvSpPr>
              <p:cNvPr id="49" name="椭圆 48"/>
              <p:cNvSpPr/>
              <p:nvPr/>
            </p:nvSpPr>
            <p:spPr>
              <a:xfrm>
                <a:off x="2483429" y="1114066"/>
                <a:ext cx="209080" cy="20937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0" name="椭圆 4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89" name="组合 107"/>
            <p:cNvGrpSpPr/>
            <p:nvPr/>
          </p:nvGrpSpPr>
          <p:grpSpPr bwMode="auto">
            <a:xfrm rot="-5400000">
              <a:off x="6222248" y="3109544"/>
              <a:ext cx="265712" cy="258984"/>
              <a:chOff x="2483009" y="1114425"/>
              <a:chExt cx="209550" cy="209550"/>
            </a:xfrm>
          </p:grpSpPr>
          <p:sp>
            <p:nvSpPr>
              <p:cNvPr id="47" name="椭圆 46"/>
              <p:cNvSpPr/>
              <p:nvPr/>
            </p:nvSpPr>
            <p:spPr>
              <a:xfrm>
                <a:off x="2483024" y="1114066"/>
                <a:ext cx="209079" cy="20937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8" name="椭圆 4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0" name="组合 108"/>
            <p:cNvGrpSpPr/>
            <p:nvPr/>
          </p:nvGrpSpPr>
          <p:grpSpPr bwMode="auto">
            <a:xfrm rot="-5400000">
              <a:off x="6222248" y="2583563"/>
              <a:ext cx="265712" cy="258984"/>
              <a:chOff x="2483009" y="1114425"/>
              <a:chExt cx="209550" cy="209550"/>
            </a:xfrm>
          </p:grpSpPr>
          <p:sp>
            <p:nvSpPr>
              <p:cNvPr id="45" name="椭圆 44"/>
              <p:cNvSpPr/>
              <p:nvPr/>
            </p:nvSpPr>
            <p:spPr>
              <a:xfrm>
                <a:off x="2482620" y="1114066"/>
                <a:ext cx="210332" cy="20937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6" name="椭圆 4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1" name="组合 109"/>
            <p:cNvGrpSpPr/>
            <p:nvPr/>
          </p:nvGrpSpPr>
          <p:grpSpPr bwMode="auto">
            <a:xfrm rot="-5400000">
              <a:off x="6222248" y="2057581"/>
              <a:ext cx="265712" cy="258984"/>
              <a:chOff x="2483009" y="1114425"/>
              <a:chExt cx="209550" cy="209550"/>
            </a:xfrm>
          </p:grpSpPr>
          <p:sp>
            <p:nvSpPr>
              <p:cNvPr id="43" name="椭圆 42"/>
              <p:cNvSpPr/>
              <p:nvPr/>
            </p:nvSpPr>
            <p:spPr>
              <a:xfrm>
                <a:off x="2483466" y="1114066"/>
                <a:ext cx="209080" cy="20937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4" name="椭圆 4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2" name="组合 110"/>
            <p:cNvGrpSpPr/>
            <p:nvPr/>
          </p:nvGrpSpPr>
          <p:grpSpPr bwMode="auto">
            <a:xfrm rot="-5400000">
              <a:off x="6222248" y="1531599"/>
              <a:ext cx="265712" cy="258984"/>
              <a:chOff x="2483009" y="1114425"/>
              <a:chExt cx="209550" cy="209550"/>
            </a:xfrm>
          </p:grpSpPr>
          <p:sp>
            <p:nvSpPr>
              <p:cNvPr id="41" name="椭圆 40"/>
              <p:cNvSpPr/>
              <p:nvPr/>
            </p:nvSpPr>
            <p:spPr>
              <a:xfrm>
                <a:off x="2483061" y="1114066"/>
                <a:ext cx="209079" cy="20937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2" name="椭圆 4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3" name="组合 157"/>
            <p:cNvGrpSpPr/>
            <p:nvPr/>
          </p:nvGrpSpPr>
          <p:grpSpPr bwMode="auto">
            <a:xfrm>
              <a:off x="5746524" y="1603889"/>
              <a:ext cx="604387" cy="3803464"/>
              <a:chOff x="6621782" y="1450898"/>
              <a:chExt cx="451329" cy="3126513"/>
            </a:xfrm>
          </p:grpSpPr>
          <p:grpSp>
            <p:nvGrpSpPr>
              <p:cNvPr id="32794" name="组合 71"/>
              <p:cNvGrpSpPr/>
              <p:nvPr/>
            </p:nvGrpSpPr>
            <p:grpSpPr bwMode="auto">
              <a:xfrm rot="-5400000">
                <a:off x="6803382" y="4307683"/>
                <a:ext cx="88129" cy="451328"/>
                <a:chOff x="2244442" y="772895"/>
                <a:chExt cx="94671" cy="485002"/>
              </a:xfrm>
            </p:grpSpPr>
            <p:sp>
              <p:nvSpPr>
                <p:cNvPr id="39" name="圆角矩形 8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0"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5" name="组合 72"/>
              <p:cNvGrpSpPr/>
              <p:nvPr/>
            </p:nvGrpSpPr>
            <p:grpSpPr bwMode="auto">
              <a:xfrm rot="-5400000">
                <a:off x="6803382" y="3873629"/>
                <a:ext cx="88129" cy="451328"/>
                <a:chOff x="2244442" y="772895"/>
                <a:chExt cx="94671" cy="485002"/>
              </a:xfrm>
            </p:grpSpPr>
            <p:sp>
              <p:nvSpPr>
                <p:cNvPr id="37" name="圆角矩形 8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8"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6" name="组合 75"/>
              <p:cNvGrpSpPr/>
              <p:nvPr/>
            </p:nvGrpSpPr>
            <p:grpSpPr bwMode="auto">
              <a:xfrm rot="-5400000">
                <a:off x="6803381" y="3439574"/>
                <a:ext cx="88129" cy="451328"/>
                <a:chOff x="2244442" y="772895"/>
                <a:chExt cx="94671" cy="485002"/>
              </a:xfrm>
            </p:grpSpPr>
            <p:sp>
              <p:nvSpPr>
                <p:cNvPr id="3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7" name="组合 76"/>
              <p:cNvGrpSpPr/>
              <p:nvPr/>
            </p:nvGrpSpPr>
            <p:grpSpPr bwMode="auto">
              <a:xfrm rot="-5400000">
                <a:off x="6803381" y="3005519"/>
                <a:ext cx="88129" cy="451328"/>
                <a:chOff x="2244442" y="772895"/>
                <a:chExt cx="94671" cy="485002"/>
              </a:xfrm>
            </p:grpSpPr>
            <p:sp>
              <p:nvSpPr>
                <p:cNvPr id="33"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8" name="组合 77"/>
              <p:cNvGrpSpPr/>
              <p:nvPr/>
            </p:nvGrpSpPr>
            <p:grpSpPr bwMode="auto">
              <a:xfrm rot="-5400000">
                <a:off x="6803381" y="2571464"/>
                <a:ext cx="88129" cy="451328"/>
                <a:chOff x="2244442" y="772895"/>
                <a:chExt cx="94671" cy="485002"/>
              </a:xfrm>
            </p:grpSpPr>
            <p:sp>
              <p:nvSpPr>
                <p:cNvPr id="31"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799" name="组合 78"/>
              <p:cNvGrpSpPr/>
              <p:nvPr/>
            </p:nvGrpSpPr>
            <p:grpSpPr bwMode="auto">
              <a:xfrm rot="-5400000">
                <a:off x="6803381" y="2137409"/>
                <a:ext cx="88129" cy="451328"/>
                <a:chOff x="2244442" y="772895"/>
                <a:chExt cx="94671" cy="485002"/>
              </a:xfrm>
            </p:grpSpPr>
            <p:sp>
              <p:nvSpPr>
                <p:cNvPr id="2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00" name="组合 79"/>
              <p:cNvGrpSpPr/>
              <p:nvPr/>
            </p:nvGrpSpPr>
            <p:grpSpPr bwMode="auto">
              <a:xfrm rot="-5400000">
                <a:off x="6803381" y="1703354"/>
                <a:ext cx="88129" cy="451328"/>
                <a:chOff x="2244442" y="772895"/>
                <a:chExt cx="94671" cy="485002"/>
              </a:xfrm>
            </p:grpSpPr>
            <p:sp>
              <p:nvSpPr>
                <p:cNvPr id="27"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2801" name="组合 80"/>
              <p:cNvGrpSpPr/>
              <p:nvPr/>
            </p:nvGrpSpPr>
            <p:grpSpPr bwMode="auto">
              <a:xfrm rot="-5400000">
                <a:off x="6803381" y="1269299"/>
                <a:ext cx="88129" cy="451328"/>
                <a:chOff x="2244442" y="772895"/>
                <a:chExt cx="94671" cy="485002"/>
              </a:xfrm>
            </p:grpSpPr>
            <p:sp>
              <p:nvSpPr>
                <p:cNvPr id="25"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sp>
        <p:nvSpPr>
          <p:cNvPr id="86" name="TextBox 114"/>
          <p:cNvSpPr txBox="1"/>
          <p:nvPr/>
        </p:nvSpPr>
        <p:spPr>
          <a:xfrm>
            <a:off x="795210" y="23256"/>
            <a:ext cx="3715820"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1319538" y="1794088"/>
            <a:ext cx="4534532" cy="3319154"/>
          </a:xfrm>
          <a:prstGeom prst="rect">
            <a:avLst/>
          </a:prstGeom>
        </p:spPr>
      </p:pic>
      <p:pic>
        <p:nvPicPr>
          <p:cNvPr id="9" name="图片 8"/>
          <p:cNvPicPr>
            <a:picLocks noChangeAspect="1"/>
          </p:cNvPicPr>
          <p:nvPr/>
        </p:nvPicPr>
        <p:blipFill>
          <a:blip r:embed="rId2"/>
          <a:stretch>
            <a:fillRect/>
          </a:stretch>
        </p:blipFill>
        <p:spPr>
          <a:xfrm>
            <a:off x="7031310" y="1844824"/>
            <a:ext cx="4333311" cy="32515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86"/>
                                        </p:tgtEl>
                                        <p:attrNameLst>
                                          <p:attrName>style.visibility</p:attrName>
                                        </p:attrNameLst>
                                      </p:cBhvr>
                                      <p:to>
                                        <p:strVal val="visible"/>
                                      </p:to>
                                    </p:set>
                                    <p:anim calcmode="lin" valueType="num">
                                      <p:cBhvr>
                                        <p:cTn id="7" dur="500" fill="hold"/>
                                        <p:tgtEl>
                                          <p:spTgt spid="86"/>
                                        </p:tgtEl>
                                        <p:attrNameLst>
                                          <p:attrName>ppt_w</p:attrName>
                                        </p:attrNameLst>
                                      </p:cBhvr>
                                      <p:tavLst>
                                        <p:tav tm="0">
                                          <p:val>
                                            <p:fltVal val="0"/>
                                          </p:val>
                                        </p:tav>
                                        <p:tav tm="100000">
                                          <p:val>
                                            <p:strVal val="#ppt_w"/>
                                          </p:val>
                                        </p:tav>
                                      </p:tavLst>
                                    </p:anim>
                                    <p:anim calcmode="lin" valueType="num">
                                      <p:cBhvr>
                                        <p:cTn id="8" dur="500" fill="hold"/>
                                        <p:tgtEl>
                                          <p:spTgt spid="8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51"/>
          <p:cNvSpPr/>
          <p:nvPr/>
        </p:nvSpPr>
        <p:spPr bwMode="auto">
          <a:xfrm rot="5400000" flipV="1">
            <a:off x="6730527" y="794497"/>
            <a:ext cx="4679341" cy="5399165"/>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圆角 3"/>
          <p:cNvSpPr/>
          <p:nvPr/>
        </p:nvSpPr>
        <p:spPr bwMode="auto">
          <a:xfrm rot="16200000">
            <a:off x="6846790" y="879013"/>
            <a:ext cx="4323787" cy="5246004"/>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p>
        </p:txBody>
      </p:sp>
      <p:sp>
        <p:nvSpPr>
          <p:cNvPr id="5" name="圆角矩形 51"/>
          <p:cNvSpPr/>
          <p:nvPr/>
        </p:nvSpPr>
        <p:spPr bwMode="auto">
          <a:xfrm rot="5400000">
            <a:off x="1294751" y="794497"/>
            <a:ext cx="4679341" cy="5399165"/>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33801" name="组合 101"/>
          <p:cNvGrpSpPr/>
          <p:nvPr/>
        </p:nvGrpSpPr>
        <p:grpSpPr bwMode="auto">
          <a:xfrm rot="16200000">
            <a:off x="6499966" y="5213119"/>
            <a:ext cx="265078" cy="258728"/>
            <a:chOff x="2483009" y="1114425"/>
            <a:chExt cx="209550" cy="209550"/>
          </a:xfrm>
        </p:grpSpPr>
        <p:sp>
          <p:nvSpPr>
            <p:cNvPr id="55" name="椭圆 5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6" name="椭圆 5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02" name="组合 102"/>
          <p:cNvGrpSpPr/>
          <p:nvPr/>
        </p:nvGrpSpPr>
        <p:grpSpPr bwMode="auto">
          <a:xfrm rot="16200000">
            <a:off x="6499967" y="4687724"/>
            <a:ext cx="265077" cy="258728"/>
            <a:chOff x="2483009" y="1114425"/>
            <a:chExt cx="209550" cy="209550"/>
          </a:xfrm>
        </p:grpSpPr>
        <p:sp>
          <p:nvSpPr>
            <p:cNvPr id="53" name="椭圆 5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4" name="椭圆 5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03" name="组合 105"/>
          <p:cNvGrpSpPr/>
          <p:nvPr/>
        </p:nvGrpSpPr>
        <p:grpSpPr bwMode="auto">
          <a:xfrm rot="16200000">
            <a:off x="6499173" y="4161537"/>
            <a:ext cx="266665" cy="258728"/>
            <a:chOff x="2483009" y="1114425"/>
            <a:chExt cx="209550" cy="209550"/>
          </a:xfrm>
        </p:grpSpPr>
        <p:sp>
          <p:nvSpPr>
            <p:cNvPr id="51" name="椭圆 5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2" name="椭圆 5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04" name="组合 106"/>
          <p:cNvGrpSpPr/>
          <p:nvPr/>
        </p:nvGrpSpPr>
        <p:grpSpPr bwMode="auto">
          <a:xfrm rot="16200000">
            <a:off x="6499966" y="3635349"/>
            <a:ext cx="265078" cy="258728"/>
            <a:chOff x="2483009" y="1114425"/>
            <a:chExt cx="209550" cy="209550"/>
          </a:xfrm>
        </p:grpSpPr>
        <p:sp>
          <p:nvSpPr>
            <p:cNvPr id="49" name="椭圆 4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0" name="椭圆 4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05" name="组合 107"/>
          <p:cNvGrpSpPr/>
          <p:nvPr/>
        </p:nvGrpSpPr>
        <p:grpSpPr bwMode="auto">
          <a:xfrm rot="16200000">
            <a:off x="6499967" y="3109955"/>
            <a:ext cx="265077" cy="258728"/>
            <a:chOff x="2483009" y="1114425"/>
            <a:chExt cx="209550" cy="209550"/>
          </a:xfrm>
        </p:grpSpPr>
        <p:sp>
          <p:nvSpPr>
            <p:cNvPr id="47" name="椭圆 4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8" name="椭圆 4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06" name="组合 108"/>
          <p:cNvGrpSpPr/>
          <p:nvPr/>
        </p:nvGrpSpPr>
        <p:grpSpPr bwMode="auto">
          <a:xfrm rot="16200000">
            <a:off x="6499173" y="2583767"/>
            <a:ext cx="266665" cy="258728"/>
            <a:chOff x="2483009" y="1114425"/>
            <a:chExt cx="209550" cy="209550"/>
          </a:xfrm>
        </p:grpSpPr>
        <p:sp>
          <p:nvSpPr>
            <p:cNvPr id="45" name="椭圆 4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6" name="椭圆 4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07" name="组合 109"/>
          <p:cNvGrpSpPr/>
          <p:nvPr/>
        </p:nvGrpSpPr>
        <p:grpSpPr bwMode="auto">
          <a:xfrm rot="16200000">
            <a:off x="6499966" y="2057580"/>
            <a:ext cx="265078" cy="258728"/>
            <a:chOff x="2483009" y="1114425"/>
            <a:chExt cx="209550" cy="209550"/>
          </a:xfrm>
        </p:grpSpPr>
        <p:sp>
          <p:nvSpPr>
            <p:cNvPr id="43" name="椭圆 4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4" name="椭圆 4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08" name="组合 110"/>
          <p:cNvGrpSpPr/>
          <p:nvPr/>
        </p:nvGrpSpPr>
        <p:grpSpPr bwMode="auto">
          <a:xfrm rot="16200000">
            <a:off x="6499967" y="1532185"/>
            <a:ext cx="265077" cy="258728"/>
            <a:chOff x="2483009" y="1114425"/>
            <a:chExt cx="209550" cy="209550"/>
          </a:xfrm>
        </p:grpSpPr>
        <p:sp>
          <p:nvSpPr>
            <p:cNvPr id="41" name="椭圆 4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2" name="椭圆 4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6" name="矩形: 圆角 5"/>
          <p:cNvSpPr/>
          <p:nvPr/>
        </p:nvSpPr>
        <p:spPr bwMode="auto">
          <a:xfrm rot="16200000">
            <a:off x="1512691" y="871870"/>
            <a:ext cx="4323787" cy="5260290"/>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dirty="0"/>
          </a:p>
        </p:txBody>
      </p:sp>
      <p:grpSp>
        <p:nvGrpSpPr>
          <p:cNvPr id="33810" name="组合 158"/>
          <p:cNvGrpSpPr/>
          <p:nvPr/>
        </p:nvGrpSpPr>
        <p:grpSpPr bwMode="auto">
          <a:xfrm>
            <a:off x="5882509" y="1529011"/>
            <a:ext cx="253967" cy="3946011"/>
            <a:chOff x="6455461" y="1388709"/>
            <a:chExt cx="218341" cy="3244980"/>
          </a:xfrm>
        </p:grpSpPr>
        <p:grpSp>
          <p:nvGrpSpPr>
            <p:cNvPr id="33883" name="组合 133"/>
            <p:cNvGrpSpPr/>
            <p:nvPr/>
          </p:nvGrpSpPr>
          <p:grpSpPr bwMode="auto">
            <a:xfrm rot="-5400000">
              <a:off x="6455422" y="4415308"/>
              <a:ext cx="218420" cy="218341"/>
              <a:chOff x="2483009" y="1114425"/>
              <a:chExt cx="209550" cy="209550"/>
            </a:xfrm>
          </p:grpSpPr>
          <p:sp>
            <p:nvSpPr>
              <p:cNvPr id="79" name="椭圆 78"/>
              <p:cNvSpPr/>
              <p:nvPr/>
            </p:nvSpPr>
            <p:spPr>
              <a:xfrm>
                <a:off x="2483008" y="1114424"/>
                <a:ext cx="209133"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80" name="椭圆 7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84" name="组合 136"/>
            <p:cNvGrpSpPr/>
            <p:nvPr/>
          </p:nvGrpSpPr>
          <p:grpSpPr bwMode="auto">
            <a:xfrm rot="-5400000">
              <a:off x="6455422" y="3982944"/>
              <a:ext cx="218420" cy="218341"/>
              <a:chOff x="2483009" y="1114425"/>
              <a:chExt cx="209550" cy="209550"/>
            </a:xfrm>
          </p:grpSpPr>
          <p:sp>
            <p:nvSpPr>
              <p:cNvPr id="77" name="椭圆 76"/>
              <p:cNvSpPr/>
              <p:nvPr/>
            </p:nvSpPr>
            <p:spPr>
              <a:xfrm>
                <a:off x="2487721" y="1114424"/>
                <a:ext cx="216646"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8" name="椭圆 7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85" name="组合 139"/>
            <p:cNvGrpSpPr/>
            <p:nvPr/>
          </p:nvGrpSpPr>
          <p:grpSpPr bwMode="auto">
            <a:xfrm rot="-5400000">
              <a:off x="6455422" y="3550578"/>
              <a:ext cx="218420" cy="218341"/>
              <a:chOff x="2483009" y="1114425"/>
              <a:chExt cx="209550" cy="209550"/>
            </a:xfrm>
          </p:grpSpPr>
          <p:sp>
            <p:nvSpPr>
              <p:cNvPr id="75" name="椭圆 74"/>
              <p:cNvSpPr/>
              <p:nvPr/>
            </p:nvSpPr>
            <p:spPr>
              <a:xfrm>
                <a:off x="2482413" y="1114425"/>
                <a:ext cx="210385"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6" name="椭圆 7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86" name="组合 142"/>
            <p:cNvGrpSpPr/>
            <p:nvPr/>
          </p:nvGrpSpPr>
          <p:grpSpPr bwMode="auto">
            <a:xfrm rot="-5400000">
              <a:off x="6455422" y="3118212"/>
              <a:ext cx="218420" cy="218341"/>
              <a:chOff x="2483009" y="1114425"/>
              <a:chExt cx="209550" cy="209550"/>
            </a:xfrm>
          </p:grpSpPr>
          <p:sp>
            <p:nvSpPr>
              <p:cNvPr id="73" name="椭圆 72"/>
              <p:cNvSpPr/>
              <p:nvPr/>
            </p:nvSpPr>
            <p:spPr>
              <a:xfrm>
                <a:off x="2483367" y="1114424"/>
                <a:ext cx="209133"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4" name="椭圆 7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87" name="组合 145"/>
            <p:cNvGrpSpPr/>
            <p:nvPr/>
          </p:nvGrpSpPr>
          <p:grpSpPr bwMode="auto">
            <a:xfrm rot="-5400000">
              <a:off x="6455422" y="2685846"/>
              <a:ext cx="218420" cy="218341"/>
              <a:chOff x="2483009" y="1114425"/>
              <a:chExt cx="209550" cy="209550"/>
            </a:xfrm>
          </p:grpSpPr>
          <p:sp>
            <p:nvSpPr>
              <p:cNvPr id="71" name="椭圆 70"/>
              <p:cNvSpPr/>
              <p:nvPr/>
            </p:nvSpPr>
            <p:spPr>
              <a:xfrm>
                <a:off x="2483069" y="1114425"/>
                <a:ext cx="209133"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2" name="椭圆 7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88" name="组合 148"/>
            <p:cNvGrpSpPr/>
            <p:nvPr/>
          </p:nvGrpSpPr>
          <p:grpSpPr bwMode="auto">
            <a:xfrm rot="-5400000">
              <a:off x="6455422" y="2253480"/>
              <a:ext cx="218420" cy="218341"/>
              <a:chOff x="2483009" y="1114425"/>
              <a:chExt cx="209550" cy="209550"/>
            </a:xfrm>
          </p:grpSpPr>
          <p:sp>
            <p:nvSpPr>
              <p:cNvPr id="69" name="椭圆 68"/>
              <p:cNvSpPr/>
              <p:nvPr/>
            </p:nvSpPr>
            <p:spPr>
              <a:xfrm>
                <a:off x="2482770" y="1114425"/>
                <a:ext cx="210385"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0" name="椭圆 6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89" name="组合 151"/>
            <p:cNvGrpSpPr/>
            <p:nvPr/>
          </p:nvGrpSpPr>
          <p:grpSpPr bwMode="auto">
            <a:xfrm rot="-5400000">
              <a:off x="6455422" y="1821114"/>
              <a:ext cx="218420" cy="218341"/>
              <a:chOff x="2483009" y="1114425"/>
              <a:chExt cx="209550" cy="209550"/>
            </a:xfrm>
          </p:grpSpPr>
          <p:sp>
            <p:nvSpPr>
              <p:cNvPr id="67" name="椭圆 66"/>
              <p:cNvSpPr/>
              <p:nvPr/>
            </p:nvSpPr>
            <p:spPr>
              <a:xfrm>
                <a:off x="2481220" y="1114425"/>
                <a:ext cx="216647"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8" name="椭圆 6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90" name="组合 154"/>
            <p:cNvGrpSpPr/>
            <p:nvPr/>
          </p:nvGrpSpPr>
          <p:grpSpPr bwMode="auto">
            <a:xfrm rot="-5400000">
              <a:off x="6455422" y="1388748"/>
              <a:ext cx="218420" cy="218341"/>
              <a:chOff x="2483009" y="1114425"/>
              <a:chExt cx="209550" cy="209550"/>
            </a:xfrm>
          </p:grpSpPr>
          <p:sp>
            <p:nvSpPr>
              <p:cNvPr id="65" name="椭圆 64"/>
              <p:cNvSpPr/>
              <p:nvPr/>
            </p:nvSpPr>
            <p:spPr>
              <a:xfrm>
                <a:off x="2483426" y="1114425"/>
                <a:ext cx="209133"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6" name="椭圆 6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nvGrpSpPr>
          <p:cNvPr id="33816" name="组合 157"/>
          <p:cNvGrpSpPr/>
          <p:nvPr/>
        </p:nvGrpSpPr>
        <p:grpSpPr bwMode="auto">
          <a:xfrm>
            <a:off x="6023779" y="1603613"/>
            <a:ext cx="604758" cy="3803155"/>
            <a:chOff x="6621782" y="1450898"/>
            <a:chExt cx="451329" cy="3126513"/>
          </a:xfrm>
        </p:grpSpPr>
        <p:grpSp>
          <p:nvGrpSpPr>
            <p:cNvPr id="33817" name="组合 71"/>
            <p:cNvGrpSpPr/>
            <p:nvPr/>
          </p:nvGrpSpPr>
          <p:grpSpPr bwMode="auto">
            <a:xfrm rot="-5400000">
              <a:off x="6803382" y="4307683"/>
              <a:ext cx="88129" cy="451328"/>
              <a:chOff x="2244442" y="772895"/>
              <a:chExt cx="94671" cy="485002"/>
            </a:xfrm>
          </p:grpSpPr>
          <p:sp>
            <p:nvSpPr>
              <p:cNvPr id="39" name="圆角矩形 8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0"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18" name="组合 72"/>
            <p:cNvGrpSpPr/>
            <p:nvPr/>
          </p:nvGrpSpPr>
          <p:grpSpPr bwMode="auto">
            <a:xfrm rot="-5400000">
              <a:off x="6803382" y="3873629"/>
              <a:ext cx="88129" cy="451328"/>
              <a:chOff x="2244442" y="772895"/>
              <a:chExt cx="94671" cy="485002"/>
            </a:xfrm>
          </p:grpSpPr>
          <p:sp>
            <p:nvSpPr>
              <p:cNvPr id="37" name="圆角矩形 8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8"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19" name="组合 75"/>
            <p:cNvGrpSpPr/>
            <p:nvPr/>
          </p:nvGrpSpPr>
          <p:grpSpPr bwMode="auto">
            <a:xfrm rot="-5400000">
              <a:off x="6803381" y="3439574"/>
              <a:ext cx="88129" cy="451328"/>
              <a:chOff x="2244442" y="772895"/>
              <a:chExt cx="94671" cy="485002"/>
            </a:xfrm>
          </p:grpSpPr>
          <p:sp>
            <p:nvSpPr>
              <p:cNvPr id="3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20" name="组合 76"/>
            <p:cNvGrpSpPr/>
            <p:nvPr/>
          </p:nvGrpSpPr>
          <p:grpSpPr bwMode="auto">
            <a:xfrm rot="-5400000">
              <a:off x="6803381" y="3005519"/>
              <a:ext cx="88129" cy="451328"/>
              <a:chOff x="2244442" y="772895"/>
              <a:chExt cx="94671" cy="485002"/>
            </a:xfrm>
          </p:grpSpPr>
          <p:sp>
            <p:nvSpPr>
              <p:cNvPr id="33"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21" name="组合 77"/>
            <p:cNvGrpSpPr/>
            <p:nvPr/>
          </p:nvGrpSpPr>
          <p:grpSpPr bwMode="auto">
            <a:xfrm rot="-5400000">
              <a:off x="6803381" y="2571464"/>
              <a:ext cx="88129" cy="451328"/>
              <a:chOff x="2244442" y="772895"/>
              <a:chExt cx="94671" cy="485002"/>
            </a:xfrm>
          </p:grpSpPr>
          <p:sp>
            <p:nvSpPr>
              <p:cNvPr id="31"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22" name="组合 78"/>
            <p:cNvGrpSpPr/>
            <p:nvPr/>
          </p:nvGrpSpPr>
          <p:grpSpPr bwMode="auto">
            <a:xfrm rot="-5400000">
              <a:off x="6803381" y="2137409"/>
              <a:ext cx="88129" cy="451328"/>
              <a:chOff x="2244442" y="772895"/>
              <a:chExt cx="94671" cy="485002"/>
            </a:xfrm>
          </p:grpSpPr>
          <p:sp>
            <p:nvSpPr>
              <p:cNvPr id="2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23" name="组合 79"/>
            <p:cNvGrpSpPr/>
            <p:nvPr/>
          </p:nvGrpSpPr>
          <p:grpSpPr bwMode="auto">
            <a:xfrm rot="-5400000">
              <a:off x="6803381" y="1703354"/>
              <a:ext cx="88129" cy="451328"/>
              <a:chOff x="2244442" y="772895"/>
              <a:chExt cx="94671" cy="485002"/>
            </a:xfrm>
          </p:grpSpPr>
          <p:sp>
            <p:nvSpPr>
              <p:cNvPr id="27"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3824" name="组合 80"/>
            <p:cNvGrpSpPr/>
            <p:nvPr/>
          </p:nvGrpSpPr>
          <p:grpSpPr bwMode="auto">
            <a:xfrm rot="-5400000">
              <a:off x="6803381" y="1269299"/>
              <a:ext cx="88129" cy="451328"/>
              <a:chOff x="2244442" y="772895"/>
              <a:chExt cx="94671" cy="485002"/>
            </a:xfrm>
          </p:grpSpPr>
          <p:sp>
            <p:nvSpPr>
              <p:cNvPr id="25"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sp>
        <p:nvSpPr>
          <p:cNvPr id="95" name="TextBox 114"/>
          <p:cNvSpPr txBox="1"/>
          <p:nvPr/>
        </p:nvSpPr>
        <p:spPr>
          <a:xfrm>
            <a:off x="844686" y="82203"/>
            <a:ext cx="323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1279023" y="1746126"/>
            <a:ext cx="4516761" cy="3251462"/>
          </a:xfrm>
          <a:prstGeom prst="rect">
            <a:avLst/>
          </a:prstGeom>
        </p:spPr>
      </p:pic>
      <p:pic>
        <p:nvPicPr>
          <p:cNvPr id="9" name="图片 8"/>
          <p:cNvPicPr>
            <a:picLocks noChangeAspect="1"/>
          </p:cNvPicPr>
          <p:nvPr/>
        </p:nvPicPr>
        <p:blipFill>
          <a:blip r:embed="rId2"/>
          <a:stretch>
            <a:fillRect/>
          </a:stretch>
        </p:blipFill>
        <p:spPr>
          <a:xfrm>
            <a:off x="6886529" y="1740129"/>
            <a:ext cx="4513822" cy="325745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95"/>
                                        </p:tgtEl>
                                        <p:attrNameLst>
                                          <p:attrName>style.visibility</p:attrName>
                                        </p:attrNameLst>
                                      </p:cBhvr>
                                      <p:to>
                                        <p:strVal val="visible"/>
                                      </p:to>
                                    </p:set>
                                    <p:anim calcmode="lin" valueType="num">
                                      <p:cBhvr>
                                        <p:cTn id="7" dur="500" fill="hold"/>
                                        <p:tgtEl>
                                          <p:spTgt spid="95"/>
                                        </p:tgtEl>
                                        <p:attrNameLst>
                                          <p:attrName>ppt_w</p:attrName>
                                        </p:attrNameLst>
                                      </p:cBhvr>
                                      <p:tavLst>
                                        <p:tav tm="0">
                                          <p:val>
                                            <p:fltVal val="0"/>
                                          </p:val>
                                        </p:tav>
                                        <p:tav tm="100000">
                                          <p:val>
                                            <p:strVal val="#ppt_w"/>
                                          </p:val>
                                        </p:tav>
                                      </p:tavLst>
                                    </p:anim>
                                    <p:anim calcmode="lin" valueType="num">
                                      <p:cBhvr>
                                        <p:cTn id="8" dur="500" fill="hold"/>
                                        <p:tgtEl>
                                          <p:spTgt spid="9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组合 1"/>
          <p:cNvGrpSpPr/>
          <p:nvPr/>
        </p:nvGrpSpPr>
        <p:grpSpPr bwMode="auto">
          <a:xfrm>
            <a:off x="910630" y="1089329"/>
            <a:ext cx="10834864" cy="4679341"/>
            <a:chOff x="909561" y="1054100"/>
            <a:chExt cx="10836352" cy="4679950"/>
          </a:xfrm>
        </p:grpSpPr>
        <p:sp>
          <p:nvSpPr>
            <p:cNvPr id="3" name="圆角矩形 51"/>
            <p:cNvSpPr/>
            <p:nvPr/>
          </p:nvSpPr>
          <p:spPr bwMode="auto">
            <a:xfrm rot="5400000" flipV="1">
              <a:off x="6706004"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圆角 3"/>
            <p:cNvSpPr/>
            <p:nvPr/>
          </p:nvSpPr>
          <p:spPr bwMode="auto">
            <a:xfrm rot="16200000">
              <a:off x="6822262" y="778650"/>
              <a:ext cx="4324350" cy="5246724"/>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p>
          </p:txBody>
        </p:sp>
        <p:sp>
          <p:nvSpPr>
            <p:cNvPr id="5" name="圆角矩形 51"/>
            <p:cNvSpPr/>
            <p:nvPr/>
          </p:nvSpPr>
          <p:spPr bwMode="auto">
            <a:xfrm rot="5400000">
              <a:off x="1269520"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矩形: 圆角 5"/>
            <p:cNvSpPr/>
            <p:nvPr/>
          </p:nvSpPr>
          <p:spPr bwMode="auto">
            <a:xfrm rot="16200000">
              <a:off x="1487430" y="771506"/>
              <a:ext cx="4324350" cy="5261012"/>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dirty="0"/>
            </a:p>
          </p:txBody>
        </p:sp>
        <p:grpSp>
          <p:nvGrpSpPr>
            <p:cNvPr id="34850" name="组合 158"/>
            <p:cNvGrpSpPr/>
            <p:nvPr/>
          </p:nvGrpSpPr>
          <p:grpSpPr bwMode="auto">
            <a:xfrm>
              <a:off x="5857987" y="1428219"/>
              <a:ext cx="253136" cy="3947540"/>
              <a:chOff x="6455461" y="1388709"/>
              <a:chExt cx="218341" cy="3244980"/>
            </a:xfrm>
          </p:grpSpPr>
          <p:grpSp>
            <p:nvGrpSpPr>
              <p:cNvPr id="34948" name="组合 133"/>
              <p:cNvGrpSpPr/>
              <p:nvPr/>
            </p:nvGrpSpPr>
            <p:grpSpPr bwMode="auto">
              <a:xfrm rot="-5400000">
                <a:off x="6455422" y="4415308"/>
                <a:ext cx="218420" cy="218341"/>
                <a:chOff x="2483009" y="1114425"/>
                <a:chExt cx="209550" cy="209550"/>
              </a:xfrm>
            </p:grpSpPr>
            <p:sp>
              <p:nvSpPr>
                <p:cNvPr id="79" name="椭圆 78"/>
                <p:cNvSpPr/>
                <p:nvPr/>
              </p:nvSpPr>
              <p:spPr>
                <a:xfrm>
                  <a:off x="2483390"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80" name="椭圆 7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949" name="组合 136"/>
              <p:cNvGrpSpPr/>
              <p:nvPr/>
            </p:nvGrpSpPr>
            <p:grpSpPr bwMode="auto">
              <a:xfrm rot="-5400000">
                <a:off x="6455422" y="3982944"/>
                <a:ext cx="218420" cy="218341"/>
                <a:chOff x="2483009" y="1114425"/>
                <a:chExt cx="209550" cy="209550"/>
              </a:xfrm>
            </p:grpSpPr>
            <p:sp>
              <p:nvSpPr>
                <p:cNvPr id="77" name="椭圆 76"/>
                <p:cNvSpPr/>
                <p:nvPr/>
              </p:nvSpPr>
              <p:spPr>
                <a:xfrm>
                  <a:off x="2486742"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8" name="椭圆 7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950" name="组合 139"/>
              <p:cNvGrpSpPr/>
              <p:nvPr/>
            </p:nvGrpSpPr>
            <p:grpSpPr bwMode="auto">
              <a:xfrm rot="-5400000">
                <a:off x="6455422" y="3550578"/>
                <a:ext cx="218420" cy="218341"/>
                <a:chOff x="2483009" y="1114425"/>
                <a:chExt cx="209550" cy="209550"/>
              </a:xfrm>
            </p:grpSpPr>
            <p:sp>
              <p:nvSpPr>
                <p:cNvPr id="75" name="椭圆 74"/>
                <p:cNvSpPr/>
                <p:nvPr/>
              </p:nvSpPr>
              <p:spPr>
                <a:xfrm>
                  <a:off x="2482582"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6" name="椭圆 7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951" name="组合 142"/>
              <p:cNvGrpSpPr/>
              <p:nvPr/>
            </p:nvGrpSpPr>
            <p:grpSpPr bwMode="auto">
              <a:xfrm rot="-5400000">
                <a:off x="6455422" y="3118212"/>
                <a:ext cx="218420" cy="218341"/>
                <a:chOff x="2483009" y="1114425"/>
                <a:chExt cx="209550" cy="209550"/>
              </a:xfrm>
            </p:grpSpPr>
            <p:sp>
              <p:nvSpPr>
                <p:cNvPr id="73" name="椭圆 72"/>
                <p:cNvSpPr/>
                <p:nvPr/>
              </p:nvSpPr>
              <p:spPr>
                <a:xfrm>
                  <a:off x="2483429"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4" name="椭圆 7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952" name="组合 145"/>
              <p:cNvGrpSpPr/>
              <p:nvPr/>
            </p:nvGrpSpPr>
            <p:grpSpPr bwMode="auto">
              <a:xfrm rot="-5400000">
                <a:off x="6455422" y="2685846"/>
                <a:ext cx="218420" cy="218341"/>
                <a:chOff x="2483009" y="1114425"/>
                <a:chExt cx="209550" cy="209550"/>
              </a:xfrm>
            </p:grpSpPr>
            <p:sp>
              <p:nvSpPr>
                <p:cNvPr id="71" name="椭圆 70"/>
                <p:cNvSpPr/>
                <p:nvPr/>
              </p:nvSpPr>
              <p:spPr>
                <a:xfrm>
                  <a:off x="2483023"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2" name="椭圆 7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953" name="组合 148"/>
              <p:cNvGrpSpPr/>
              <p:nvPr/>
            </p:nvGrpSpPr>
            <p:grpSpPr bwMode="auto">
              <a:xfrm rot="-5400000">
                <a:off x="6455422" y="2253480"/>
                <a:ext cx="218420" cy="218341"/>
                <a:chOff x="2483009" y="1114425"/>
                <a:chExt cx="209550" cy="209550"/>
              </a:xfrm>
            </p:grpSpPr>
            <p:sp>
              <p:nvSpPr>
                <p:cNvPr id="69" name="椭圆 68"/>
                <p:cNvSpPr/>
                <p:nvPr/>
              </p:nvSpPr>
              <p:spPr>
                <a:xfrm>
                  <a:off x="2482618"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0" name="椭圆 6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954" name="组合 151"/>
              <p:cNvGrpSpPr/>
              <p:nvPr/>
            </p:nvGrpSpPr>
            <p:grpSpPr bwMode="auto">
              <a:xfrm rot="-5400000">
                <a:off x="6455422" y="1821114"/>
                <a:ext cx="218420" cy="218341"/>
                <a:chOff x="2483009" y="1114425"/>
                <a:chExt cx="209550" cy="209550"/>
              </a:xfrm>
            </p:grpSpPr>
            <p:sp>
              <p:nvSpPr>
                <p:cNvPr id="67" name="椭圆 66"/>
                <p:cNvSpPr/>
                <p:nvPr/>
              </p:nvSpPr>
              <p:spPr>
                <a:xfrm>
                  <a:off x="2478457"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8" name="椭圆 6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955" name="组合 154"/>
              <p:cNvGrpSpPr/>
              <p:nvPr/>
            </p:nvGrpSpPr>
            <p:grpSpPr bwMode="auto">
              <a:xfrm rot="-5400000">
                <a:off x="6455422" y="1388748"/>
                <a:ext cx="218420" cy="218341"/>
                <a:chOff x="2483009" y="1114425"/>
                <a:chExt cx="209550" cy="209550"/>
              </a:xfrm>
            </p:grpSpPr>
            <p:sp>
              <p:nvSpPr>
                <p:cNvPr id="65" name="椭圆 64"/>
                <p:cNvSpPr/>
                <p:nvPr/>
              </p:nvSpPr>
              <p:spPr>
                <a:xfrm>
                  <a:off x="2483059"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6" name="椭圆 6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nvGrpSpPr>
            <p:cNvPr id="34851" name="组合 101"/>
            <p:cNvGrpSpPr/>
            <p:nvPr/>
          </p:nvGrpSpPr>
          <p:grpSpPr bwMode="auto">
            <a:xfrm rot="-5400000">
              <a:off x="6475666" y="5113415"/>
              <a:ext cx="265709" cy="258978"/>
              <a:chOff x="2483009" y="1114425"/>
              <a:chExt cx="209550" cy="209550"/>
            </a:xfrm>
          </p:grpSpPr>
          <p:sp>
            <p:nvSpPr>
              <p:cNvPr id="55" name="椭圆 54"/>
              <p:cNvSpPr/>
              <p:nvPr/>
            </p:nvSpPr>
            <p:spPr>
              <a:xfrm>
                <a:off x="2483390"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6" name="椭圆 5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52" name="组合 102"/>
            <p:cNvGrpSpPr/>
            <p:nvPr/>
          </p:nvGrpSpPr>
          <p:grpSpPr bwMode="auto">
            <a:xfrm rot="-5400000">
              <a:off x="6475666" y="4587441"/>
              <a:ext cx="265709" cy="258978"/>
              <a:chOff x="2483009" y="1114425"/>
              <a:chExt cx="209550" cy="209550"/>
            </a:xfrm>
          </p:grpSpPr>
          <p:sp>
            <p:nvSpPr>
              <p:cNvPr id="53" name="椭圆 52"/>
              <p:cNvSpPr/>
              <p:nvPr/>
            </p:nvSpPr>
            <p:spPr>
              <a:xfrm>
                <a:off x="2482986"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4" name="椭圆 5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53" name="组合 105"/>
            <p:cNvGrpSpPr/>
            <p:nvPr/>
          </p:nvGrpSpPr>
          <p:grpSpPr bwMode="auto">
            <a:xfrm rot="-5400000">
              <a:off x="6475666" y="4061466"/>
              <a:ext cx="265709" cy="258978"/>
              <a:chOff x="2483009" y="1114425"/>
              <a:chExt cx="209550" cy="209550"/>
            </a:xfrm>
          </p:grpSpPr>
          <p:sp>
            <p:nvSpPr>
              <p:cNvPr id="51" name="椭圆 50"/>
              <p:cNvSpPr/>
              <p:nvPr/>
            </p:nvSpPr>
            <p:spPr>
              <a:xfrm>
                <a:off x="2482583"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2" name="椭圆 5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54" name="组合 106"/>
            <p:cNvGrpSpPr/>
            <p:nvPr/>
          </p:nvGrpSpPr>
          <p:grpSpPr bwMode="auto">
            <a:xfrm rot="-5400000">
              <a:off x="6475666" y="3535489"/>
              <a:ext cx="265709" cy="258978"/>
              <a:chOff x="2483009" y="1114425"/>
              <a:chExt cx="209550" cy="209550"/>
            </a:xfrm>
          </p:grpSpPr>
          <p:sp>
            <p:nvSpPr>
              <p:cNvPr id="49" name="椭圆 48"/>
              <p:cNvSpPr/>
              <p:nvPr/>
            </p:nvSpPr>
            <p:spPr>
              <a:xfrm>
                <a:off x="2483429"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0" name="椭圆 4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55" name="组合 107"/>
            <p:cNvGrpSpPr/>
            <p:nvPr/>
          </p:nvGrpSpPr>
          <p:grpSpPr bwMode="auto">
            <a:xfrm rot="-5400000">
              <a:off x="6475666" y="3009513"/>
              <a:ext cx="265709" cy="258978"/>
              <a:chOff x="2483009" y="1114425"/>
              <a:chExt cx="209550" cy="209550"/>
            </a:xfrm>
          </p:grpSpPr>
          <p:sp>
            <p:nvSpPr>
              <p:cNvPr id="47" name="椭圆 46"/>
              <p:cNvSpPr/>
              <p:nvPr/>
            </p:nvSpPr>
            <p:spPr>
              <a:xfrm>
                <a:off x="2483023"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8" name="椭圆 4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56" name="组合 108"/>
            <p:cNvGrpSpPr/>
            <p:nvPr/>
          </p:nvGrpSpPr>
          <p:grpSpPr bwMode="auto">
            <a:xfrm rot="-5400000">
              <a:off x="6475666" y="2483538"/>
              <a:ext cx="265709" cy="258978"/>
              <a:chOff x="2483009" y="1114425"/>
              <a:chExt cx="209550" cy="209550"/>
            </a:xfrm>
          </p:grpSpPr>
          <p:sp>
            <p:nvSpPr>
              <p:cNvPr id="45" name="椭圆 44"/>
              <p:cNvSpPr/>
              <p:nvPr/>
            </p:nvSpPr>
            <p:spPr>
              <a:xfrm>
                <a:off x="2482620"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6" name="椭圆 4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57" name="组合 109"/>
            <p:cNvGrpSpPr/>
            <p:nvPr/>
          </p:nvGrpSpPr>
          <p:grpSpPr bwMode="auto">
            <a:xfrm rot="-5400000">
              <a:off x="6475666" y="1957561"/>
              <a:ext cx="265709" cy="258978"/>
              <a:chOff x="2483009" y="1114425"/>
              <a:chExt cx="209550" cy="209550"/>
            </a:xfrm>
          </p:grpSpPr>
          <p:sp>
            <p:nvSpPr>
              <p:cNvPr id="43" name="椭圆 42"/>
              <p:cNvSpPr/>
              <p:nvPr/>
            </p:nvSpPr>
            <p:spPr>
              <a:xfrm>
                <a:off x="2483466"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4" name="椭圆 4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58" name="组合 110"/>
            <p:cNvGrpSpPr/>
            <p:nvPr/>
          </p:nvGrpSpPr>
          <p:grpSpPr bwMode="auto">
            <a:xfrm rot="-5400000">
              <a:off x="6475666" y="1431585"/>
              <a:ext cx="265709" cy="258978"/>
              <a:chOff x="2483009" y="1114425"/>
              <a:chExt cx="209550" cy="209550"/>
            </a:xfrm>
          </p:grpSpPr>
          <p:sp>
            <p:nvSpPr>
              <p:cNvPr id="41" name="椭圆 40"/>
              <p:cNvSpPr/>
              <p:nvPr/>
            </p:nvSpPr>
            <p:spPr>
              <a:xfrm>
                <a:off x="2483060"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2" name="椭圆 4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59" name="组合 157"/>
            <p:cNvGrpSpPr/>
            <p:nvPr/>
          </p:nvGrpSpPr>
          <p:grpSpPr bwMode="auto">
            <a:xfrm>
              <a:off x="5999955" y="1503872"/>
              <a:ext cx="604372" cy="3803423"/>
              <a:chOff x="6621782" y="1450898"/>
              <a:chExt cx="451329" cy="3126513"/>
            </a:xfrm>
          </p:grpSpPr>
          <p:grpSp>
            <p:nvGrpSpPr>
              <p:cNvPr id="34860" name="组合 71"/>
              <p:cNvGrpSpPr/>
              <p:nvPr/>
            </p:nvGrpSpPr>
            <p:grpSpPr bwMode="auto">
              <a:xfrm rot="-5400000">
                <a:off x="6803382" y="4307683"/>
                <a:ext cx="88129" cy="451328"/>
                <a:chOff x="2244442" y="772895"/>
                <a:chExt cx="94671" cy="485002"/>
              </a:xfrm>
            </p:grpSpPr>
            <p:sp>
              <p:nvSpPr>
                <p:cNvPr id="39" name="圆角矩形 8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0"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61" name="组合 72"/>
              <p:cNvGrpSpPr/>
              <p:nvPr/>
            </p:nvGrpSpPr>
            <p:grpSpPr bwMode="auto">
              <a:xfrm rot="-5400000">
                <a:off x="6803382" y="3873629"/>
                <a:ext cx="88129" cy="451328"/>
                <a:chOff x="2244442" y="772895"/>
                <a:chExt cx="94671" cy="485002"/>
              </a:xfrm>
            </p:grpSpPr>
            <p:sp>
              <p:nvSpPr>
                <p:cNvPr id="37" name="圆角矩形 8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8"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62" name="组合 75"/>
              <p:cNvGrpSpPr/>
              <p:nvPr/>
            </p:nvGrpSpPr>
            <p:grpSpPr bwMode="auto">
              <a:xfrm rot="-5400000">
                <a:off x="6803381" y="3439574"/>
                <a:ext cx="88129" cy="451328"/>
                <a:chOff x="2244442" y="772895"/>
                <a:chExt cx="94671" cy="485002"/>
              </a:xfrm>
            </p:grpSpPr>
            <p:sp>
              <p:nvSpPr>
                <p:cNvPr id="3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63" name="组合 76"/>
              <p:cNvGrpSpPr/>
              <p:nvPr/>
            </p:nvGrpSpPr>
            <p:grpSpPr bwMode="auto">
              <a:xfrm rot="-5400000">
                <a:off x="6803381" y="3005519"/>
                <a:ext cx="88129" cy="451328"/>
                <a:chOff x="2244442" y="772895"/>
                <a:chExt cx="94671" cy="485002"/>
              </a:xfrm>
            </p:grpSpPr>
            <p:sp>
              <p:nvSpPr>
                <p:cNvPr id="33"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64" name="组合 77"/>
              <p:cNvGrpSpPr/>
              <p:nvPr/>
            </p:nvGrpSpPr>
            <p:grpSpPr bwMode="auto">
              <a:xfrm rot="-5400000">
                <a:off x="6803381" y="2571464"/>
                <a:ext cx="88129" cy="451328"/>
                <a:chOff x="2244442" y="772895"/>
                <a:chExt cx="94671" cy="485002"/>
              </a:xfrm>
            </p:grpSpPr>
            <p:sp>
              <p:nvSpPr>
                <p:cNvPr id="31"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65" name="组合 78"/>
              <p:cNvGrpSpPr/>
              <p:nvPr/>
            </p:nvGrpSpPr>
            <p:grpSpPr bwMode="auto">
              <a:xfrm rot="-5400000">
                <a:off x="6803381" y="2137409"/>
                <a:ext cx="88129" cy="451328"/>
                <a:chOff x="2244442" y="772895"/>
                <a:chExt cx="94671" cy="485002"/>
              </a:xfrm>
            </p:grpSpPr>
            <p:sp>
              <p:nvSpPr>
                <p:cNvPr id="2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66" name="组合 79"/>
              <p:cNvGrpSpPr/>
              <p:nvPr/>
            </p:nvGrpSpPr>
            <p:grpSpPr bwMode="auto">
              <a:xfrm rot="-5400000">
                <a:off x="6803381" y="1703354"/>
                <a:ext cx="88129" cy="451328"/>
                <a:chOff x="2244442" y="772895"/>
                <a:chExt cx="94671" cy="485002"/>
              </a:xfrm>
            </p:grpSpPr>
            <p:sp>
              <p:nvSpPr>
                <p:cNvPr id="27"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4867" name="组合 80"/>
              <p:cNvGrpSpPr/>
              <p:nvPr/>
            </p:nvGrpSpPr>
            <p:grpSpPr bwMode="auto">
              <a:xfrm rot="-5400000">
                <a:off x="6803381" y="1269299"/>
                <a:ext cx="88129" cy="451328"/>
                <a:chOff x="2244442" y="772895"/>
                <a:chExt cx="94671" cy="485002"/>
              </a:xfrm>
            </p:grpSpPr>
            <p:sp>
              <p:nvSpPr>
                <p:cNvPr id="25"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grpSp>
        <p:nvGrpSpPr>
          <p:cNvPr id="21508" name="Group 9"/>
          <p:cNvGrpSpPr/>
          <p:nvPr/>
        </p:nvGrpSpPr>
        <p:grpSpPr bwMode="auto">
          <a:xfrm>
            <a:off x="6998511" y="2205225"/>
            <a:ext cx="3393725" cy="2485291"/>
            <a:chOff x="1545" y="3033"/>
            <a:chExt cx="6662" cy="4436"/>
          </a:xfrm>
        </p:grpSpPr>
        <p:grpSp>
          <p:nvGrpSpPr>
            <p:cNvPr id="34824" name="Group 10"/>
            <p:cNvGrpSpPr/>
            <p:nvPr/>
          </p:nvGrpSpPr>
          <p:grpSpPr bwMode="auto">
            <a:xfrm>
              <a:off x="1545" y="3033"/>
              <a:ext cx="6662" cy="4436"/>
              <a:chOff x="1545" y="3033"/>
              <a:chExt cx="6662" cy="4436"/>
            </a:xfrm>
          </p:grpSpPr>
          <p:grpSp>
            <p:nvGrpSpPr>
              <p:cNvPr id="34826" name="Group 11"/>
              <p:cNvGrpSpPr/>
              <p:nvPr/>
            </p:nvGrpSpPr>
            <p:grpSpPr bwMode="auto">
              <a:xfrm>
                <a:off x="1545" y="3033"/>
                <a:ext cx="6662" cy="4436"/>
                <a:chOff x="1545" y="3033"/>
                <a:chExt cx="6662" cy="4436"/>
              </a:xfrm>
            </p:grpSpPr>
            <p:grpSp>
              <p:nvGrpSpPr>
                <p:cNvPr id="34828" name="Group 12"/>
                <p:cNvGrpSpPr/>
                <p:nvPr/>
              </p:nvGrpSpPr>
              <p:grpSpPr bwMode="auto">
                <a:xfrm>
                  <a:off x="3257" y="3033"/>
                  <a:ext cx="4950" cy="4436"/>
                  <a:chOff x="3257" y="3033"/>
                  <a:chExt cx="4950" cy="4436"/>
                </a:xfrm>
              </p:grpSpPr>
              <p:grpSp>
                <p:nvGrpSpPr>
                  <p:cNvPr id="34830" name="Group 13"/>
                  <p:cNvGrpSpPr/>
                  <p:nvPr/>
                </p:nvGrpSpPr>
                <p:grpSpPr bwMode="auto">
                  <a:xfrm>
                    <a:off x="3257" y="3033"/>
                    <a:ext cx="4950" cy="4436"/>
                    <a:chOff x="3257" y="3033"/>
                    <a:chExt cx="4950" cy="4436"/>
                  </a:xfrm>
                </p:grpSpPr>
                <p:pic>
                  <p:nvPicPr>
                    <p:cNvPr id="34835" name="Picture 1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57" y="3033"/>
                      <a:ext cx="4950" cy="3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3"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9" y="6891"/>
                      <a:ext cx="425" cy="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31" name="Rectangle 18"/>
                  <p:cNvSpPr>
                    <a:spLocks noChangeArrowheads="1"/>
                  </p:cNvSpPr>
                  <p:nvPr/>
                </p:nvSpPr>
                <p:spPr bwMode="auto">
                  <a:xfrm>
                    <a:off x="7589" y="6891"/>
                    <a:ext cx="359" cy="578"/>
                  </a:xfrm>
                  <a:prstGeom prst="rect">
                    <a:avLst/>
                  </a:prstGeom>
                  <a:noFill/>
                  <a:ln w="19050">
                    <a:solidFill>
                      <a:srgbClr val="FF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zh-CN" altLang="en-US" sz="1800"/>
                  </a:p>
                </p:txBody>
              </p:sp>
            </p:grpSp>
            <p:pic>
              <p:nvPicPr>
                <p:cNvPr id="34829"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5" y="6882"/>
                  <a:ext cx="1669"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4827" name="Picture 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40" y="5598"/>
                <a:ext cx="304" cy="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25" name="Rectangle 21"/>
            <p:cNvSpPr>
              <a:spLocks noChangeArrowheads="1"/>
            </p:cNvSpPr>
            <p:nvPr/>
          </p:nvSpPr>
          <p:spPr bwMode="auto">
            <a:xfrm>
              <a:off x="1640" y="5598"/>
              <a:ext cx="318" cy="300"/>
            </a:xfrm>
            <a:prstGeom prst="rect">
              <a:avLst/>
            </a:prstGeom>
            <a:noFill/>
            <a:ln w="19050">
              <a:solidFill>
                <a:srgbClr val="FF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zh-CN" altLang="en-US" sz="1800"/>
            </a:p>
          </p:txBody>
        </p:sp>
      </p:grpSp>
      <p:sp>
        <p:nvSpPr>
          <p:cNvPr id="104" name="TextBox 114"/>
          <p:cNvSpPr txBox="1"/>
          <p:nvPr/>
        </p:nvSpPr>
        <p:spPr>
          <a:xfrm>
            <a:off x="801558" y="16802"/>
            <a:ext cx="3061399"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5"/>
          <a:stretch>
            <a:fillRect/>
          </a:stretch>
        </p:blipFill>
        <p:spPr>
          <a:xfrm>
            <a:off x="1326315" y="1833309"/>
            <a:ext cx="4404445" cy="3095879"/>
          </a:xfrm>
          <a:prstGeom prst="rect">
            <a:avLst/>
          </a:prstGeom>
        </p:spPr>
      </p:pic>
      <p:pic>
        <p:nvPicPr>
          <p:cNvPr id="9" name="图片 8"/>
          <p:cNvPicPr>
            <a:picLocks noChangeAspect="1"/>
          </p:cNvPicPr>
          <p:nvPr/>
        </p:nvPicPr>
        <p:blipFill>
          <a:blip r:embed="rId6"/>
          <a:stretch>
            <a:fillRect/>
          </a:stretch>
        </p:blipFill>
        <p:spPr>
          <a:xfrm>
            <a:off x="6855039" y="1813775"/>
            <a:ext cx="4424743" cy="30002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1508"/>
                                        </p:tgtEl>
                                        <p:attrNameLst>
                                          <p:attrName>style.visibility</p:attrName>
                                        </p:attrNameLst>
                                      </p:cBhvr>
                                      <p:to>
                                        <p:strVal val="visible"/>
                                      </p:to>
                                    </p:set>
                                    <p:animEffect transition="in" filter="barn(inVertical)">
                                      <p:cBhvr>
                                        <p:cTn id="13" dur="15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组合 88"/>
          <p:cNvGrpSpPr/>
          <p:nvPr/>
        </p:nvGrpSpPr>
        <p:grpSpPr bwMode="auto">
          <a:xfrm>
            <a:off x="909520" y="1054409"/>
            <a:ext cx="10834864" cy="4679341"/>
            <a:chOff x="909561" y="1054100"/>
            <a:chExt cx="10836352" cy="4679950"/>
          </a:xfrm>
        </p:grpSpPr>
        <p:sp>
          <p:nvSpPr>
            <p:cNvPr id="90" name="圆角矩形 51"/>
            <p:cNvSpPr/>
            <p:nvPr/>
          </p:nvSpPr>
          <p:spPr bwMode="auto">
            <a:xfrm rot="5400000" flipV="1">
              <a:off x="6706004"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1" name="矩形: 圆角 90"/>
            <p:cNvSpPr/>
            <p:nvPr/>
          </p:nvSpPr>
          <p:spPr bwMode="auto">
            <a:xfrm rot="16200000">
              <a:off x="6822262" y="778650"/>
              <a:ext cx="4324350" cy="5246724"/>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p>
          </p:txBody>
        </p:sp>
        <p:sp>
          <p:nvSpPr>
            <p:cNvPr id="92" name="圆角矩形 51"/>
            <p:cNvSpPr/>
            <p:nvPr/>
          </p:nvSpPr>
          <p:spPr bwMode="auto">
            <a:xfrm rot="5400000">
              <a:off x="1269520"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3" name="矩形: 圆角 92"/>
            <p:cNvSpPr/>
            <p:nvPr/>
          </p:nvSpPr>
          <p:spPr bwMode="auto">
            <a:xfrm rot="16200000">
              <a:off x="1487430" y="771506"/>
              <a:ext cx="4324350" cy="5261012"/>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dirty="0"/>
            </a:p>
          </p:txBody>
        </p:sp>
        <p:grpSp>
          <p:nvGrpSpPr>
            <p:cNvPr id="35859" name="组合 158"/>
            <p:cNvGrpSpPr/>
            <p:nvPr/>
          </p:nvGrpSpPr>
          <p:grpSpPr bwMode="auto">
            <a:xfrm>
              <a:off x="5857987" y="1428219"/>
              <a:ext cx="253136" cy="3947540"/>
              <a:chOff x="6455461" y="1388709"/>
              <a:chExt cx="218341" cy="3244980"/>
            </a:xfrm>
          </p:grpSpPr>
          <p:grpSp>
            <p:nvGrpSpPr>
              <p:cNvPr id="35957" name="组合 133"/>
              <p:cNvGrpSpPr/>
              <p:nvPr/>
            </p:nvGrpSpPr>
            <p:grpSpPr bwMode="auto">
              <a:xfrm rot="-5400000">
                <a:off x="6455422" y="4415308"/>
                <a:ext cx="218420" cy="218341"/>
                <a:chOff x="2483009" y="1114425"/>
                <a:chExt cx="209550" cy="209550"/>
              </a:xfrm>
            </p:grpSpPr>
            <p:sp>
              <p:nvSpPr>
                <p:cNvPr id="166" name="椭圆 165"/>
                <p:cNvSpPr/>
                <p:nvPr/>
              </p:nvSpPr>
              <p:spPr>
                <a:xfrm>
                  <a:off x="2483390"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7" name="椭圆 16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958" name="组合 136"/>
              <p:cNvGrpSpPr/>
              <p:nvPr/>
            </p:nvGrpSpPr>
            <p:grpSpPr bwMode="auto">
              <a:xfrm rot="-5400000">
                <a:off x="6455422" y="3982944"/>
                <a:ext cx="218420" cy="218341"/>
                <a:chOff x="2483009" y="1114425"/>
                <a:chExt cx="209550" cy="209550"/>
              </a:xfrm>
            </p:grpSpPr>
            <p:sp>
              <p:nvSpPr>
                <p:cNvPr id="164" name="椭圆 163"/>
                <p:cNvSpPr/>
                <p:nvPr/>
              </p:nvSpPr>
              <p:spPr>
                <a:xfrm>
                  <a:off x="2486742"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5" name="椭圆 16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959" name="组合 139"/>
              <p:cNvGrpSpPr/>
              <p:nvPr/>
            </p:nvGrpSpPr>
            <p:grpSpPr bwMode="auto">
              <a:xfrm rot="-5400000">
                <a:off x="6455422" y="3550578"/>
                <a:ext cx="218420" cy="218341"/>
                <a:chOff x="2483009" y="1114425"/>
                <a:chExt cx="209550" cy="209550"/>
              </a:xfrm>
            </p:grpSpPr>
            <p:sp>
              <p:nvSpPr>
                <p:cNvPr id="162" name="椭圆 161"/>
                <p:cNvSpPr/>
                <p:nvPr/>
              </p:nvSpPr>
              <p:spPr>
                <a:xfrm>
                  <a:off x="2482582"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3" name="椭圆 16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960" name="组合 142"/>
              <p:cNvGrpSpPr/>
              <p:nvPr/>
            </p:nvGrpSpPr>
            <p:grpSpPr bwMode="auto">
              <a:xfrm rot="-5400000">
                <a:off x="6455422" y="3118212"/>
                <a:ext cx="218420" cy="218341"/>
                <a:chOff x="2483009" y="1114425"/>
                <a:chExt cx="209550" cy="209550"/>
              </a:xfrm>
            </p:grpSpPr>
            <p:sp>
              <p:nvSpPr>
                <p:cNvPr id="160" name="椭圆 159"/>
                <p:cNvSpPr/>
                <p:nvPr/>
              </p:nvSpPr>
              <p:spPr>
                <a:xfrm>
                  <a:off x="2483429"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1" name="椭圆 16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961" name="组合 145"/>
              <p:cNvGrpSpPr/>
              <p:nvPr/>
            </p:nvGrpSpPr>
            <p:grpSpPr bwMode="auto">
              <a:xfrm rot="-5400000">
                <a:off x="6455422" y="2685846"/>
                <a:ext cx="218420" cy="218341"/>
                <a:chOff x="2483009" y="1114425"/>
                <a:chExt cx="209550" cy="209550"/>
              </a:xfrm>
            </p:grpSpPr>
            <p:sp>
              <p:nvSpPr>
                <p:cNvPr id="158" name="椭圆 157"/>
                <p:cNvSpPr/>
                <p:nvPr/>
              </p:nvSpPr>
              <p:spPr>
                <a:xfrm>
                  <a:off x="2483023"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9" name="椭圆 15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962" name="组合 148"/>
              <p:cNvGrpSpPr/>
              <p:nvPr/>
            </p:nvGrpSpPr>
            <p:grpSpPr bwMode="auto">
              <a:xfrm rot="-5400000">
                <a:off x="6455422" y="2253480"/>
                <a:ext cx="218420" cy="218341"/>
                <a:chOff x="2483009" y="1114425"/>
                <a:chExt cx="209550" cy="209550"/>
              </a:xfrm>
            </p:grpSpPr>
            <p:sp>
              <p:nvSpPr>
                <p:cNvPr id="156" name="椭圆 155"/>
                <p:cNvSpPr/>
                <p:nvPr/>
              </p:nvSpPr>
              <p:spPr>
                <a:xfrm>
                  <a:off x="2482618"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7" name="椭圆 15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963" name="组合 151"/>
              <p:cNvGrpSpPr/>
              <p:nvPr/>
            </p:nvGrpSpPr>
            <p:grpSpPr bwMode="auto">
              <a:xfrm rot="-5400000">
                <a:off x="6455422" y="1821114"/>
                <a:ext cx="218420" cy="218341"/>
                <a:chOff x="2483009" y="1114425"/>
                <a:chExt cx="209550" cy="209550"/>
              </a:xfrm>
            </p:grpSpPr>
            <p:sp>
              <p:nvSpPr>
                <p:cNvPr id="154" name="椭圆 153"/>
                <p:cNvSpPr/>
                <p:nvPr/>
              </p:nvSpPr>
              <p:spPr>
                <a:xfrm>
                  <a:off x="2478457"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5" name="椭圆 15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964" name="组合 154"/>
              <p:cNvGrpSpPr/>
              <p:nvPr/>
            </p:nvGrpSpPr>
            <p:grpSpPr bwMode="auto">
              <a:xfrm rot="-5400000">
                <a:off x="6455422" y="1388748"/>
                <a:ext cx="218420" cy="218341"/>
                <a:chOff x="2483009" y="1114425"/>
                <a:chExt cx="209550" cy="209550"/>
              </a:xfrm>
            </p:grpSpPr>
            <p:sp>
              <p:nvSpPr>
                <p:cNvPr id="152" name="椭圆 151"/>
                <p:cNvSpPr/>
                <p:nvPr/>
              </p:nvSpPr>
              <p:spPr>
                <a:xfrm>
                  <a:off x="2483059"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3" name="椭圆 15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nvGrpSpPr>
            <p:cNvPr id="35860" name="组合 101"/>
            <p:cNvGrpSpPr/>
            <p:nvPr/>
          </p:nvGrpSpPr>
          <p:grpSpPr bwMode="auto">
            <a:xfrm rot="-5400000">
              <a:off x="6475666" y="5113415"/>
              <a:ext cx="265709" cy="258978"/>
              <a:chOff x="2483009" y="1114425"/>
              <a:chExt cx="209550" cy="209550"/>
            </a:xfrm>
          </p:grpSpPr>
          <p:sp>
            <p:nvSpPr>
              <p:cNvPr id="142" name="椭圆 141"/>
              <p:cNvSpPr/>
              <p:nvPr/>
            </p:nvSpPr>
            <p:spPr>
              <a:xfrm>
                <a:off x="2483390"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3" name="椭圆 14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61" name="组合 102"/>
            <p:cNvGrpSpPr/>
            <p:nvPr/>
          </p:nvGrpSpPr>
          <p:grpSpPr bwMode="auto">
            <a:xfrm rot="-5400000">
              <a:off x="6475666" y="4587441"/>
              <a:ext cx="265709" cy="258978"/>
              <a:chOff x="2483009" y="1114425"/>
              <a:chExt cx="209550" cy="209550"/>
            </a:xfrm>
          </p:grpSpPr>
          <p:sp>
            <p:nvSpPr>
              <p:cNvPr id="140" name="椭圆 139"/>
              <p:cNvSpPr/>
              <p:nvPr/>
            </p:nvSpPr>
            <p:spPr>
              <a:xfrm>
                <a:off x="2482986"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1" name="椭圆 14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62" name="组合 105"/>
            <p:cNvGrpSpPr/>
            <p:nvPr/>
          </p:nvGrpSpPr>
          <p:grpSpPr bwMode="auto">
            <a:xfrm rot="-5400000">
              <a:off x="6475666" y="4061466"/>
              <a:ext cx="265709" cy="258978"/>
              <a:chOff x="2483009" y="1114425"/>
              <a:chExt cx="209550" cy="209550"/>
            </a:xfrm>
          </p:grpSpPr>
          <p:sp>
            <p:nvSpPr>
              <p:cNvPr id="138" name="椭圆 137"/>
              <p:cNvSpPr/>
              <p:nvPr/>
            </p:nvSpPr>
            <p:spPr>
              <a:xfrm>
                <a:off x="2482583"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9" name="椭圆 13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63" name="组合 106"/>
            <p:cNvGrpSpPr/>
            <p:nvPr/>
          </p:nvGrpSpPr>
          <p:grpSpPr bwMode="auto">
            <a:xfrm rot="-5400000">
              <a:off x="6475666" y="3535489"/>
              <a:ext cx="265709" cy="258978"/>
              <a:chOff x="2483009" y="1114425"/>
              <a:chExt cx="209550" cy="209550"/>
            </a:xfrm>
          </p:grpSpPr>
          <p:sp>
            <p:nvSpPr>
              <p:cNvPr id="136" name="椭圆 135"/>
              <p:cNvSpPr/>
              <p:nvPr/>
            </p:nvSpPr>
            <p:spPr>
              <a:xfrm>
                <a:off x="2483429"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7" name="椭圆 13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64" name="组合 107"/>
            <p:cNvGrpSpPr/>
            <p:nvPr/>
          </p:nvGrpSpPr>
          <p:grpSpPr bwMode="auto">
            <a:xfrm rot="-5400000">
              <a:off x="6475666" y="3009513"/>
              <a:ext cx="265709" cy="258978"/>
              <a:chOff x="2483009" y="1114425"/>
              <a:chExt cx="209550" cy="209550"/>
            </a:xfrm>
          </p:grpSpPr>
          <p:sp>
            <p:nvSpPr>
              <p:cNvPr id="134" name="椭圆 133"/>
              <p:cNvSpPr/>
              <p:nvPr/>
            </p:nvSpPr>
            <p:spPr>
              <a:xfrm>
                <a:off x="2483023"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5" name="椭圆 13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65" name="组合 108"/>
            <p:cNvGrpSpPr/>
            <p:nvPr/>
          </p:nvGrpSpPr>
          <p:grpSpPr bwMode="auto">
            <a:xfrm rot="-5400000">
              <a:off x="6475666" y="2483538"/>
              <a:ext cx="265709" cy="258978"/>
              <a:chOff x="2483009" y="1114425"/>
              <a:chExt cx="209550" cy="209550"/>
            </a:xfrm>
          </p:grpSpPr>
          <p:sp>
            <p:nvSpPr>
              <p:cNvPr id="132" name="椭圆 131"/>
              <p:cNvSpPr/>
              <p:nvPr/>
            </p:nvSpPr>
            <p:spPr>
              <a:xfrm>
                <a:off x="2482620"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3" name="椭圆 13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66" name="组合 109"/>
            <p:cNvGrpSpPr/>
            <p:nvPr/>
          </p:nvGrpSpPr>
          <p:grpSpPr bwMode="auto">
            <a:xfrm rot="-5400000">
              <a:off x="6475666" y="1957561"/>
              <a:ext cx="265709" cy="258978"/>
              <a:chOff x="2483009" y="1114425"/>
              <a:chExt cx="209550" cy="209550"/>
            </a:xfrm>
          </p:grpSpPr>
          <p:sp>
            <p:nvSpPr>
              <p:cNvPr id="130" name="椭圆 129"/>
              <p:cNvSpPr/>
              <p:nvPr/>
            </p:nvSpPr>
            <p:spPr>
              <a:xfrm>
                <a:off x="2483466"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1" name="椭圆 13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67" name="组合 110"/>
            <p:cNvGrpSpPr/>
            <p:nvPr/>
          </p:nvGrpSpPr>
          <p:grpSpPr bwMode="auto">
            <a:xfrm rot="-5400000">
              <a:off x="6475666" y="1431585"/>
              <a:ext cx="265709" cy="258978"/>
              <a:chOff x="2483009" y="1114425"/>
              <a:chExt cx="209550" cy="209550"/>
            </a:xfrm>
          </p:grpSpPr>
          <p:sp>
            <p:nvSpPr>
              <p:cNvPr id="128" name="椭圆 127"/>
              <p:cNvSpPr/>
              <p:nvPr/>
            </p:nvSpPr>
            <p:spPr>
              <a:xfrm>
                <a:off x="2483060"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9" name="椭圆 12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68" name="组合 157"/>
            <p:cNvGrpSpPr/>
            <p:nvPr/>
          </p:nvGrpSpPr>
          <p:grpSpPr bwMode="auto">
            <a:xfrm>
              <a:off x="5999955" y="1503872"/>
              <a:ext cx="604372" cy="3803423"/>
              <a:chOff x="6621782" y="1450898"/>
              <a:chExt cx="451329" cy="3126513"/>
            </a:xfrm>
          </p:grpSpPr>
          <p:grpSp>
            <p:nvGrpSpPr>
              <p:cNvPr id="35869" name="组合 71"/>
              <p:cNvGrpSpPr/>
              <p:nvPr/>
            </p:nvGrpSpPr>
            <p:grpSpPr bwMode="auto">
              <a:xfrm rot="-5400000">
                <a:off x="6803382" y="4307683"/>
                <a:ext cx="88129" cy="451328"/>
                <a:chOff x="2244442" y="772895"/>
                <a:chExt cx="94671" cy="485002"/>
              </a:xfrm>
            </p:grpSpPr>
            <p:sp>
              <p:nvSpPr>
                <p:cNvPr id="126" name="圆角矩形 8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7"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70" name="组合 72"/>
              <p:cNvGrpSpPr/>
              <p:nvPr/>
            </p:nvGrpSpPr>
            <p:grpSpPr bwMode="auto">
              <a:xfrm rot="-5400000">
                <a:off x="6803382" y="3873629"/>
                <a:ext cx="88129" cy="451328"/>
                <a:chOff x="2244442" y="772895"/>
                <a:chExt cx="94671" cy="485002"/>
              </a:xfrm>
            </p:grpSpPr>
            <p:sp>
              <p:nvSpPr>
                <p:cNvPr id="124" name="圆角矩形 8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5"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71" name="组合 75"/>
              <p:cNvGrpSpPr/>
              <p:nvPr/>
            </p:nvGrpSpPr>
            <p:grpSpPr bwMode="auto">
              <a:xfrm rot="-5400000">
                <a:off x="6803381" y="3439574"/>
                <a:ext cx="88129" cy="451328"/>
                <a:chOff x="2244442" y="772895"/>
                <a:chExt cx="94671" cy="485002"/>
              </a:xfrm>
            </p:grpSpPr>
            <p:sp>
              <p:nvSpPr>
                <p:cNvPr id="122"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3"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72" name="组合 76"/>
              <p:cNvGrpSpPr/>
              <p:nvPr/>
            </p:nvGrpSpPr>
            <p:grpSpPr bwMode="auto">
              <a:xfrm rot="-5400000">
                <a:off x="6803381" y="3005519"/>
                <a:ext cx="88129" cy="451328"/>
                <a:chOff x="2244442" y="772895"/>
                <a:chExt cx="94671" cy="485002"/>
              </a:xfrm>
            </p:grpSpPr>
            <p:sp>
              <p:nvSpPr>
                <p:cNvPr id="120"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1"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73" name="组合 77"/>
              <p:cNvGrpSpPr/>
              <p:nvPr/>
            </p:nvGrpSpPr>
            <p:grpSpPr bwMode="auto">
              <a:xfrm rot="-5400000">
                <a:off x="6803381" y="2571464"/>
                <a:ext cx="88129" cy="451328"/>
                <a:chOff x="2244442" y="772895"/>
                <a:chExt cx="94671" cy="485002"/>
              </a:xfrm>
            </p:grpSpPr>
            <p:sp>
              <p:nvSpPr>
                <p:cNvPr id="118"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9"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74" name="组合 78"/>
              <p:cNvGrpSpPr/>
              <p:nvPr/>
            </p:nvGrpSpPr>
            <p:grpSpPr bwMode="auto">
              <a:xfrm rot="-5400000">
                <a:off x="6803381" y="2137409"/>
                <a:ext cx="88129" cy="451328"/>
                <a:chOff x="2244442" y="772895"/>
                <a:chExt cx="94671" cy="485002"/>
              </a:xfrm>
            </p:grpSpPr>
            <p:sp>
              <p:nvSpPr>
                <p:cNvPr id="116"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7"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75" name="组合 79"/>
              <p:cNvGrpSpPr/>
              <p:nvPr/>
            </p:nvGrpSpPr>
            <p:grpSpPr bwMode="auto">
              <a:xfrm rot="-5400000">
                <a:off x="6803381" y="1703354"/>
                <a:ext cx="88129" cy="451328"/>
                <a:chOff x="2244442" y="772895"/>
                <a:chExt cx="94671" cy="485002"/>
              </a:xfrm>
            </p:grpSpPr>
            <p:sp>
              <p:nvSpPr>
                <p:cNvPr id="114"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5"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5876" name="组合 80"/>
              <p:cNvGrpSpPr/>
              <p:nvPr/>
            </p:nvGrpSpPr>
            <p:grpSpPr bwMode="auto">
              <a:xfrm rot="-5400000">
                <a:off x="6803381" y="1269299"/>
                <a:ext cx="88129" cy="451328"/>
                <a:chOff x="2244442" y="772895"/>
                <a:chExt cx="94671" cy="485002"/>
              </a:xfrm>
            </p:grpSpPr>
            <p:sp>
              <p:nvSpPr>
                <p:cNvPr id="112"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3"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sp>
        <p:nvSpPr>
          <p:cNvPr id="2" name="TextBox 114"/>
          <p:cNvSpPr txBox="1"/>
          <p:nvPr/>
        </p:nvSpPr>
        <p:spPr>
          <a:xfrm>
            <a:off x="801558" y="16802"/>
            <a:ext cx="3061399"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1254252" y="1978538"/>
            <a:ext cx="4369975" cy="2677293"/>
          </a:xfrm>
          <a:prstGeom prst="rect">
            <a:avLst/>
          </a:prstGeom>
        </p:spPr>
      </p:pic>
      <p:pic>
        <p:nvPicPr>
          <p:cNvPr id="6" name="图片 5"/>
          <p:cNvPicPr>
            <a:picLocks noChangeAspect="1"/>
          </p:cNvPicPr>
          <p:nvPr/>
        </p:nvPicPr>
        <p:blipFill>
          <a:blip r:embed="rId2"/>
          <a:stretch>
            <a:fillRect/>
          </a:stretch>
        </p:blipFill>
        <p:spPr>
          <a:xfrm>
            <a:off x="6778912" y="1949643"/>
            <a:ext cx="4473775" cy="2751357"/>
          </a:xfrm>
          <a:prstGeom prst="rect">
            <a:avLst/>
          </a:prstGeom>
        </p:spPr>
      </p:pic>
      <p:grpSp>
        <p:nvGrpSpPr>
          <p:cNvPr id="22532" name="Group 3"/>
          <p:cNvGrpSpPr/>
          <p:nvPr/>
        </p:nvGrpSpPr>
        <p:grpSpPr bwMode="auto">
          <a:xfrm>
            <a:off x="7702516" y="2281387"/>
            <a:ext cx="2945996" cy="1982910"/>
            <a:chOff x="3645" y="2882"/>
            <a:chExt cx="5640" cy="4473"/>
          </a:xfrm>
        </p:grpSpPr>
        <p:sp>
          <p:nvSpPr>
            <p:cNvPr id="35849" name="AutoShape 5"/>
            <p:cNvSpPr>
              <a:spLocks noChangeArrowheads="1"/>
            </p:cNvSpPr>
            <p:nvPr/>
          </p:nvSpPr>
          <p:spPr bwMode="auto">
            <a:xfrm>
              <a:off x="8940" y="2882"/>
              <a:ext cx="345" cy="414"/>
            </a:xfrm>
            <a:prstGeom prst="flowChartProcess">
              <a:avLst/>
            </a:prstGeom>
            <a:noFill/>
            <a:ln w="19050">
              <a:solidFill>
                <a:srgbClr val="FF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endParaRPr lang="zh-CN" altLang="en-US" sz="1800"/>
            </a:p>
          </p:txBody>
        </p:sp>
        <p:pic>
          <p:nvPicPr>
            <p:cNvPr id="35850" name="Picture 6" descr="111111111 (2)"/>
            <p:cNvPicPr>
              <a:picLocks noChangeAspect="1" noChangeArrowheads="1"/>
            </p:cNvPicPr>
            <p:nvPr/>
          </p:nvPicPr>
          <p:blipFill>
            <a:blip r:embed="rId3" cstate="print">
              <a:extLst>
                <a:ext uri="{28A0092B-C50C-407E-A947-70E740481C1C}">
                  <a14:useLocalDpi xmlns:a14="http://schemas.microsoft.com/office/drawing/2010/main" val="0"/>
                </a:ext>
              </a:extLst>
            </a:blip>
            <a:srcRect r="7210"/>
            <a:stretch>
              <a:fillRect/>
            </a:stretch>
          </p:blipFill>
          <p:spPr bwMode="auto">
            <a:xfrm>
              <a:off x="3645" y="3386"/>
              <a:ext cx="5303" cy="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barn(inVertical)">
                                      <p:cBhvr>
                                        <p:cTn id="7" dur="1500"/>
                                        <p:tgtEl>
                                          <p:spTgt spid="22532"/>
                                        </p:tgtEl>
                                      </p:cBhvr>
                                    </p:animEffect>
                                  </p:childTnLst>
                                </p:cTn>
                              </p:par>
                              <p:par>
                                <p:cTn id="8" presetID="23" presetClass="entr" presetSubtype="16"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组合 95"/>
          <p:cNvGrpSpPr/>
          <p:nvPr/>
        </p:nvGrpSpPr>
        <p:grpSpPr bwMode="auto">
          <a:xfrm>
            <a:off x="909520" y="1054409"/>
            <a:ext cx="10834864" cy="4679341"/>
            <a:chOff x="909561" y="1054100"/>
            <a:chExt cx="10836352" cy="4679950"/>
          </a:xfrm>
        </p:grpSpPr>
        <p:sp>
          <p:nvSpPr>
            <p:cNvPr id="97" name="圆角矩形 51"/>
            <p:cNvSpPr/>
            <p:nvPr/>
          </p:nvSpPr>
          <p:spPr bwMode="auto">
            <a:xfrm rot="5400000" flipV="1">
              <a:off x="6706004"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8" name="矩形: 圆角 97"/>
            <p:cNvSpPr/>
            <p:nvPr/>
          </p:nvSpPr>
          <p:spPr bwMode="auto">
            <a:xfrm rot="16200000">
              <a:off x="6822262" y="778650"/>
              <a:ext cx="4324350" cy="5246724"/>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p>
          </p:txBody>
        </p:sp>
        <p:sp>
          <p:nvSpPr>
            <p:cNvPr id="99" name="圆角矩形 51"/>
            <p:cNvSpPr/>
            <p:nvPr/>
          </p:nvSpPr>
          <p:spPr bwMode="auto">
            <a:xfrm rot="5400000">
              <a:off x="1269520"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00" name="矩形: 圆角 99"/>
            <p:cNvSpPr/>
            <p:nvPr/>
          </p:nvSpPr>
          <p:spPr bwMode="auto">
            <a:xfrm rot="16200000">
              <a:off x="1487430" y="771506"/>
              <a:ext cx="4324350" cy="5261012"/>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dirty="0"/>
            </a:p>
          </p:txBody>
        </p:sp>
        <p:grpSp>
          <p:nvGrpSpPr>
            <p:cNvPr id="36890" name="组合 158"/>
            <p:cNvGrpSpPr/>
            <p:nvPr/>
          </p:nvGrpSpPr>
          <p:grpSpPr bwMode="auto">
            <a:xfrm>
              <a:off x="5857987" y="1428219"/>
              <a:ext cx="253136" cy="3947540"/>
              <a:chOff x="6455461" y="1388709"/>
              <a:chExt cx="218341" cy="3244980"/>
            </a:xfrm>
          </p:grpSpPr>
          <p:grpSp>
            <p:nvGrpSpPr>
              <p:cNvPr id="36988" name="组合 133"/>
              <p:cNvGrpSpPr/>
              <p:nvPr/>
            </p:nvGrpSpPr>
            <p:grpSpPr bwMode="auto">
              <a:xfrm rot="-5400000">
                <a:off x="6455422" y="4415308"/>
                <a:ext cx="218420" cy="218341"/>
                <a:chOff x="2483009" y="1114425"/>
                <a:chExt cx="209550" cy="209550"/>
              </a:xfrm>
            </p:grpSpPr>
            <p:sp>
              <p:nvSpPr>
                <p:cNvPr id="173" name="椭圆 172"/>
                <p:cNvSpPr/>
                <p:nvPr/>
              </p:nvSpPr>
              <p:spPr>
                <a:xfrm>
                  <a:off x="2483390"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4" name="椭圆 17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89" name="组合 136"/>
              <p:cNvGrpSpPr/>
              <p:nvPr/>
            </p:nvGrpSpPr>
            <p:grpSpPr bwMode="auto">
              <a:xfrm rot="-5400000">
                <a:off x="6455422" y="3982944"/>
                <a:ext cx="218420" cy="218341"/>
                <a:chOff x="2483009" y="1114425"/>
                <a:chExt cx="209550" cy="209550"/>
              </a:xfrm>
            </p:grpSpPr>
            <p:sp>
              <p:nvSpPr>
                <p:cNvPr id="171" name="椭圆 170"/>
                <p:cNvSpPr/>
                <p:nvPr/>
              </p:nvSpPr>
              <p:spPr>
                <a:xfrm>
                  <a:off x="2486742"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2" name="椭圆 17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90" name="组合 139"/>
              <p:cNvGrpSpPr/>
              <p:nvPr/>
            </p:nvGrpSpPr>
            <p:grpSpPr bwMode="auto">
              <a:xfrm rot="-5400000">
                <a:off x="6455422" y="3550578"/>
                <a:ext cx="218420" cy="218341"/>
                <a:chOff x="2483009" y="1114425"/>
                <a:chExt cx="209550" cy="209550"/>
              </a:xfrm>
            </p:grpSpPr>
            <p:sp>
              <p:nvSpPr>
                <p:cNvPr id="169" name="椭圆 168"/>
                <p:cNvSpPr/>
                <p:nvPr/>
              </p:nvSpPr>
              <p:spPr>
                <a:xfrm>
                  <a:off x="2482582"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0" name="椭圆 16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91" name="组合 142"/>
              <p:cNvGrpSpPr/>
              <p:nvPr/>
            </p:nvGrpSpPr>
            <p:grpSpPr bwMode="auto">
              <a:xfrm rot="-5400000">
                <a:off x="6455422" y="3118212"/>
                <a:ext cx="218420" cy="218341"/>
                <a:chOff x="2483009" y="1114425"/>
                <a:chExt cx="209550" cy="209550"/>
              </a:xfrm>
            </p:grpSpPr>
            <p:sp>
              <p:nvSpPr>
                <p:cNvPr id="167" name="椭圆 166"/>
                <p:cNvSpPr/>
                <p:nvPr/>
              </p:nvSpPr>
              <p:spPr>
                <a:xfrm>
                  <a:off x="2483429"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8" name="椭圆 16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92" name="组合 145"/>
              <p:cNvGrpSpPr/>
              <p:nvPr/>
            </p:nvGrpSpPr>
            <p:grpSpPr bwMode="auto">
              <a:xfrm rot="-5400000">
                <a:off x="6455422" y="2685846"/>
                <a:ext cx="218420" cy="218341"/>
                <a:chOff x="2483009" y="1114425"/>
                <a:chExt cx="209550" cy="209550"/>
              </a:xfrm>
            </p:grpSpPr>
            <p:sp>
              <p:nvSpPr>
                <p:cNvPr id="165" name="椭圆 164"/>
                <p:cNvSpPr/>
                <p:nvPr/>
              </p:nvSpPr>
              <p:spPr>
                <a:xfrm>
                  <a:off x="2483023"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6" name="椭圆 16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93" name="组合 148"/>
              <p:cNvGrpSpPr/>
              <p:nvPr/>
            </p:nvGrpSpPr>
            <p:grpSpPr bwMode="auto">
              <a:xfrm rot="-5400000">
                <a:off x="6455422" y="2253480"/>
                <a:ext cx="218420" cy="218341"/>
                <a:chOff x="2483009" y="1114425"/>
                <a:chExt cx="209550" cy="209550"/>
              </a:xfrm>
            </p:grpSpPr>
            <p:sp>
              <p:nvSpPr>
                <p:cNvPr id="163" name="椭圆 162"/>
                <p:cNvSpPr/>
                <p:nvPr/>
              </p:nvSpPr>
              <p:spPr>
                <a:xfrm>
                  <a:off x="2482618"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4" name="椭圆 16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94" name="组合 151"/>
              <p:cNvGrpSpPr/>
              <p:nvPr/>
            </p:nvGrpSpPr>
            <p:grpSpPr bwMode="auto">
              <a:xfrm rot="-5400000">
                <a:off x="6455422" y="1821114"/>
                <a:ext cx="218420" cy="218341"/>
                <a:chOff x="2483009" y="1114425"/>
                <a:chExt cx="209550" cy="209550"/>
              </a:xfrm>
            </p:grpSpPr>
            <p:sp>
              <p:nvSpPr>
                <p:cNvPr id="161" name="椭圆 160"/>
                <p:cNvSpPr/>
                <p:nvPr/>
              </p:nvSpPr>
              <p:spPr>
                <a:xfrm>
                  <a:off x="2478457"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2" name="椭圆 16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95" name="组合 154"/>
              <p:cNvGrpSpPr/>
              <p:nvPr/>
            </p:nvGrpSpPr>
            <p:grpSpPr bwMode="auto">
              <a:xfrm rot="-5400000">
                <a:off x="6455422" y="1388748"/>
                <a:ext cx="218420" cy="218341"/>
                <a:chOff x="2483009" y="1114425"/>
                <a:chExt cx="209550" cy="209550"/>
              </a:xfrm>
            </p:grpSpPr>
            <p:sp>
              <p:nvSpPr>
                <p:cNvPr id="159" name="椭圆 158"/>
                <p:cNvSpPr/>
                <p:nvPr/>
              </p:nvSpPr>
              <p:spPr>
                <a:xfrm>
                  <a:off x="2483059"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0" name="椭圆 15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nvGrpSpPr>
            <p:cNvPr id="36891" name="组合 101"/>
            <p:cNvGrpSpPr/>
            <p:nvPr/>
          </p:nvGrpSpPr>
          <p:grpSpPr bwMode="auto">
            <a:xfrm rot="-5400000">
              <a:off x="6475666" y="5113415"/>
              <a:ext cx="265709" cy="258978"/>
              <a:chOff x="2483009" y="1114425"/>
              <a:chExt cx="209550" cy="209550"/>
            </a:xfrm>
          </p:grpSpPr>
          <p:sp>
            <p:nvSpPr>
              <p:cNvPr id="149" name="椭圆 148"/>
              <p:cNvSpPr/>
              <p:nvPr/>
            </p:nvSpPr>
            <p:spPr>
              <a:xfrm>
                <a:off x="2483390"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0" name="椭圆 14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892" name="组合 102"/>
            <p:cNvGrpSpPr/>
            <p:nvPr/>
          </p:nvGrpSpPr>
          <p:grpSpPr bwMode="auto">
            <a:xfrm rot="-5400000">
              <a:off x="6475666" y="4587441"/>
              <a:ext cx="265709" cy="258978"/>
              <a:chOff x="2483009" y="1114425"/>
              <a:chExt cx="209550" cy="209550"/>
            </a:xfrm>
          </p:grpSpPr>
          <p:sp>
            <p:nvSpPr>
              <p:cNvPr id="147" name="椭圆 146"/>
              <p:cNvSpPr/>
              <p:nvPr/>
            </p:nvSpPr>
            <p:spPr>
              <a:xfrm>
                <a:off x="2482986"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8" name="椭圆 14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893" name="组合 105"/>
            <p:cNvGrpSpPr/>
            <p:nvPr/>
          </p:nvGrpSpPr>
          <p:grpSpPr bwMode="auto">
            <a:xfrm rot="-5400000">
              <a:off x="6475666" y="4061466"/>
              <a:ext cx="265709" cy="258978"/>
              <a:chOff x="2483009" y="1114425"/>
              <a:chExt cx="209550" cy="209550"/>
            </a:xfrm>
          </p:grpSpPr>
          <p:sp>
            <p:nvSpPr>
              <p:cNvPr id="145" name="椭圆 144"/>
              <p:cNvSpPr/>
              <p:nvPr/>
            </p:nvSpPr>
            <p:spPr>
              <a:xfrm>
                <a:off x="2482583"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6" name="椭圆 14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894" name="组合 106"/>
            <p:cNvGrpSpPr/>
            <p:nvPr/>
          </p:nvGrpSpPr>
          <p:grpSpPr bwMode="auto">
            <a:xfrm rot="-5400000">
              <a:off x="6475666" y="3535489"/>
              <a:ext cx="265709" cy="258978"/>
              <a:chOff x="2483009" y="1114425"/>
              <a:chExt cx="209550" cy="209550"/>
            </a:xfrm>
          </p:grpSpPr>
          <p:sp>
            <p:nvSpPr>
              <p:cNvPr id="143" name="椭圆 142"/>
              <p:cNvSpPr/>
              <p:nvPr/>
            </p:nvSpPr>
            <p:spPr>
              <a:xfrm>
                <a:off x="2483429"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4" name="椭圆 14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895" name="组合 107"/>
            <p:cNvGrpSpPr/>
            <p:nvPr/>
          </p:nvGrpSpPr>
          <p:grpSpPr bwMode="auto">
            <a:xfrm rot="-5400000">
              <a:off x="6475666" y="3009513"/>
              <a:ext cx="265709" cy="258978"/>
              <a:chOff x="2483009" y="1114425"/>
              <a:chExt cx="209550" cy="209550"/>
            </a:xfrm>
          </p:grpSpPr>
          <p:sp>
            <p:nvSpPr>
              <p:cNvPr id="141" name="椭圆 140"/>
              <p:cNvSpPr/>
              <p:nvPr/>
            </p:nvSpPr>
            <p:spPr>
              <a:xfrm>
                <a:off x="2483023"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2" name="椭圆 14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896" name="组合 108"/>
            <p:cNvGrpSpPr/>
            <p:nvPr/>
          </p:nvGrpSpPr>
          <p:grpSpPr bwMode="auto">
            <a:xfrm rot="-5400000">
              <a:off x="6475666" y="2483538"/>
              <a:ext cx="265709" cy="258978"/>
              <a:chOff x="2483009" y="1114425"/>
              <a:chExt cx="209550" cy="209550"/>
            </a:xfrm>
          </p:grpSpPr>
          <p:sp>
            <p:nvSpPr>
              <p:cNvPr id="139" name="椭圆 138"/>
              <p:cNvSpPr/>
              <p:nvPr/>
            </p:nvSpPr>
            <p:spPr>
              <a:xfrm>
                <a:off x="2482620"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0" name="椭圆 13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897" name="组合 109"/>
            <p:cNvGrpSpPr/>
            <p:nvPr/>
          </p:nvGrpSpPr>
          <p:grpSpPr bwMode="auto">
            <a:xfrm rot="-5400000">
              <a:off x="6475666" y="1957561"/>
              <a:ext cx="265709" cy="258978"/>
              <a:chOff x="2483009" y="1114425"/>
              <a:chExt cx="209550" cy="209550"/>
            </a:xfrm>
          </p:grpSpPr>
          <p:sp>
            <p:nvSpPr>
              <p:cNvPr id="137" name="椭圆 136"/>
              <p:cNvSpPr/>
              <p:nvPr/>
            </p:nvSpPr>
            <p:spPr>
              <a:xfrm>
                <a:off x="2483466"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8" name="椭圆 13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898" name="组合 110"/>
            <p:cNvGrpSpPr/>
            <p:nvPr/>
          </p:nvGrpSpPr>
          <p:grpSpPr bwMode="auto">
            <a:xfrm rot="-5400000">
              <a:off x="6475666" y="1431585"/>
              <a:ext cx="265709" cy="258978"/>
              <a:chOff x="2483009" y="1114425"/>
              <a:chExt cx="209550" cy="209550"/>
            </a:xfrm>
          </p:grpSpPr>
          <p:sp>
            <p:nvSpPr>
              <p:cNvPr id="135" name="椭圆 134"/>
              <p:cNvSpPr/>
              <p:nvPr/>
            </p:nvSpPr>
            <p:spPr>
              <a:xfrm>
                <a:off x="2483060"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6" name="椭圆 13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899" name="组合 157"/>
            <p:cNvGrpSpPr/>
            <p:nvPr/>
          </p:nvGrpSpPr>
          <p:grpSpPr bwMode="auto">
            <a:xfrm>
              <a:off x="5999955" y="1503872"/>
              <a:ext cx="604372" cy="3803423"/>
              <a:chOff x="6621782" y="1450898"/>
              <a:chExt cx="451329" cy="3126513"/>
            </a:xfrm>
          </p:grpSpPr>
          <p:grpSp>
            <p:nvGrpSpPr>
              <p:cNvPr id="36900" name="组合 71"/>
              <p:cNvGrpSpPr/>
              <p:nvPr/>
            </p:nvGrpSpPr>
            <p:grpSpPr bwMode="auto">
              <a:xfrm rot="-5400000">
                <a:off x="6803382" y="4307683"/>
                <a:ext cx="88129" cy="451328"/>
                <a:chOff x="2244442" y="772895"/>
                <a:chExt cx="94671" cy="485002"/>
              </a:xfrm>
            </p:grpSpPr>
            <p:sp>
              <p:nvSpPr>
                <p:cNvPr id="133" name="圆角矩形 8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4"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01" name="组合 72"/>
              <p:cNvGrpSpPr/>
              <p:nvPr/>
            </p:nvGrpSpPr>
            <p:grpSpPr bwMode="auto">
              <a:xfrm rot="-5400000">
                <a:off x="6803382" y="3873629"/>
                <a:ext cx="88129" cy="451328"/>
                <a:chOff x="2244442" y="772895"/>
                <a:chExt cx="94671" cy="485002"/>
              </a:xfrm>
            </p:grpSpPr>
            <p:sp>
              <p:nvSpPr>
                <p:cNvPr id="131" name="圆角矩形 8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2"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02" name="组合 75"/>
              <p:cNvGrpSpPr/>
              <p:nvPr/>
            </p:nvGrpSpPr>
            <p:grpSpPr bwMode="auto">
              <a:xfrm rot="-5400000">
                <a:off x="6803381" y="3439574"/>
                <a:ext cx="88129" cy="451328"/>
                <a:chOff x="2244442" y="772895"/>
                <a:chExt cx="94671" cy="485002"/>
              </a:xfrm>
            </p:grpSpPr>
            <p:sp>
              <p:nvSpPr>
                <p:cNvPr id="129"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0"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03" name="组合 76"/>
              <p:cNvGrpSpPr/>
              <p:nvPr/>
            </p:nvGrpSpPr>
            <p:grpSpPr bwMode="auto">
              <a:xfrm rot="-5400000">
                <a:off x="6803381" y="3005519"/>
                <a:ext cx="88129" cy="451328"/>
                <a:chOff x="2244442" y="772895"/>
                <a:chExt cx="94671" cy="485002"/>
              </a:xfrm>
            </p:grpSpPr>
            <p:sp>
              <p:nvSpPr>
                <p:cNvPr id="127"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8"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04" name="组合 77"/>
              <p:cNvGrpSpPr/>
              <p:nvPr/>
            </p:nvGrpSpPr>
            <p:grpSpPr bwMode="auto">
              <a:xfrm rot="-5400000">
                <a:off x="6803381" y="2571464"/>
                <a:ext cx="88129" cy="451328"/>
                <a:chOff x="2244442" y="772895"/>
                <a:chExt cx="94671" cy="485002"/>
              </a:xfrm>
            </p:grpSpPr>
            <p:sp>
              <p:nvSpPr>
                <p:cNvPr id="125"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6"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05" name="组合 78"/>
              <p:cNvGrpSpPr/>
              <p:nvPr/>
            </p:nvGrpSpPr>
            <p:grpSpPr bwMode="auto">
              <a:xfrm rot="-5400000">
                <a:off x="6803381" y="2137409"/>
                <a:ext cx="88129" cy="451328"/>
                <a:chOff x="2244442" y="772895"/>
                <a:chExt cx="94671" cy="485002"/>
              </a:xfrm>
            </p:grpSpPr>
            <p:sp>
              <p:nvSpPr>
                <p:cNvPr id="123"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4"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06" name="组合 79"/>
              <p:cNvGrpSpPr/>
              <p:nvPr/>
            </p:nvGrpSpPr>
            <p:grpSpPr bwMode="auto">
              <a:xfrm rot="-5400000">
                <a:off x="6803381" y="1703354"/>
                <a:ext cx="88129" cy="451328"/>
                <a:chOff x="2244442" y="772895"/>
                <a:chExt cx="94671" cy="485002"/>
              </a:xfrm>
            </p:grpSpPr>
            <p:sp>
              <p:nvSpPr>
                <p:cNvPr id="121"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2"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6907" name="组合 80"/>
              <p:cNvGrpSpPr/>
              <p:nvPr/>
            </p:nvGrpSpPr>
            <p:grpSpPr bwMode="auto">
              <a:xfrm rot="-5400000">
                <a:off x="6803381" y="1269299"/>
                <a:ext cx="88129" cy="451328"/>
                <a:chOff x="2244442" y="772895"/>
                <a:chExt cx="94671" cy="485002"/>
              </a:xfrm>
            </p:grpSpPr>
            <p:sp>
              <p:nvSpPr>
                <p:cNvPr id="119"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0"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grpSp>
        <p:nvGrpSpPr>
          <p:cNvPr id="23555" name="Group 2"/>
          <p:cNvGrpSpPr/>
          <p:nvPr/>
        </p:nvGrpSpPr>
        <p:grpSpPr bwMode="auto">
          <a:xfrm>
            <a:off x="2220933" y="2454807"/>
            <a:ext cx="2847194" cy="1987778"/>
            <a:chOff x="3225" y="4021"/>
            <a:chExt cx="5588" cy="3687"/>
          </a:xfrm>
        </p:grpSpPr>
        <p:pic>
          <p:nvPicPr>
            <p:cNvPr id="36881" name="Picture 5" descr="sshot-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25" y="4021"/>
              <a:ext cx="5588" cy="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878" name="AutoShape 6"/>
            <p:cNvCxnSpPr>
              <a:cxnSpLocks noChangeShapeType="1"/>
            </p:cNvCxnSpPr>
            <p:nvPr/>
          </p:nvCxnSpPr>
          <p:spPr bwMode="auto">
            <a:xfrm>
              <a:off x="6840" y="4950"/>
              <a:ext cx="1632" cy="0"/>
            </a:xfrm>
            <a:prstGeom prst="straightConnector1">
              <a:avLst/>
            </a:prstGeom>
            <a:noFill/>
            <a:ln w="1905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6879" name="AutoShape 7"/>
            <p:cNvCxnSpPr>
              <a:cxnSpLocks noChangeShapeType="1"/>
            </p:cNvCxnSpPr>
            <p:nvPr/>
          </p:nvCxnSpPr>
          <p:spPr bwMode="auto">
            <a:xfrm>
              <a:off x="7320" y="5355"/>
              <a:ext cx="645" cy="0"/>
            </a:xfrm>
            <a:prstGeom prst="straightConnector1">
              <a:avLst/>
            </a:prstGeom>
            <a:noFill/>
            <a:ln w="1905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grpSp>
        <p:nvGrpSpPr>
          <p:cNvPr id="23556" name="Group 8"/>
          <p:cNvGrpSpPr/>
          <p:nvPr/>
        </p:nvGrpSpPr>
        <p:grpSpPr bwMode="auto">
          <a:xfrm>
            <a:off x="8366366" y="2629383"/>
            <a:ext cx="1797692" cy="1632581"/>
            <a:chOff x="4209" y="3893"/>
            <a:chExt cx="3548" cy="3275"/>
          </a:xfrm>
        </p:grpSpPr>
        <p:pic>
          <p:nvPicPr>
            <p:cNvPr id="36876" name="Picture 11" descr="sshot-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9" y="3893"/>
              <a:ext cx="3548" cy="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873" name="AutoShape 12"/>
            <p:cNvCxnSpPr>
              <a:cxnSpLocks noChangeShapeType="1"/>
            </p:cNvCxnSpPr>
            <p:nvPr/>
          </p:nvCxnSpPr>
          <p:spPr bwMode="auto">
            <a:xfrm flipV="1">
              <a:off x="5185" y="5025"/>
              <a:ext cx="1680" cy="15"/>
            </a:xfrm>
            <a:prstGeom prst="straightConnector1">
              <a:avLst/>
            </a:prstGeom>
            <a:noFill/>
            <a:ln w="1905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6874" name="AutoShape 13"/>
            <p:cNvCxnSpPr>
              <a:cxnSpLocks noChangeShapeType="1"/>
            </p:cNvCxnSpPr>
            <p:nvPr/>
          </p:nvCxnSpPr>
          <p:spPr bwMode="auto">
            <a:xfrm>
              <a:off x="5610" y="5460"/>
              <a:ext cx="680" cy="0"/>
            </a:xfrm>
            <a:prstGeom prst="straightConnector1">
              <a:avLst/>
            </a:prstGeom>
            <a:noFill/>
            <a:ln w="1905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2" name="TextBox 114"/>
          <p:cNvSpPr txBox="1"/>
          <p:nvPr/>
        </p:nvSpPr>
        <p:spPr>
          <a:xfrm>
            <a:off x="801558" y="16802"/>
            <a:ext cx="3061399"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1331130" y="1790500"/>
            <a:ext cx="4328512" cy="3025795"/>
          </a:xfrm>
          <a:prstGeom prst="rect">
            <a:avLst/>
          </a:prstGeom>
        </p:spPr>
      </p:pic>
      <p:pic>
        <p:nvPicPr>
          <p:cNvPr id="6" name="图片 5"/>
          <p:cNvPicPr>
            <a:picLocks noChangeAspect="1"/>
          </p:cNvPicPr>
          <p:nvPr/>
        </p:nvPicPr>
        <p:blipFill>
          <a:blip r:embed="rId4"/>
          <a:stretch>
            <a:fillRect/>
          </a:stretch>
        </p:blipFill>
        <p:spPr>
          <a:xfrm>
            <a:off x="6853930" y="1790500"/>
            <a:ext cx="4497860" cy="30543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barn(inVertical)">
                                      <p:cBhvr>
                                        <p:cTn id="7" dur="1500"/>
                                        <p:tgtEl>
                                          <p:spTgt spid="2355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556"/>
                                        </p:tgtEl>
                                        <p:attrNameLst>
                                          <p:attrName>style.visibility</p:attrName>
                                        </p:attrNameLst>
                                      </p:cBhvr>
                                      <p:to>
                                        <p:strVal val="visible"/>
                                      </p:to>
                                    </p:set>
                                    <p:animEffect transition="in" filter="barn(inVertical)">
                                      <p:cBhvr>
                                        <p:cTn id="12" dur="1500"/>
                                        <p:tgtEl>
                                          <p:spTgt spid="23556"/>
                                        </p:tgtEl>
                                      </p:cBhvr>
                                    </p:animEffect>
                                  </p:childTnLst>
                                </p:cTn>
                              </p:par>
                              <p:par>
                                <p:cTn id="13" presetID="2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组合 89"/>
          <p:cNvGrpSpPr/>
          <p:nvPr/>
        </p:nvGrpSpPr>
        <p:grpSpPr bwMode="auto">
          <a:xfrm>
            <a:off x="909520" y="1054409"/>
            <a:ext cx="10834864" cy="4679341"/>
            <a:chOff x="909561" y="1054100"/>
            <a:chExt cx="10836352" cy="4679950"/>
          </a:xfrm>
        </p:grpSpPr>
        <p:sp>
          <p:nvSpPr>
            <p:cNvPr id="91" name="圆角矩形 51"/>
            <p:cNvSpPr/>
            <p:nvPr/>
          </p:nvSpPr>
          <p:spPr bwMode="auto">
            <a:xfrm rot="5400000" flipV="1">
              <a:off x="6706004"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2" name="矩形: 圆角 91"/>
            <p:cNvSpPr/>
            <p:nvPr/>
          </p:nvSpPr>
          <p:spPr bwMode="auto">
            <a:xfrm rot="16200000">
              <a:off x="6822262" y="778650"/>
              <a:ext cx="4324350" cy="5246724"/>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p>
          </p:txBody>
        </p:sp>
        <p:sp>
          <p:nvSpPr>
            <p:cNvPr id="93" name="圆角矩形 51"/>
            <p:cNvSpPr/>
            <p:nvPr/>
          </p:nvSpPr>
          <p:spPr bwMode="auto">
            <a:xfrm rot="5400000">
              <a:off x="1269520"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4" name="矩形: 圆角 93"/>
            <p:cNvSpPr/>
            <p:nvPr/>
          </p:nvSpPr>
          <p:spPr bwMode="auto">
            <a:xfrm rot="16200000">
              <a:off x="1487430" y="771506"/>
              <a:ext cx="4324350" cy="5261012"/>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dirty="0"/>
            </a:p>
          </p:txBody>
        </p:sp>
        <p:grpSp>
          <p:nvGrpSpPr>
            <p:cNvPr id="37904" name="组合 158"/>
            <p:cNvGrpSpPr/>
            <p:nvPr/>
          </p:nvGrpSpPr>
          <p:grpSpPr bwMode="auto">
            <a:xfrm>
              <a:off x="5857987" y="1428219"/>
              <a:ext cx="253136" cy="3947540"/>
              <a:chOff x="6455461" y="1388709"/>
              <a:chExt cx="218341" cy="3244980"/>
            </a:xfrm>
          </p:grpSpPr>
          <p:grpSp>
            <p:nvGrpSpPr>
              <p:cNvPr id="38002" name="组合 133"/>
              <p:cNvGrpSpPr/>
              <p:nvPr/>
            </p:nvGrpSpPr>
            <p:grpSpPr bwMode="auto">
              <a:xfrm rot="-5400000">
                <a:off x="6455422" y="4415308"/>
                <a:ext cx="218420" cy="218341"/>
                <a:chOff x="2483009" y="1114425"/>
                <a:chExt cx="209550" cy="209550"/>
              </a:xfrm>
            </p:grpSpPr>
            <p:sp>
              <p:nvSpPr>
                <p:cNvPr id="215" name="椭圆 214"/>
                <p:cNvSpPr/>
                <p:nvPr/>
              </p:nvSpPr>
              <p:spPr>
                <a:xfrm>
                  <a:off x="2483390"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16" name="椭圆 21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003" name="组合 136"/>
              <p:cNvGrpSpPr/>
              <p:nvPr/>
            </p:nvGrpSpPr>
            <p:grpSpPr bwMode="auto">
              <a:xfrm rot="-5400000">
                <a:off x="6455422" y="3982944"/>
                <a:ext cx="218420" cy="218341"/>
                <a:chOff x="2483009" y="1114425"/>
                <a:chExt cx="209550" cy="209550"/>
              </a:xfrm>
            </p:grpSpPr>
            <p:sp>
              <p:nvSpPr>
                <p:cNvPr id="213" name="椭圆 212"/>
                <p:cNvSpPr/>
                <p:nvPr/>
              </p:nvSpPr>
              <p:spPr>
                <a:xfrm>
                  <a:off x="2486742"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14" name="椭圆 21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004" name="组合 139"/>
              <p:cNvGrpSpPr/>
              <p:nvPr/>
            </p:nvGrpSpPr>
            <p:grpSpPr bwMode="auto">
              <a:xfrm rot="-5400000">
                <a:off x="6455422" y="3550578"/>
                <a:ext cx="218420" cy="218341"/>
                <a:chOff x="2483009" y="1114425"/>
                <a:chExt cx="209550" cy="209550"/>
              </a:xfrm>
            </p:grpSpPr>
            <p:sp>
              <p:nvSpPr>
                <p:cNvPr id="195" name="椭圆 194"/>
                <p:cNvSpPr/>
                <p:nvPr/>
              </p:nvSpPr>
              <p:spPr>
                <a:xfrm>
                  <a:off x="2482582"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96" name="椭圆 19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005" name="组合 142"/>
              <p:cNvGrpSpPr/>
              <p:nvPr/>
            </p:nvGrpSpPr>
            <p:grpSpPr bwMode="auto">
              <a:xfrm rot="-5400000">
                <a:off x="6455422" y="3118212"/>
                <a:ext cx="218420" cy="218341"/>
                <a:chOff x="2483009" y="1114425"/>
                <a:chExt cx="209550" cy="209550"/>
              </a:xfrm>
            </p:grpSpPr>
            <p:sp>
              <p:nvSpPr>
                <p:cNvPr id="193" name="椭圆 192"/>
                <p:cNvSpPr/>
                <p:nvPr/>
              </p:nvSpPr>
              <p:spPr>
                <a:xfrm>
                  <a:off x="2483429"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94" name="椭圆 19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006" name="组合 145"/>
              <p:cNvGrpSpPr/>
              <p:nvPr/>
            </p:nvGrpSpPr>
            <p:grpSpPr bwMode="auto">
              <a:xfrm rot="-5400000">
                <a:off x="6455422" y="2685846"/>
                <a:ext cx="218420" cy="218341"/>
                <a:chOff x="2483009" y="1114425"/>
                <a:chExt cx="209550" cy="209550"/>
              </a:xfrm>
            </p:grpSpPr>
            <p:sp>
              <p:nvSpPr>
                <p:cNvPr id="191" name="椭圆 190"/>
                <p:cNvSpPr/>
                <p:nvPr/>
              </p:nvSpPr>
              <p:spPr>
                <a:xfrm>
                  <a:off x="2483023"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92" name="椭圆 19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007" name="组合 148"/>
              <p:cNvGrpSpPr/>
              <p:nvPr/>
            </p:nvGrpSpPr>
            <p:grpSpPr bwMode="auto">
              <a:xfrm rot="-5400000">
                <a:off x="6455422" y="2253480"/>
                <a:ext cx="218420" cy="218341"/>
                <a:chOff x="2483009" y="1114425"/>
                <a:chExt cx="209550" cy="209550"/>
              </a:xfrm>
            </p:grpSpPr>
            <p:sp>
              <p:nvSpPr>
                <p:cNvPr id="189" name="椭圆 188"/>
                <p:cNvSpPr/>
                <p:nvPr/>
              </p:nvSpPr>
              <p:spPr>
                <a:xfrm>
                  <a:off x="2482618"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90" name="椭圆 18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008" name="组合 151"/>
              <p:cNvGrpSpPr/>
              <p:nvPr/>
            </p:nvGrpSpPr>
            <p:grpSpPr bwMode="auto">
              <a:xfrm rot="-5400000">
                <a:off x="6455422" y="1821114"/>
                <a:ext cx="218420" cy="218341"/>
                <a:chOff x="2483009" y="1114425"/>
                <a:chExt cx="209550" cy="209550"/>
              </a:xfrm>
            </p:grpSpPr>
            <p:sp>
              <p:nvSpPr>
                <p:cNvPr id="171" name="椭圆 170"/>
                <p:cNvSpPr/>
                <p:nvPr/>
              </p:nvSpPr>
              <p:spPr>
                <a:xfrm>
                  <a:off x="2478457"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8" name="椭圆 18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009" name="组合 154"/>
              <p:cNvGrpSpPr/>
              <p:nvPr/>
            </p:nvGrpSpPr>
            <p:grpSpPr bwMode="auto">
              <a:xfrm rot="-5400000">
                <a:off x="6455422" y="1388748"/>
                <a:ext cx="218420" cy="218341"/>
                <a:chOff x="2483009" y="1114425"/>
                <a:chExt cx="209550" cy="209550"/>
              </a:xfrm>
            </p:grpSpPr>
            <p:sp>
              <p:nvSpPr>
                <p:cNvPr id="169" name="椭圆 168"/>
                <p:cNvSpPr/>
                <p:nvPr/>
              </p:nvSpPr>
              <p:spPr>
                <a:xfrm>
                  <a:off x="2483059"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0" name="椭圆 16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nvGrpSpPr>
            <p:cNvPr id="37905" name="组合 101"/>
            <p:cNvGrpSpPr/>
            <p:nvPr/>
          </p:nvGrpSpPr>
          <p:grpSpPr bwMode="auto">
            <a:xfrm rot="-5400000">
              <a:off x="6475666" y="5113415"/>
              <a:ext cx="265709" cy="258978"/>
              <a:chOff x="2483009" y="1114425"/>
              <a:chExt cx="209550" cy="209550"/>
            </a:xfrm>
          </p:grpSpPr>
          <p:sp>
            <p:nvSpPr>
              <p:cNvPr id="154" name="椭圆 153"/>
              <p:cNvSpPr/>
              <p:nvPr/>
            </p:nvSpPr>
            <p:spPr>
              <a:xfrm>
                <a:off x="2483390"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5" name="椭圆 15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06" name="组合 102"/>
            <p:cNvGrpSpPr/>
            <p:nvPr/>
          </p:nvGrpSpPr>
          <p:grpSpPr bwMode="auto">
            <a:xfrm rot="-5400000">
              <a:off x="6475666" y="4587441"/>
              <a:ext cx="265709" cy="258978"/>
              <a:chOff x="2483009" y="1114425"/>
              <a:chExt cx="209550" cy="209550"/>
            </a:xfrm>
          </p:grpSpPr>
          <p:sp>
            <p:nvSpPr>
              <p:cNvPr id="152" name="椭圆 151"/>
              <p:cNvSpPr/>
              <p:nvPr/>
            </p:nvSpPr>
            <p:spPr>
              <a:xfrm>
                <a:off x="2482986"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3" name="椭圆 15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07" name="组合 105"/>
            <p:cNvGrpSpPr/>
            <p:nvPr/>
          </p:nvGrpSpPr>
          <p:grpSpPr bwMode="auto">
            <a:xfrm rot="-5400000">
              <a:off x="6475666" y="4061466"/>
              <a:ext cx="265709" cy="258978"/>
              <a:chOff x="2483009" y="1114425"/>
              <a:chExt cx="209550" cy="209550"/>
            </a:xfrm>
          </p:grpSpPr>
          <p:sp>
            <p:nvSpPr>
              <p:cNvPr id="150" name="椭圆 149"/>
              <p:cNvSpPr/>
              <p:nvPr/>
            </p:nvSpPr>
            <p:spPr>
              <a:xfrm>
                <a:off x="2482583"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1" name="椭圆 15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08" name="组合 106"/>
            <p:cNvGrpSpPr/>
            <p:nvPr/>
          </p:nvGrpSpPr>
          <p:grpSpPr bwMode="auto">
            <a:xfrm rot="-5400000">
              <a:off x="6475666" y="3535489"/>
              <a:ext cx="265709" cy="258978"/>
              <a:chOff x="2483009" y="1114425"/>
              <a:chExt cx="209550" cy="209550"/>
            </a:xfrm>
          </p:grpSpPr>
          <p:sp>
            <p:nvSpPr>
              <p:cNvPr id="148" name="椭圆 147"/>
              <p:cNvSpPr/>
              <p:nvPr/>
            </p:nvSpPr>
            <p:spPr>
              <a:xfrm>
                <a:off x="2483429"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9" name="椭圆 14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09" name="组合 107"/>
            <p:cNvGrpSpPr/>
            <p:nvPr/>
          </p:nvGrpSpPr>
          <p:grpSpPr bwMode="auto">
            <a:xfrm rot="-5400000">
              <a:off x="6475666" y="3009513"/>
              <a:ext cx="265709" cy="258978"/>
              <a:chOff x="2483009" y="1114425"/>
              <a:chExt cx="209550" cy="209550"/>
            </a:xfrm>
          </p:grpSpPr>
          <p:sp>
            <p:nvSpPr>
              <p:cNvPr id="146" name="椭圆 145"/>
              <p:cNvSpPr/>
              <p:nvPr/>
            </p:nvSpPr>
            <p:spPr>
              <a:xfrm>
                <a:off x="2483023"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7" name="椭圆 14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0" name="组合 108"/>
            <p:cNvGrpSpPr/>
            <p:nvPr/>
          </p:nvGrpSpPr>
          <p:grpSpPr bwMode="auto">
            <a:xfrm rot="-5400000">
              <a:off x="6475666" y="2483538"/>
              <a:ext cx="265709" cy="258978"/>
              <a:chOff x="2483009" y="1114425"/>
              <a:chExt cx="209550" cy="209550"/>
            </a:xfrm>
          </p:grpSpPr>
          <p:sp>
            <p:nvSpPr>
              <p:cNvPr id="144" name="椭圆 143"/>
              <p:cNvSpPr/>
              <p:nvPr/>
            </p:nvSpPr>
            <p:spPr>
              <a:xfrm>
                <a:off x="2482620"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5" name="椭圆 14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1" name="组合 109"/>
            <p:cNvGrpSpPr/>
            <p:nvPr/>
          </p:nvGrpSpPr>
          <p:grpSpPr bwMode="auto">
            <a:xfrm rot="-5400000">
              <a:off x="6475666" y="1957561"/>
              <a:ext cx="265709" cy="258978"/>
              <a:chOff x="2483009" y="1114425"/>
              <a:chExt cx="209550" cy="209550"/>
            </a:xfrm>
          </p:grpSpPr>
          <p:sp>
            <p:nvSpPr>
              <p:cNvPr id="142" name="椭圆 141"/>
              <p:cNvSpPr/>
              <p:nvPr/>
            </p:nvSpPr>
            <p:spPr>
              <a:xfrm>
                <a:off x="2483466"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3" name="椭圆 14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2" name="组合 110"/>
            <p:cNvGrpSpPr/>
            <p:nvPr/>
          </p:nvGrpSpPr>
          <p:grpSpPr bwMode="auto">
            <a:xfrm rot="-5400000">
              <a:off x="6475666" y="1431585"/>
              <a:ext cx="265709" cy="258978"/>
              <a:chOff x="2483009" y="1114425"/>
              <a:chExt cx="209550" cy="209550"/>
            </a:xfrm>
          </p:grpSpPr>
          <p:sp>
            <p:nvSpPr>
              <p:cNvPr id="140" name="椭圆 139"/>
              <p:cNvSpPr/>
              <p:nvPr/>
            </p:nvSpPr>
            <p:spPr>
              <a:xfrm>
                <a:off x="2483060"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1" name="椭圆 14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3" name="组合 157"/>
            <p:cNvGrpSpPr/>
            <p:nvPr/>
          </p:nvGrpSpPr>
          <p:grpSpPr bwMode="auto">
            <a:xfrm>
              <a:off x="5999955" y="1503872"/>
              <a:ext cx="604372" cy="3803423"/>
              <a:chOff x="6621782" y="1450898"/>
              <a:chExt cx="451329" cy="3126513"/>
            </a:xfrm>
          </p:grpSpPr>
          <p:grpSp>
            <p:nvGrpSpPr>
              <p:cNvPr id="37914" name="组合 71"/>
              <p:cNvGrpSpPr/>
              <p:nvPr/>
            </p:nvGrpSpPr>
            <p:grpSpPr bwMode="auto">
              <a:xfrm rot="-5400000">
                <a:off x="6803382" y="4307683"/>
                <a:ext cx="88129" cy="451328"/>
                <a:chOff x="2244442" y="772895"/>
                <a:chExt cx="94671" cy="485002"/>
              </a:xfrm>
            </p:grpSpPr>
            <p:sp>
              <p:nvSpPr>
                <p:cNvPr id="138" name="圆角矩形 8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9"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5" name="组合 72"/>
              <p:cNvGrpSpPr/>
              <p:nvPr/>
            </p:nvGrpSpPr>
            <p:grpSpPr bwMode="auto">
              <a:xfrm rot="-5400000">
                <a:off x="6803382" y="3873629"/>
                <a:ext cx="88129" cy="451328"/>
                <a:chOff x="2244442" y="772895"/>
                <a:chExt cx="94671" cy="485002"/>
              </a:xfrm>
            </p:grpSpPr>
            <p:sp>
              <p:nvSpPr>
                <p:cNvPr id="136" name="圆角矩形 8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7"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6" name="组合 75"/>
              <p:cNvGrpSpPr/>
              <p:nvPr/>
            </p:nvGrpSpPr>
            <p:grpSpPr bwMode="auto">
              <a:xfrm rot="-5400000">
                <a:off x="6803381" y="3439574"/>
                <a:ext cx="88129" cy="451328"/>
                <a:chOff x="2244442" y="772895"/>
                <a:chExt cx="94671" cy="485002"/>
              </a:xfrm>
            </p:grpSpPr>
            <p:sp>
              <p:nvSpPr>
                <p:cNvPr id="134"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5"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7" name="组合 76"/>
              <p:cNvGrpSpPr/>
              <p:nvPr/>
            </p:nvGrpSpPr>
            <p:grpSpPr bwMode="auto">
              <a:xfrm rot="-5400000">
                <a:off x="6803381" y="3005519"/>
                <a:ext cx="88129" cy="451328"/>
                <a:chOff x="2244442" y="772895"/>
                <a:chExt cx="94671" cy="485002"/>
              </a:xfrm>
            </p:grpSpPr>
            <p:sp>
              <p:nvSpPr>
                <p:cNvPr id="132"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3"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8" name="组合 77"/>
              <p:cNvGrpSpPr/>
              <p:nvPr/>
            </p:nvGrpSpPr>
            <p:grpSpPr bwMode="auto">
              <a:xfrm rot="-5400000">
                <a:off x="6803381" y="2571464"/>
                <a:ext cx="88129" cy="451328"/>
                <a:chOff x="2244442" y="772895"/>
                <a:chExt cx="94671" cy="485002"/>
              </a:xfrm>
            </p:grpSpPr>
            <p:sp>
              <p:nvSpPr>
                <p:cNvPr id="130"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1"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19" name="组合 78"/>
              <p:cNvGrpSpPr/>
              <p:nvPr/>
            </p:nvGrpSpPr>
            <p:grpSpPr bwMode="auto">
              <a:xfrm rot="-5400000">
                <a:off x="6803381" y="2137409"/>
                <a:ext cx="88129" cy="451328"/>
                <a:chOff x="2244442" y="772895"/>
                <a:chExt cx="94671" cy="485002"/>
              </a:xfrm>
            </p:grpSpPr>
            <p:sp>
              <p:nvSpPr>
                <p:cNvPr id="128"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9"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20" name="组合 79"/>
              <p:cNvGrpSpPr/>
              <p:nvPr/>
            </p:nvGrpSpPr>
            <p:grpSpPr bwMode="auto">
              <a:xfrm rot="-5400000">
                <a:off x="6803381" y="1703354"/>
                <a:ext cx="88129" cy="451328"/>
                <a:chOff x="2244442" y="772895"/>
                <a:chExt cx="94671" cy="485002"/>
              </a:xfrm>
            </p:grpSpPr>
            <p:sp>
              <p:nvSpPr>
                <p:cNvPr id="126"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7"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7921" name="组合 80"/>
              <p:cNvGrpSpPr/>
              <p:nvPr/>
            </p:nvGrpSpPr>
            <p:grpSpPr bwMode="auto">
              <a:xfrm rot="-5400000">
                <a:off x="6803381" y="1269299"/>
                <a:ext cx="88129" cy="451328"/>
                <a:chOff x="2244442" y="772895"/>
                <a:chExt cx="94671" cy="485002"/>
              </a:xfrm>
            </p:grpSpPr>
            <p:sp>
              <p:nvSpPr>
                <p:cNvPr id="116"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7"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77772" y="2054404"/>
            <a:ext cx="4422199" cy="2984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853" y="2054404"/>
            <a:ext cx="4444421" cy="2998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TextBox 114"/>
          <p:cNvSpPr txBox="1"/>
          <p:nvPr/>
        </p:nvSpPr>
        <p:spPr>
          <a:xfrm>
            <a:off x="797170" y="48151"/>
            <a:ext cx="2811913"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客房温度统计图</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86"/>
                                        </p:tgtEl>
                                        <p:attrNameLst>
                                          <p:attrName>style.visibility</p:attrName>
                                        </p:attrNameLst>
                                      </p:cBhvr>
                                      <p:to>
                                        <p:strVal val="visible"/>
                                      </p:to>
                                    </p:set>
                                    <p:anim calcmode="lin" valueType="num">
                                      <p:cBhvr>
                                        <p:cTn id="7" dur="500" fill="hold"/>
                                        <p:tgtEl>
                                          <p:spTgt spid="86"/>
                                        </p:tgtEl>
                                        <p:attrNameLst>
                                          <p:attrName>ppt_w</p:attrName>
                                        </p:attrNameLst>
                                      </p:cBhvr>
                                      <p:tavLst>
                                        <p:tav tm="0">
                                          <p:val>
                                            <p:fltVal val="0"/>
                                          </p:val>
                                        </p:tav>
                                        <p:tav tm="100000">
                                          <p:val>
                                            <p:strVal val="#ppt_w"/>
                                          </p:val>
                                        </p:tav>
                                      </p:tavLst>
                                    </p:anim>
                                    <p:anim calcmode="lin" valueType="num">
                                      <p:cBhvr>
                                        <p:cTn id="8" dur="500" fill="hold"/>
                                        <p:tgtEl>
                                          <p:spTgt spid="8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1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组合 93"/>
          <p:cNvGrpSpPr/>
          <p:nvPr/>
        </p:nvGrpSpPr>
        <p:grpSpPr bwMode="auto">
          <a:xfrm>
            <a:off x="909520" y="1054409"/>
            <a:ext cx="10834864" cy="4679341"/>
            <a:chOff x="909561" y="1054100"/>
            <a:chExt cx="10836352" cy="4679950"/>
          </a:xfrm>
        </p:grpSpPr>
        <p:sp>
          <p:nvSpPr>
            <p:cNvPr id="95" name="圆角矩形 51"/>
            <p:cNvSpPr/>
            <p:nvPr/>
          </p:nvSpPr>
          <p:spPr bwMode="auto">
            <a:xfrm rot="5400000" flipV="1">
              <a:off x="6706004"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6" name="矩形: 圆角 95"/>
            <p:cNvSpPr/>
            <p:nvPr/>
          </p:nvSpPr>
          <p:spPr bwMode="auto">
            <a:xfrm rot="16200000">
              <a:off x="6822262" y="778650"/>
              <a:ext cx="4324350" cy="5246724"/>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a:p>
          </p:txBody>
        </p:sp>
        <p:sp>
          <p:nvSpPr>
            <p:cNvPr id="97" name="圆角矩形 51"/>
            <p:cNvSpPr/>
            <p:nvPr/>
          </p:nvSpPr>
          <p:spPr bwMode="auto">
            <a:xfrm rot="5400000">
              <a:off x="1269520" y="694141"/>
              <a:ext cx="4679950" cy="5399868"/>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02" name="矩形: 圆角 101"/>
            <p:cNvSpPr/>
            <p:nvPr/>
          </p:nvSpPr>
          <p:spPr bwMode="auto">
            <a:xfrm rot="16200000">
              <a:off x="1487430" y="771506"/>
              <a:ext cx="4324350" cy="5261012"/>
            </a:xfrm>
            <a:prstGeom prst="roundRect">
              <a:avLst>
                <a:gd name="adj" fmla="val 4221"/>
              </a:avLst>
            </a:prstGeom>
            <a:solidFill>
              <a:schemeClr val="bg1">
                <a:lumMod val="95000"/>
              </a:schemeClr>
            </a:solidFill>
            <a:ln w="9525" cap="flat" cmpd="sng" algn="ctr">
              <a:noFill/>
              <a:prstDash val="solid"/>
              <a:round/>
              <a:headEnd type="none" w="med" len="med"/>
              <a:tailEnd type="none" w="med" len="med"/>
            </a:ln>
            <a:effectLst/>
          </p:spPr>
          <p:txBody>
            <a:bodyPr/>
            <a:lstStyle/>
            <a:p>
              <a:pPr>
                <a:buFont typeface="Arial" panose="020B0604020202020204" pitchFamily="34" charset="0"/>
                <a:buNone/>
                <a:defRPr/>
              </a:pPr>
              <a:endParaRPr lang="zh-CN" altLang="en-US" dirty="0"/>
            </a:p>
          </p:txBody>
        </p:sp>
        <p:grpSp>
          <p:nvGrpSpPr>
            <p:cNvPr id="38928" name="组合 158"/>
            <p:cNvGrpSpPr/>
            <p:nvPr/>
          </p:nvGrpSpPr>
          <p:grpSpPr bwMode="auto">
            <a:xfrm>
              <a:off x="5857987" y="1428219"/>
              <a:ext cx="253136" cy="3947540"/>
              <a:chOff x="6455461" y="1388709"/>
              <a:chExt cx="218341" cy="3244980"/>
            </a:xfrm>
          </p:grpSpPr>
          <p:grpSp>
            <p:nvGrpSpPr>
              <p:cNvPr id="39026" name="组合 133"/>
              <p:cNvGrpSpPr/>
              <p:nvPr/>
            </p:nvGrpSpPr>
            <p:grpSpPr bwMode="auto">
              <a:xfrm rot="-5400000">
                <a:off x="6455422" y="4415308"/>
                <a:ext cx="218420" cy="218341"/>
                <a:chOff x="2483009" y="1114425"/>
                <a:chExt cx="209550" cy="209550"/>
              </a:xfrm>
            </p:grpSpPr>
            <p:sp>
              <p:nvSpPr>
                <p:cNvPr id="210" name="椭圆 209"/>
                <p:cNvSpPr/>
                <p:nvPr/>
              </p:nvSpPr>
              <p:spPr>
                <a:xfrm>
                  <a:off x="2483390"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11" name="椭圆 21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9027" name="组合 136"/>
              <p:cNvGrpSpPr/>
              <p:nvPr/>
            </p:nvGrpSpPr>
            <p:grpSpPr bwMode="auto">
              <a:xfrm rot="-5400000">
                <a:off x="6455422" y="3982944"/>
                <a:ext cx="218420" cy="218341"/>
                <a:chOff x="2483009" y="1114425"/>
                <a:chExt cx="209550" cy="209550"/>
              </a:xfrm>
            </p:grpSpPr>
            <p:sp>
              <p:nvSpPr>
                <p:cNvPr id="208" name="椭圆 207"/>
                <p:cNvSpPr/>
                <p:nvPr/>
              </p:nvSpPr>
              <p:spPr>
                <a:xfrm>
                  <a:off x="2486742"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09" name="椭圆 20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9028" name="组合 139"/>
              <p:cNvGrpSpPr/>
              <p:nvPr/>
            </p:nvGrpSpPr>
            <p:grpSpPr bwMode="auto">
              <a:xfrm rot="-5400000">
                <a:off x="6455422" y="3550578"/>
                <a:ext cx="218420" cy="218341"/>
                <a:chOff x="2483009" y="1114425"/>
                <a:chExt cx="209550" cy="209550"/>
              </a:xfrm>
            </p:grpSpPr>
            <p:sp>
              <p:nvSpPr>
                <p:cNvPr id="206" name="椭圆 205"/>
                <p:cNvSpPr/>
                <p:nvPr/>
              </p:nvSpPr>
              <p:spPr>
                <a:xfrm>
                  <a:off x="2482582"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07" name="椭圆 20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9029" name="组合 142"/>
              <p:cNvGrpSpPr/>
              <p:nvPr/>
            </p:nvGrpSpPr>
            <p:grpSpPr bwMode="auto">
              <a:xfrm rot="-5400000">
                <a:off x="6455422" y="3118212"/>
                <a:ext cx="218420" cy="218341"/>
                <a:chOff x="2483009" y="1114425"/>
                <a:chExt cx="209550" cy="209550"/>
              </a:xfrm>
            </p:grpSpPr>
            <p:sp>
              <p:nvSpPr>
                <p:cNvPr id="204" name="椭圆 203"/>
                <p:cNvSpPr/>
                <p:nvPr/>
              </p:nvSpPr>
              <p:spPr>
                <a:xfrm>
                  <a:off x="2483429" y="1114297"/>
                  <a:ext cx="209079"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05" name="椭圆 20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9030" name="组合 145"/>
              <p:cNvGrpSpPr/>
              <p:nvPr/>
            </p:nvGrpSpPr>
            <p:grpSpPr bwMode="auto">
              <a:xfrm rot="-5400000">
                <a:off x="6455422" y="2685846"/>
                <a:ext cx="218420" cy="218341"/>
                <a:chOff x="2483009" y="1114425"/>
                <a:chExt cx="209550" cy="209550"/>
              </a:xfrm>
            </p:grpSpPr>
            <p:sp>
              <p:nvSpPr>
                <p:cNvPr id="202" name="椭圆 201"/>
                <p:cNvSpPr/>
                <p:nvPr/>
              </p:nvSpPr>
              <p:spPr>
                <a:xfrm>
                  <a:off x="2483023"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03" name="椭圆 20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9031" name="组合 148"/>
              <p:cNvGrpSpPr/>
              <p:nvPr/>
            </p:nvGrpSpPr>
            <p:grpSpPr bwMode="auto">
              <a:xfrm rot="-5400000">
                <a:off x="6455422" y="2253480"/>
                <a:ext cx="218420" cy="218341"/>
                <a:chOff x="2483009" y="1114425"/>
                <a:chExt cx="209550" cy="209550"/>
              </a:xfrm>
            </p:grpSpPr>
            <p:sp>
              <p:nvSpPr>
                <p:cNvPr id="200" name="椭圆 199"/>
                <p:cNvSpPr/>
                <p:nvPr/>
              </p:nvSpPr>
              <p:spPr>
                <a:xfrm>
                  <a:off x="2482618" y="1114297"/>
                  <a:ext cx="210332"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01" name="椭圆 20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9032" name="组合 151"/>
              <p:cNvGrpSpPr/>
              <p:nvPr/>
            </p:nvGrpSpPr>
            <p:grpSpPr bwMode="auto">
              <a:xfrm rot="-5400000">
                <a:off x="6455422" y="1821114"/>
                <a:ext cx="218420" cy="218341"/>
                <a:chOff x="2483009" y="1114425"/>
                <a:chExt cx="209550" cy="209550"/>
              </a:xfrm>
            </p:grpSpPr>
            <p:sp>
              <p:nvSpPr>
                <p:cNvPr id="198" name="椭圆 197"/>
                <p:cNvSpPr/>
                <p:nvPr/>
              </p:nvSpPr>
              <p:spPr>
                <a:xfrm>
                  <a:off x="2478457" y="1114297"/>
                  <a:ext cx="217843"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99" name="椭圆 19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9033" name="组合 154"/>
              <p:cNvGrpSpPr/>
              <p:nvPr/>
            </p:nvGrpSpPr>
            <p:grpSpPr bwMode="auto">
              <a:xfrm rot="-5400000">
                <a:off x="6455422" y="1388748"/>
                <a:ext cx="218420" cy="218341"/>
                <a:chOff x="2483009" y="1114425"/>
                <a:chExt cx="209550" cy="209550"/>
              </a:xfrm>
            </p:grpSpPr>
            <p:sp>
              <p:nvSpPr>
                <p:cNvPr id="196" name="椭圆 195"/>
                <p:cNvSpPr/>
                <p:nvPr/>
              </p:nvSpPr>
              <p:spPr>
                <a:xfrm>
                  <a:off x="2483059" y="1114297"/>
                  <a:ext cx="209080" cy="21026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97" name="椭圆 19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nvGrpSpPr>
            <p:cNvPr id="38929" name="组合 101"/>
            <p:cNvGrpSpPr/>
            <p:nvPr/>
          </p:nvGrpSpPr>
          <p:grpSpPr bwMode="auto">
            <a:xfrm rot="-5400000">
              <a:off x="6475666" y="5113415"/>
              <a:ext cx="265709" cy="258978"/>
              <a:chOff x="2483009" y="1114425"/>
              <a:chExt cx="209550" cy="209550"/>
            </a:xfrm>
          </p:grpSpPr>
          <p:sp>
            <p:nvSpPr>
              <p:cNvPr id="186" name="椭圆 185"/>
              <p:cNvSpPr/>
              <p:nvPr/>
            </p:nvSpPr>
            <p:spPr>
              <a:xfrm>
                <a:off x="2483390"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7" name="椭圆 18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0" name="组合 102"/>
            <p:cNvGrpSpPr/>
            <p:nvPr/>
          </p:nvGrpSpPr>
          <p:grpSpPr bwMode="auto">
            <a:xfrm rot="-5400000">
              <a:off x="6475666" y="4587441"/>
              <a:ext cx="265709" cy="258978"/>
              <a:chOff x="2483009" y="1114425"/>
              <a:chExt cx="209550" cy="209550"/>
            </a:xfrm>
          </p:grpSpPr>
          <p:sp>
            <p:nvSpPr>
              <p:cNvPr id="184" name="椭圆 183"/>
              <p:cNvSpPr/>
              <p:nvPr/>
            </p:nvSpPr>
            <p:spPr>
              <a:xfrm>
                <a:off x="2482986"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5" name="椭圆 18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1" name="组合 105"/>
            <p:cNvGrpSpPr/>
            <p:nvPr/>
          </p:nvGrpSpPr>
          <p:grpSpPr bwMode="auto">
            <a:xfrm rot="-5400000">
              <a:off x="6475666" y="4061466"/>
              <a:ext cx="265709" cy="258978"/>
              <a:chOff x="2483009" y="1114425"/>
              <a:chExt cx="209550" cy="209550"/>
            </a:xfrm>
          </p:grpSpPr>
          <p:sp>
            <p:nvSpPr>
              <p:cNvPr id="182" name="椭圆 181"/>
              <p:cNvSpPr/>
              <p:nvPr/>
            </p:nvSpPr>
            <p:spPr>
              <a:xfrm>
                <a:off x="2482583"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3" name="椭圆 18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2" name="组合 106"/>
            <p:cNvGrpSpPr/>
            <p:nvPr/>
          </p:nvGrpSpPr>
          <p:grpSpPr bwMode="auto">
            <a:xfrm rot="-5400000">
              <a:off x="6475666" y="3535489"/>
              <a:ext cx="265709" cy="258978"/>
              <a:chOff x="2483009" y="1114425"/>
              <a:chExt cx="209550" cy="209550"/>
            </a:xfrm>
          </p:grpSpPr>
          <p:sp>
            <p:nvSpPr>
              <p:cNvPr id="180" name="椭圆 179"/>
              <p:cNvSpPr/>
              <p:nvPr/>
            </p:nvSpPr>
            <p:spPr>
              <a:xfrm>
                <a:off x="2483429"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1" name="椭圆 18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3" name="组合 107"/>
            <p:cNvGrpSpPr/>
            <p:nvPr/>
          </p:nvGrpSpPr>
          <p:grpSpPr bwMode="auto">
            <a:xfrm rot="-5400000">
              <a:off x="6475666" y="3009513"/>
              <a:ext cx="265709" cy="258978"/>
              <a:chOff x="2483009" y="1114425"/>
              <a:chExt cx="209550" cy="209550"/>
            </a:xfrm>
          </p:grpSpPr>
          <p:sp>
            <p:nvSpPr>
              <p:cNvPr id="178" name="椭圆 177"/>
              <p:cNvSpPr/>
              <p:nvPr/>
            </p:nvSpPr>
            <p:spPr>
              <a:xfrm>
                <a:off x="2483023"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9" name="椭圆 17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4" name="组合 108"/>
            <p:cNvGrpSpPr/>
            <p:nvPr/>
          </p:nvGrpSpPr>
          <p:grpSpPr bwMode="auto">
            <a:xfrm rot="-5400000">
              <a:off x="6475666" y="2483538"/>
              <a:ext cx="265709" cy="258978"/>
              <a:chOff x="2483009" y="1114425"/>
              <a:chExt cx="209550" cy="209550"/>
            </a:xfrm>
          </p:grpSpPr>
          <p:sp>
            <p:nvSpPr>
              <p:cNvPr id="176" name="椭圆 175"/>
              <p:cNvSpPr/>
              <p:nvPr/>
            </p:nvSpPr>
            <p:spPr>
              <a:xfrm>
                <a:off x="2482620" y="1114035"/>
                <a:ext cx="210332"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7" name="椭圆 17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5" name="组合 109"/>
            <p:cNvGrpSpPr/>
            <p:nvPr/>
          </p:nvGrpSpPr>
          <p:grpSpPr bwMode="auto">
            <a:xfrm rot="-5400000">
              <a:off x="6475666" y="1957561"/>
              <a:ext cx="265709" cy="258978"/>
              <a:chOff x="2483009" y="1114425"/>
              <a:chExt cx="209550" cy="209550"/>
            </a:xfrm>
          </p:grpSpPr>
          <p:sp>
            <p:nvSpPr>
              <p:cNvPr id="174" name="椭圆 173"/>
              <p:cNvSpPr/>
              <p:nvPr/>
            </p:nvSpPr>
            <p:spPr>
              <a:xfrm>
                <a:off x="2483466" y="1114035"/>
                <a:ext cx="209079"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5" name="椭圆 17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6" name="组合 110"/>
            <p:cNvGrpSpPr/>
            <p:nvPr/>
          </p:nvGrpSpPr>
          <p:grpSpPr bwMode="auto">
            <a:xfrm rot="-5400000">
              <a:off x="6475666" y="1431585"/>
              <a:ext cx="265709" cy="258978"/>
              <a:chOff x="2483009" y="1114425"/>
              <a:chExt cx="209550" cy="209550"/>
            </a:xfrm>
          </p:grpSpPr>
          <p:sp>
            <p:nvSpPr>
              <p:cNvPr id="172" name="椭圆 171"/>
              <p:cNvSpPr/>
              <p:nvPr/>
            </p:nvSpPr>
            <p:spPr>
              <a:xfrm>
                <a:off x="2483060" y="1114035"/>
                <a:ext cx="209080" cy="20937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3" name="椭圆 17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7" name="组合 157"/>
            <p:cNvGrpSpPr/>
            <p:nvPr/>
          </p:nvGrpSpPr>
          <p:grpSpPr bwMode="auto">
            <a:xfrm>
              <a:off x="5999955" y="1503872"/>
              <a:ext cx="604372" cy="3803423"/>
              <a:chOff x="6621782" y="1450898"/>
              <a:chExt cx="451329" cy="3126513"/>
            </a:xfrm>
          </p:grpSpPr>
          <p:grpSp>
            <p:nvGrpSpPr>
              <p:cNvPr id="38938" name="组合 71"/>
              <p:cNvGrpSpPr/>
              <p:nvPr/>
            </p:nvGrpSpPr>
            <p:grpSpPr bwMode="auto">
              <a:xfrm rot="-5400000">
                <a:off x="6803382" y="4307683"/>
                <a:ext cx="88129" cy="451328"/>
                <a:chOff x="2244442" y="772895"/>
                <a:chExt cx="94671" cy="485002"/>
              </a:xfrm>
            </p:grpSpPr>
            <p:sp>
              <p:nvSpPr>
                <p:cNvPr id="170" name="圆角矩形 8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1"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39" name="组合 72"/>
              <p:cNvGrpSpPr/>
              <p:nvPr/>
            </p:nvGrpSpPr>
            <p:grpSpPr bwMode="auto">
              <a:xfrm rot="-5400000">
                <a:off x="6803382" y="3873629"/>
                <a:ext cx="88129" cy="451328"/>
                <a:chOff x="2244442" y="772895"/>
                <a:chExt cx="94671" cy="485002"/>
              </a:xfrm>
            </p:grpSpPr>
            <p:sp>
              <p:nvSpPr>
                <p:cNvPr id="168" name="圆角矩形 8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9"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40" name="组合 75"/>
              <p:cNvGrpSpPr/>
              <p:nvPr/>
            </p:nvGrpSpPr>
            <p:grpSpPr bwMode="auto">
              <a:xfrm rot="-5400000">
                <a:off x="6803381" y="3439574"/>
                <a:ext cx="88129" cy="451328"/>
                <a:chOff x="2244442" y="772895"/>
                <a:chExt cx="94671" cy="485002"/>
              </a:xfrm>
            </p:grpSpPr>
            <p:sp>
              <p:nvSpPr>
                <p:cNvPr id="166"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7"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41" name="组合 76"/>
              <p:cNvGrpSpPr/>
              <p:nvPr/>
            </p:nvGrpSpPr>
            <p:grpSpPr bwMode="auto">
              <a:xfrm rot="-5400000">
                <a:off x="6803381" y="3005519"/>
                <a:ext cx="88129" cy="451328"/>
                <a:chOff x="2244442" y="772895"/>
                <a:chExt cx="94671" cy="485002"/>
              </a:xfrm>
            </p:grpSpPr>
            <p:sp>
              <p:nvSpPr>
                <p:cNvPr id="164"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5"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42" name="组合 77"/>
              <p:cNvGrpSpPr/>
              <p:nvPr/>
            </p:nvGrpSpPr>
            <p:grpSpPr bwMode="auto">
              <a:xfrm rot="-5400000">
                <a:off x="6803381" y="2571464"/>
                <a:ext cx="88129" cy="451328"/>
                <a:chOff x="2244442" y="772895"/>
                <a:chExt cx="94671" cy="485002"/>
              </a:xfrm>
            </p:grpSpPr>
            <p:sp>
              <p:nvSpPr>
                <p:cNvPr id="162"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3"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43" name="组合 78"/>
              <p:cNvGrpSpPr/>
              <p:nvPr/>
            </p:nvGrpSpPr>
            <p:grpSpPr bwMode="auto">
              <a:xfrm rot="-5400000">
                <a:off x="6803381" y="2137409"/>
                <a:ext cx="88129" cy="451328"/>
                <a:chOff x="2244442" y="772895"/>
                <a:chExt cx="94671" cy="485002"/>
              </a:xfrm>
            </p:grpSpPr>
            <p:sp>
              <p:nvSpPr>
                <p:cNvPr id="15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1"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44" name="组合 79"/>
              <p:cNvGrpSpPr/>
              <p:nvPr/>
            </p:nvGrpSpPr>
            <p:grpSpPr bwMode="auto">
              <a:xfrm rot="-5400000">
                <a:off x="6803381" y="1703354"/>
                <a:ext cx="88129" cy="451328"/>
                <a:chOff x="2244442" y="772895"/>
                <a:chExt cx="94671" cy="485002"/>
              </a:xfrm>
            </p:grpSpPr>
            <p:sp>
              <p:nvSpPr>
                <p:cNvPr id="155"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8945" name="组合 80"/>
              <p:cNvGrpSpPr/>
              <p:nvPr/>
            </p:nvGrpSpPr>
            <p:grpSpPr bwMode="auto">
              <a:xfrm rot="-5400000">
                <a:off x="6803381" y="1269299"/>
                <a:ext cx="88129" cy="451328"/>
                <a:chOff x="2244442" y="772895"/>
                <a:chExt cx="94671" cy="485002"/>
              </a:xfrm>
            </p:grpSpPr>
            <p:sp>
              <p:nvSpPr>
                <p:cNvPr id="149"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2"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grpSp>
      <p:pic>
        <p:nvPicPr>
          <p:cNvPr id="7" name="图片 6"/>
          <p:cNvPicPr>
            <a:picLocks noChangeAspect="1" noChangeArrowheads="1"/>
          </p:cNvPicPr>
          <p:nvPr/>
        </p:nvPicPr>
        <p:blipFill>
          <a:blip r:embed="rId1">
            <a:extLst>
              <a:ext uri="{28A0092B-C50C-407E-A947-70E740481C1C}">
                <a14:useLocalDpi xmlns:a14="http://schemas.microsoft.com/office/drawing/2010/main" val="0"/>
              </a:ext>
            </a:extLst>
          </a:blip>
          <a:srcRect r="3915" b="1463"/>
          <a:stretch>
            <a:fillRect/>
          </a:stretch>
        </p:blipFill>
        <p:spPr bwMode="auto">
          <a:xfrm>
            <a:off x="1220629" y="1959167"/>
            <a:ext cx="4544420" cy="3146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noChangeArrowheads="1"/>
          </p:cNvPicPr>
          <p:nvPr/>
        </p:nvPicPr>
        <p:blipFill>
          <a:blip r:embed="rId2">
            <a:extLst>
              <a:ext uri="{28A0092B-C50C-407E-A947-70E740481C1C}">
                <a14:useLocalDpi xmlns:a14="http://schemas.microsoft.com/office/drawing/2010/main" val="0"/>
              </a:ext>
            </a:extLst>
          </a:blip>
          <a:srcRect r="3786"/>
          <a:stretch>
            <a:fillRect/>
          </a:stretch>
        </p:blipFill>
        <p:spPr bwMode="auto">
          <a:xfrm>
            <a:off x="6907900" y="1959167"/>
            <a:ext cx="4484104" cy="3146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TextBox 114"/>
          <p:cNvSpPr txBox="1"/>
          <p:nvPr/>
        </p:nvSpPr>
        <p:spPr>
          <a:xfrm>
            <a:off x="715660" y="26270"/>
            <a:ext cx="2811913"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客房温度统计图</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86"/>
                                        </p:tgtEl>
                                        <p:attrNameLst>
                                          <p:attrName>style.visibility</p:attrName>
                                        </p:attrNameLst>
                                      </p:cBhvr>
                                      <p:to>
                                        <p:strVal val="visible"/>
                                      </p:to>
                                    </p:set>
                                    <p:anim calcmode="lin" valueType="num">
                                      <p:cBhvr>
                                        <p:cTn id="7" dur="500" fill="hold"/>
                                        <p:tgtEl>
                                          <p:spTgt spid="86"/>
                                        </p:tgtEl>
                                        <p:attrNameLst>
                                          <p:attrName>ppt_w</p:attrName>
                                        </p:attrNameLst>
                                      </p:cBhvr>
                                      <p:tavLst>
                                        <p:tav tm="0">
                                          <p:val>
                                            <p:fltVal val="0"/>
                                          </p:val>
                                        </p:tav>
                                        <p:tav tm="100000">
                                          <p:val>
                                            <p:strVal val="#ppt_w"/>
                                          </p:val>
                                        </p:tav>
                                      </p:tavLst>
                                    </p:anim>
                                    <p:anim calcmode="lin" valueType="num">
                                      <p:cBhvr>
                                        <p:cTn id="8" dur="500" fill="hold"/>
                                        <p:tgtEl>
                                          <p:spTgt spid="8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1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bwMode="auto">
          <a:xfrm>
            <a:off x="1917450" y="1373456"/>
            <a:ext cx="8519004" cy="3988868"/>
            <a:chOff x="1918011" y="1207572"/>
            <a:chExt cx="8519530" cy="3989903"/>
          </a:xfrm>
        </p:grpSpPr>
        <p:sp>
          <p:nvSpPr>
            <p:cNvPr id="39942" name="文本框 1"/>
            <p:cNvSpPr txBox="1">
              <a:spLocks noChangeArrowheads="1"/>
            </p:cNvSpPr>
            <p:nvPr/>
          </p:nvSpPr>
          <p:spPr bwMode="auto">
            <a:xfrm>
              <a:off x="1918011" y="4634051"/>
              <a:ext cx="1851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zh-CN" sz="1800" b="1">
                  <a:latin typeface="微软雅黑" panose="020B0503020204020204" pitchFamily="34" charset="-122"/>
                  <a:ea typeface="微软雅黑" panose="020B0503020204020204" pitchFamily="34" charset="-122"/>
                </a:rPr>
                <a:t>领班卡</a:t>
              </a:r>
              <a:r>
                <a:rPr lang="zh-CN" altLang="en-US" sz="1800" b="1">
                  <a:latin typeface="微软雅黑" panose="020B0503020204020204" pitchFamily="34" charset="-122"/>
                  <a:ea typeface="微软雅黑" panose="020B0503020204020204" pitchFamily="34" charset="-122"/>
                </a:rPr>
                <a:t>显示图标</a:t>
              </a:r>
              <a:endParaRPr lang="zh-CN" altLang="en-US" sz="1800" b="1">
                <a:latin typeface="微软雅黑" panose="020B0503020204020204" pitchFamily="34" charset="-122"/>
                <a:ea typeface="微软雅黑" panose="020B0503020204020204" pitchFamily="34" charset="-122"/>
              </a:endParaRPr>
            </a:p>
          </p:txBody>
        </p:sp>
        <p:sp>
          <p:nvSpPr>
            <p:cNvPr id="39943" name="文本框 5"/>
            <p:cNvSpPr txBox="1">
              <a:spLocks noChangeArrowheads="1"/>
            </p:cNvSpPr>
            <p:nvPr/>
          </p:nvSpPr>
          <p:spPr bwMode="auto">
            <a:xfrm>
              <a:off x="8292270" y="4549473"/>
              <a:ext cx="2145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服务员卡显示图标</a:t>
              </a:r>
              <a:endParaRPr lang="zh-CN" altLang="en-US" sz="1800" b="1">
                <a:latin typeface="微软雅黑" panose="020B0503020204020204" pitchFamily="34" charset="-122"/>
                <a:ea typeface="微软雅黑" panose="020B0503020204020204" pitchFamily="34" charset="-122"/>
              </a:endParaRPr>
            </a:p>
          </p:txBody>
        </p:sp>
        <p:sp>
          <p:nvSpPr>
            <p:cNvPr id="39944" name="文本框 6"/>
            <p:cNvSpPr txBox="1">
              <a:spLocks noChangeArrowheads="1"/>
            </p:cNvSpPr>
            <p:nvPr/>
          </p:nvSpPr>
          <p:spPr bwMode="auto">
            <a:xfrm>
              <a:off x="5022076" y="1207572"/>
              <a:ext cx="1958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zh-CN" sz="1800" b="1" dirty="0">
                  <a:latin typeface="微软雅黑" panose="020B0503020204020204" pitchFamily="34" charset="-122"/>
                  <a:ea typeface="微软雅黑" panose="020B0503020204020204" pitchFamily="34" charset="-122"/>
                </a:rPr>
                <a:t>客人卡</a:t>
              </a:r>
              <a:r>
                <a:rPr lang="zh-CN" altLang="en-US" sz="1800" b="1" dirty="0">
                  <a:latin typeface="微软雅黑" panose="020B0503020204020204" pitchFamily="34" charset="-122"/>
                  <a:ea typeface="微软雅黑" panose="020B0503020204020204" pitchFamily="34" charset="-122"/>
                </a:rPr>
                <a:t>显示图标</a:t>
              </a:r>
              <a:endParaRPr lang="zh-CN" altLang="en-US" sz="1800" b="1" dirty="0">
                <a:latin typeface="微软雅黑" panose="020B0503020204020204" pitchFamily="34" charset="-122"/>
                <a:ea typeface="微软雅黑" panose="020B0503020204020204" pitchFamily="34" charset="-122"/>
              </a:endParaRPr>
            </a:p>
          </p:txBody>
        </p:sp>
        <p:sp>
          <p:nvSpPr>
            <p:cNvPr id="46" name="Oval 9"/>
            <p:cNvSpPr/>
            <p:nvPr/>
          </p:nvSpPr>
          <p:spPr bwMode="auto">
            <a:xfrm>
              <a:off x="3862566" y="4333763"/>
              <a:ext cx="865128" cy="863712"/>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47" name="Oval 10"/>
            <p:cNvSpPr/>
            <p:nvPr/>
          </p:nvSpPr>
          <p:spPr bwMode="auto">
            <a:xfrm>
              <a:off x="7318316" y="4333763"/>
              <a:ext cx="865129" cy="863712"/>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cxnSp>
          <p:nvCxnSpPr>
            <p:cNvPr id="48" name="Straight Connector 25"/>
            <p:cNvCxnSpPr>
              <a:stCxn id="57" idx="0"/>
              <a:endCxn id="59" idx="4"/>
            </p:cNvCxnSpPr>
            <p:nvPr/>
          </p:nvCxnSpPr>
          <p:spPr bwMode="auto">
            <a:xfrm flipH="1" flipV="1">
              <a:off x="6023005" y="2490438"/>
              <a:ext cx="0" cy="335005"/>
            </a:xfrm>
            <a:prstGeom prst="line">
              <a:avLst/>
            </a:prstGeom>
          </p:spPr>
          <p:style>
            <a:lnRef idx="3">
              <a:schemeClr val="dk1"/>
            </a:lnRef>
            <a:fillRef idx="0">
              <a:schemeClr val="dk1"/>
            </a:fillRef>
            <a:effectRef idx="2">
              <a:schemeClr val="dk1"/>
            </a:effectRef>
            <a:fontRef idx="minor">
              <a:schemeClr val="tx1"/>
            </a:fontRef>
          </p:style>
        </p:cxnSp>
        <p:cxnSp>
          <p:nvCxnSpPr>
            <p:cNvPr id="49" name="Straight Connector 29"/>
            <p:cNvCxnSpPr>
              <a:endCxn id="47" idx="1"/>
            </p:cNvCxnSpPr>
            <p:nvPr/>
          </p:nvCxnSpPr>
          <p:spPr bwMode="auto">
            <a:xfrm>
              <a:off x="6842099" y="4087669"/>
              <a:ext cx="603209" cy="373110"/>
            </a:xfrm>
            <a:prstGeom prst="line">
              <a:avLst/>
            </a:prstGeom>
          </p:spPr>
          <p:style>
            <a:lnRef idx="3">
              <a:schemeClr val="dk1"/>
            </a:lnRef>
            <a:fillRef idx="0">
              <a:schemeClr val="dk1"/>
            </a:fillRef>
            <a:effectRef idx="2">
              <a:schemeClr val="dk1"/>
            </a:effectRef>
            <a:fontRef idx="minor">
              <a:schemeClr val="tx1"/>
            </a:fontRef>
          </p:style>
        </p:cxnSp>
        <p:cxnSp>
          <p:nvCxnSpPr>
            <p:cNvPr id="50" name="Straight Connector 32"/>
            <p:cNvCxnSpPr/>
            <p:nvPr/>
          </p:nvCxnSpPr>
          <p:spPr bwMode="auto">
            <a:xfrm flipH="1">
              <a:off x="4646737" y="4101958"/>
              <a:ext cx="612733" cy="400102"/>
            </a:xfrm>
            <a:prstGeom prst="line">
              <a:avLst/>
            </a:prstGeom>
          </p:spPr>
          <p:style>
            <a:lnRef idx="3">
              <a:schemeClr val="dk1"/>
            </a:lnRef>
            <a:fillRef idx="0">
              <a:schemeClr val="dk1"/>
            </a:fillRef>
            <a:effectRef idx="2">
              <a:schemeClr val="dk1"/>
            </a:effectRef>
            <a:fontRef idx="minor">
              <a:schemeClr val="tx1"/>
            </a:fontRef>
          </p:style>
        </p:cxnSp>
        <p:sp>
          <p:nvSpPr>
            <p:cNvPr id="57" name="Oval 3"/>
            <p:cNvSpPr/>
            <p:nvPr/>
          </p:nvSpPr>
          <p:spPr bwMode="auto">
            <a:xfrm>
              <a:off x="5065809" y="2825443"/>
              <a:ext cx="1914394" cy="1911597"/>
            </a:xfrm>
            <a:prstGeom prst="ellipse">
              <a:avLst/>
            </a:prstGeom>
            <a:solidFill>
              <a:srgbClr val="00B0F0"/>
            </a:solidFill>
            <a:ln>
              <a:solidFill>
                <a:schemeClr val="tx2">
                  <a:lumMod val="50000"/>
                </a:schemeClr>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8800" dirty="0">
                <a:solidFill>
                  <a:schemeClr val="bg1"/>
                </a:solidFill>
              </a:endParaRPr>
            </a:p>
          </p:txBody>
        </p:sp>
        <p:sp>
          <p:nvSpPr>
            <p:cNvPr id="27663" name="文本框 57"/>
            <p:cNvSpPr txBox="1">
              <a:spLocks noChangeArrowheads="1"/>
            </p:cNvSpPr>
            <p:nvPr/>
          </p:nvSpPr>
          <p:spPr bwMode="auto">
            <a:xfrm>
              <a:off x="5259470" y="3592305"/>
              <a:ext cx="1665173" cy="368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defRPr/>
              </a:pPr>
              <a:r>
                <a:rPr lang="zh-CN" altLang="en-US" b="1" dirty="0">
                  <a:latin typeface="微软雅黑" panose="020B0503020204020204" pitchFamily="34" charset="-122"/>
                  <a:ea typeface="微软雅黑" panose="020B0503020204020204" pitchFamily="34" charset="-122"/>
                </a:rPr>
                <a:t>插卡身份识别</a:t>
              </a:r>
              <a:endParaRPr lang="zh-CN" altLang="en-US" b="1" dirty="0">
                <a:latin typeface="微软雅黑" panose="020B0503020204020204" pitchFamily="34" charset="-122"/>
                <a:ea typeface="微软雅黑" panose="020B0503020204020204" pitchFamily="34" charset="-122"/>
              </a:endParaRPr>
            </a:p>
          </p:txBody>
        </p:sp>
        <p:sp>
          <p:nvSpPr>
            <p:cNvPr id="59" name="Oval 11"/>
            <p:cNvSpPr/>
            <p:nvPr/>
          </p:nvSpPr>
          <p:spPr bwMode="auto">
            <a:xfrm>
              <a:off x="5589648" y="1626726"/>
              <a:ext cx="865128" cy="863712"/>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39953" name="Picture 4" descr="Waiter"/>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72803" y="4487856"/>
              <a:ext cx="555696" cy="555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4" name="Picture 3" descr="Fore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5752" y="4506473"/>
              <a:ext cx="518459" cy="518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7" name="Picture 2" descr="Custom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4736" y="1791848"/>
              <a:ext cx="534950" cy="535056"/>
            </a:xfrm>
            <a:prstGeom prst="rect">
              <a:avLst/>
            </a:prstGeom>
            <a:noFill/>
            <a:ln>
              <a:noFill/>
            </a:ln>
            <a:effectLst/>
          </p:spPr>
        </p:pic>
      </p:grpSp>
      <p:sp>
        <p:nvSpPr>
          <p:cNvPr id="20" name="TextBox 114"/>
          <p:cNvSpPr txBox="1"/>
          <p:nvPr/>
        </p:nvSpPr>
        <p:spPr>
          <a:xfrm>
            <a:off x="852706" y="9178"/>
            <a:ext cx="4018364"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后台管理控制程序图标</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ppt_x</p:attrName>
                                        </p:attrNameLst>
                                      </p:cBhvr>
                                      <p:tavLst>
                                        <p:tav tm="0">
                                          <p:val>
                                            <p:strVal val="#ppt_x"/>
                                          </p:val>
                                        </p:tav>
                                        <p:tav tm="100000">
                                          <p:val>
                                            <p:strVal val="#ppt_x"/>
                                          </p:val>
                                        </p:tav>
                                      </p:tavLst>
                                    </p:anim>
                                    <p:anim calcmode="lin" valueType="num">
                                      <p:cBhvr>
                                        <p:cTn id="15"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549198" y="1217901"/>
            <a:ext cx="8920588" cy="4123788"/>
            <a:chOff x="1550020" y="1217306"/>
            <a:chExt cx="8920975" cy="4124632"/>
          </a:xfrm>
        </p:grpSpPr>
        <p:sp>
          <p:nvSpPr>
            <p:cNvPr id="40966" name="文本框 11"/>
            <p:cNvSpPr txBox="1">
              <a:spLocks noChangeArrowheads="1"/>
            </p:cNvSpPr>
            <p:nvPr/>
          </p:nvSpPr>
          <p:spPr bwMode="auto">
            <a:xfrm>
              <a:off x="1550020" y="4705219"/>
              <a:ext cx="2278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呼唤服务员显示图标</a:t>
              </a:r>
              <a:endParaRPr lang="zh-CN" altLang="en-US" sz="1800" b="1">
                <a:latin typeface="微软雅黑" panose="020B0503020204020204" pitchFamily="34" charset="-122"/>
                <a:ea typeface="微软雅黑" panose="020B0503020204020204" pitchFamily="34" charset="-122"/>
              </a:endParaRPr>
            </a:p>
          </p:txBody>
        </p:sp>
        <p:sp>
          <p:nvSpPr>
            <p:cNvPr id="40967" name="文本框 12"/>
            <p:cNvSpPr txBox="1">
              <a:spLocks noChangeArrowheads="1"/>
            </p:cNvSpPr>
            <p:nvPr/>
          </p:nvSpPr>
          <p:spPr bwMode="auto">
            <a:xfrm>
              <a:off x="4959727" y="1217306"/>
              <a:ext cx="2072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清洁客房显示图标</a:t>
              </a:r>
              <a:endParaRPr lang="zh-CN" altLang="en-US" sz="1800" b="1">
                <a:latin typeface="微软雅黑" panose="020B0503020204020204" pitchFamily="34" charset="-122"/>
                <a:ea typeface="微软雅黑" panose="020B0503020204020204" pitchFamily="34" charset="-122"/>
              </a:endParaRPr>
            </a:p>
          </p:txBody>
        </p:sp>
        <p:sp>
          <p:nvSpPr>
            <p:cNvPr id="40968" name="文本框 13"/>
            <p:cNvSpPr txBox="1">
              <a:spLocks noChangeArrowheads="1"/>
            </p:cNvSpPr>
            <p:nvPr/>
          </p:nvSpPr>
          <p:spPr bwMode="auto">
            <a:xfrm>
              <a:off x="8197850" y="4703289"/>
              <a:ext cx="2273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请勿打扰显示图标</a:t>
              </a:r>
              <a:endParaRPr lang="zh-CN" altLang="en-US" sz="1800" b="1">
                <a:latin typeface="微软雅黑" panose="020B0503020204020204" pitchFamily="34" charset="-122"/>
                <a:ea typeface="微软雅黑" panose="020B0503020204020204" pitchFamily="34" charset="-122"/>
              </a:endParaRPr>
            </a:p>
          </p:txBody>
        </p:sp>
        <p:sp>
          <p:nvSpPr>
            <p:cNvPr id="46" name="Oval 9"/>
            <p:cNvSpPr/>
            <p:nvPr/>
          </p:nvSpPr>
          <p:spPr bwMode="auto">
            <a:xfrm>
              <a:off x="3862807" y="4478274"/>
              <a:ext cx="865112" cy="863664"/>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47" name="Oval 10"/>
            <p:cNvSpPr/>
            <p:nvPr/>
          </p:nvSpPr>
          <p:spPr bwMode="auto">
            <a:xfrm>
              <a:off x="7272461" y="4478274"/>
              <a:ext cx="865112" cy="863664"/>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cxnSp>
          <p:nvCxnSpPr>
            <p:cNvPr id="48" name="Straight Connector 25"/>
            <p:cNvCxnSpPr>
              <a:stCxn id="70" idx="0"/>
              <a:endCxn id="85" idx="4"/>
            </p:cNvCxnSpPr>
            <p:nvPr/>
          </p:nvCxnSpPr>
          <p:spPr bwMode="auto">
            <a:xfrm flipV="1">
              <a:off x="6023206" y="2547730"/>
              <a:ext cx="6349" cy="422306"/>
            </a:xfrm>
            <a:prstGeom prst="line">
              <a:avLst/>
            </a:prstGeom>
          </p:spPr>
          <p:style>
            <a:lnRef idx="3">
              <a:schemeClr val="dk1"/>
            </a:lnRef>
            <a:fillRef idx="0">
              <a:schemeClr val="dk1"/>
            </a:fillRef>
            <a:effectRef idx="2">
              <a:schemeClr val="dk1"/>
            </a:effectRef>
            <a:fontRef idx="minor">
              <a:schemeClr val="tx1"/>
            </a:fontRef>
          </p:style>
        </p:cxnSp>
        <p:cxnSp>
          <p:nvCxnSpPr>
            <p:cNvPr id="49" name="Straight Connector 29"/>
            <p:cNvCxnSpPr>
              <a:endCxn id="47" idx="1"/>
            </p:cNvCxnSpPr>
            <p:nvPr/>
          </p:nvCxnSpPr>
          <p:spPr bwMode="auto">
            <a:xfrm>
              <a:off x="6796252" y="4233781"/>
              <a:ext cx="603198" cy="371503"/>
            </a:xfrm>
            <a:prstGeom prst="line">
              <a:avLst/>
            </a:prstGeom>
          </p:spPr>
          <p:style>
            <a:lnRef idx="3">
              <a:schemeClr val="dk1"/>
            </a:lnRef>
            <a:fillRef idx="0">
              <a:schemeClr val="dk1"/>
            </a:fillRef>
            <a:effectRef idx="2">
              <a:schemeClr val="dk1"/>
            </a:effectRef>
            <a:fontRef idx="minor">
              <a:schemeClr val="tx1"/>
            </a:fontRef>
          </p:style>
        </p:cxnSp>
        <p:cxnSp>
          <p:nvCxnSpPr>
            <p:cNvPr id="50" name="Straight Connector 32"/>
            <p:cNvCxnSpPr/>
            <p:nvPr/>
          </p:nvCxnSpPr>
          <p:spPr bwMode="auto">
            <a:xfrm flipH="1">
              <a:off x="4646964" y="4246481"/>
              <a:ext cx="612722" cy="400080"/>
            </a:xfrm>
            <a:prstGeom prst="line">
              <a:avLst/>
            </a:prstGeom>
          </p:spPr>
          <p:style>
            <a:lnRef idx="3">
              <a:schemeClr val="dk1"/>
            </a:lnRef>
            <a:fillRef idx="0">
              <a:schemeClr val="dk1"/>
            </a:fillRef>
            <a:effectRef idx="2">
              <a:schemeClr val="dk1"/>
            </a:effectRef>
            <a:fontRef idx="minor">
              <a:schemeClr val="tx1"/>
            </a:fontRef>
          </p:style>
        </p:cxnSp>
        <p:sp>
          <p:nvSpPr>
            <p:cNvPr id="70" name="Oval 3"/>
            <p:cNvSpPr/>
            <p:nvPr/>
          </p:nvSpPr>
          <p:spPr bwMode="auto">
            <a:xfrm>
              <a:off x="5066028" y="2970036"/>
              <a:ext cx="1914359" cy="1913079"/>
            </a:xfrm>
            <a:prstGeom prst="ellipse">
              <a:avLst/>
            </a:prstGeom>
            <a:solidFill>
              <a:srgbClr val="00B0F0"/>
            </a:solidFill>
            <a:ln>
              <a:solidFill>
                <a:schemeClr val="tx2">
                  <a:lumMod val="50000"/>
                </a:schemeClr>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8800">
                <a:solidFill>
                  <a:schemeClr val="bg1"/>
                </a:solidFill>
              </a:endParaRPr>
            </a:p>
          </p:txBody>
        </p:sp>
        <p:sp>
          <p:nvSpPr>
            <p:cNvPr id="28687" name="文本框 70"/>
            <p:cNvSpPr txBox="1">
              <a:spLocks noChangeArrowheads="1"/>
            </p:cNvSpPr>
            <p:nvPr/>
          </p:nvSpPr>
          <p:spPr bwMode="auto">
            <a:xfrm>
              <a:off x="5259686" y="3736856"/>
              <a:ext cx="1627046" cy="36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defRPr/>
              </a:pPr>
              <a:r>
                <a:rPr lang="zh-CN" altLang="en-US" b="1" dirty="0">
                  <a:latin typeface="微软雅黑" panose="020B0503020204020204" pitchFamily="34" charset="-122"/>
                  <a:ea typeface="微软雅黑" panose="020B0503020204020204" pitchFamily="34" charset="-122"/>
                </a:rPr>
                <a:t>客房服务状态</a:t>
              </a:r>
              <a:endParaRPr lang="zh-CN" altLang="en-US" b="1" dirty="0">
                <a:latin typeface="微软雅黑" panose="020B0503020204020204" pitchFamily="34" charset="-122"/>
                <a:ea typeface="微软雅黑" panose="020B0503020204020204" pitchFamily="34" charset="-122"/>
              </a:endParaRPr>
            </a:p>
          </p:txBody>
        </p:sp>
        <p:sp>
          <p:nvSpPr>
            <p:cNvPr id="85" name="Oval 11"/>
            <p:cNvSpPr/>
            <p:nvPr/>
          </p:nvSpPr>
          <p:spPr bwMode="auto">
            <a:xfrm>
              <a:off x="5597793" y="1684066"/>
              <a:ext cx="865113" cy="863664"/>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40977" name="Picture 6" descr="CleanRoo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77426" y="1864979"/>
              <a:ext cx="505387" cy="502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8" name="Picture 7" descr="DoNotDistur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4263" y="4637801"/>
              <a:ext cx="541338" cy="54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9" name="Picture 5" descr="CallServ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164" y="4653293"/>
              <a:ext cx="513635" cy="51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114"/>
          <p:cNvSpPr txBox="1"/>
          <p:nvPr/>
        </p:nvSpPr>
        <p:spPr>
          <a:xfrm>
            <a:off x="707772" y="44624"/>
            <a:ext cx="4018364"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后台管理控制程序图标</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bwMode="auto">
          <a:xfrm>
            <a:off x="1317454" y="1219488"/>
            <a:ext cx="9363444" cy="4122201"/>
            <a:chOff x="1317625" y="1219200"/>
            <a:chExt cx="9364663" cy="4122738"/>
          </a:xfrm>
        </p:grpSpPr>
        <p:grpSp>
          <p:nvGrpSpPr>
            <p:cNvPr id="41990" name="组合 1"/>
            <p:cNvGrpSpPr/>
            <p:nvPr/>
          </p:nvGrpSpPr>
          <p:grpSpPr bwMode="auto">
            <a:xfrm>
              <a:off x="1317625" y="1219200"/>
              <a:ext cx="9364663" cy="4122738"/>
              <a:chOff x="1317625" y="1219200"/>
              <a:chExt cx="9364663" cy="4122738"/>
            </a:xfrm>
          </p:grpSpPr>
          <p:sp>
            <p:nvSpPr>
              <p:cNvPr id="41994" name="文本框 11"/>
              <p:cNvSpPr txBox="1">
                <a:spLocks noChangeArrowheads="1"/>
              </p:cNvSpPr>
              <p:nvPr/>
            </p:nvSpPr>
            <p:spPr bwMode="auto">
              <a:xfrm>
                <a:off x="1317625" y="4705219"/>
                <a:ext cx="2510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冬季制热模式显示图标</a:t>
                </a:r>
                <a:endParaRPr lang="zh-CN" altLang="en-US" sz="1800" b="1">
                  <a:latin typeface="微软雅黑" panose="020B0503020204020204" pitchFamily="34" charset="-122"/>
                  <a:ea typeface="微软雅黑" panose="020B0503020204020204" pitchFamily="34" charset="-122"/>
                </a:endParaRPr>
              </a:p>
            </p:txBody>
          </p:sp>
          <p:sp>
            <p:nvSpPr>
              <p:cNvPr id="41995" name="文本框 12"/>
              <p:cNvSpPr txBox="1">
                <a:spLocks noChangeArrowheads="1"/>
              </p:cNvSpPr>
              <p:nvPr/>
            </p:nvSpPr>
            <p:spPr bwMode="auto">
              <a:xfrm>
                <a:off x="5024917" y="1219200"/>
                <a:ext cx="2074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自动模式显示图标</a:t>
                </a:r>
                <a:endParaRPr lang="zh-CN" altLang="en-US" sz="1800" b="1">
                  <a:latin typeface="微软雅黑" panose="020B0503020204020204" pitchFamily="34" charset="-122"/>
                  <a:ea typeface="微软雅黑" panose="020B0503020204020204" pitchFamily="34" charset="-122"/>
                </a:endParaRPr>
              </a:p>
            </p:txBody>
          </p:sp>
          <p:sp>
            <p:nvSpPr>
              <p:cNvPr id="41996" name="文本框 13"/>
              <p:cNvSpPr txBox="1">
                <a:spLocks noChangeArrowheads="1"/>
              </p:cNvSpPr>
              <p:nvPr/>
            </p:nvSpPr>
            <p:spPr bwMode="auto">
              <a:xfrm>
                <a:off x="8197850" y="4703289"/>
                <a:ext cx="2484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夏季制冷模式显示图标</a:t>
                </a:r>
                <a:endParaRPr lang="zh-CN" altLang="en-US" sz="1800" b="1">
                  <a:latin typeface="微软雅黑" panose="020B0503020204020204" pitchFamily="34" charset="-122"/>
                  <a:ea typeface="微软雅黑" panose="020B0503020204020204" pitchFamily="34" charset="-122"/>
                </a:endParaRPr>
              </a:p>
            </p:txBody>
          </p:sp>
          <p:sp>
            <p:nvSpPr>
              <p:cNvPr id="6" name="Oval 9"/>
              <p:cNvSpPr/>
              <p:nvPr/>
            </p:nvSpPr>
            <p:spPr bwMode="auto">
              <a:xfrm>
                <a:off x="3862388" y="4478338"/>
                <a:ext cx="865187" cy="863600"/>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7" name="Oval 10"/>
              <p:cNvSpPr/>
              <p:nvPr/>
            </p:nvSpPr>
            <p:spPr bwMode="auto">
              <a:xfrm>
                <a:off x="7272338" y="4478338"/>
                <a:ext cx="865187" cy="863600"/>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cxnSp>
            <p:nvCxnSpPr>
              <p:cNvPr id="8" name="Straight Connector 25"/>
              <p:cNvCxnSpPr>
                <a:stCxn id="11" idx="0"/>
                <a:endCxn id="13" idx="4"/>
              </p:cNvCxnSpPr>
              <p:nvPr/>
            </p:nvCxnSpPr>
            <p:spPr bwMode="auto">
              <a:xfrm flipV="1">
                <a:off x="6022975" y="2547938"/>
                <a:ext cx="6350" cy="422275"/>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29"/>
              <p:cNvCxnSpPr>
                <a:endCxn id="7" idx="1"/>
              </p:cNvCxnSpPr>
              <p:nvPr/>
            </p:nvCxnSpPr>
            <p:spPr bwMode="auto">
              <a:xfrm>
                <a:off x="6796088" y="4233863"/>
                <a:ext cx="603250" cy="371475"/>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32"/>
              <p:cNvCxnSpPr/>
              <p:nvPr/>
            </p:nvCxnSpPr>
            <p:spPr bwMode="auto">
              <a:xfrm flipH="1">
                <a:off x="4646613" y="4246563"/>
                <a:ext cx="612775" cy="400050"/>
              </a:xfrm>
              <a:prstGeom prst="line">
                <a:avLst/>
              </a:prstGeom>
            </p:spPr>
            <p:style>
              <a:lnRef idx="3">
                <a:schemeClr val="dk1"/>
              </a:lnRef>
              <a:fillRef idx="0">
                <a:schemeClr val="dk1"/>
              </a:fillRef>
              <a:effectRef idx="2">
                <a:schemeClr val="dk1"/>
              </a:effectRef>
              <a:fontRef idx="minor">
                <a:schemeClr val="tx1"/>
              </a:fontRef>
            </p:style>
          </p:cxnSp>
          <p:sp>
            <p:nvSpPr>
              <p:cNvPr id="11" name="Oval 3"/>
              <p:cNvSpPr/>
              <p:nvPr/>
            </p:nvSpPr>
            <p:spPr bwMode="auto">
              <a:xfrm>
                <a:off x="5065713" y="2970213"/>
                <a:ext cx="1914525" cy="1912937"/>
              </a:xfrm>
              <a:prstGeom prst="ellipse">
                <a:avLst/>
              </a:prstGeom>
              <a:solidFill>
                <a:srgbClr val="00B0F0"/>
              </a:solidFill>
              <a:ln>
                <a:solidFill>
                  <a:schemeClr val="tx2">
                    <a:lumMod val="50000"/>
                  </a:schemeClr>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8800">
                  <a:solidFill>
                    <a:schemeClr val="bg1"/>
                  </a:solidFill>
                </a:endParaRPr>
              </a:p>
            </p:txBody>
          </p:sp>
          <p:sp>
            <p:nvSpPr>
              <p:cNvPr id="12" name="文本框 70"/>
              <p:cNvSpPr txBox="1">
                <a:spLocks noChangeArrowheads="1"/>
              </p:cNvSpPr>
              <p:nvPr/>
            </p:nvSpPr>
            <p:spPr bwMode="auto">
              <a:xfrm>
                <a:off x="5429250" y="3713163"/>
                <a:ext cx="1201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defRPr/>
                </a:pPr>
                <a:r>
                  <a:rPr lang="zh-CN" altLang="en-US" sz="2000" b="1" dirty="0">
                    <a:latin typeface="微软雅黑" panose="020B0503020204020204" pitchFamily="34" charset="-122"/>
                    <a:ea typeface="微软雅黑" panose="020B0503020204020204" pitchFamily="34" charset="-122"/>
                  </a:rPr>
                  <a:t>空调模式</a:t>
                </a:r>
                <a:endParaRPr lang="zh-CN" altLang="en-US" sz="2000" b="1" dirty="0">
                  <a:latin typeface="微软雅黑" panose="020B0503020204020204" pitchFamily="34" charset="-122"/>
                  <a:ea typeface="微软雅黑" panose="020B0503020204020204" pitchFamily="34" charset="-122"/>
                </a:endParaRPr>
              </a:p>
            </p:txBody>
          </p:sp>
          <p:sp>
            <p:nvSpPr>
              <p:cNvPr id="13" name="Oval 11"/>
              <p:cNvSpPr/>
              <p:nvPr/>
            </p:nvSpPr>
            <p:spPr bwMode="auto">
              <a:xfrm>
                <a:off x="5597525" y="1684338"/>
                <a:ext cx="865188" cy="863600"/>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grpSp>
        <p:pic>
          <p:nvPicPr>
            <p:cNvPr id="41991" name="Picture 2" descr="Auto"/>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89852" y="1877987"/>
              <a:ext cx="480531" cy="480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3" descr="Summ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2540" y="4703289"/>
              <a:ext cx="424782" cy="42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4" descr="Win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7452" y="4716259"/>
              <a:ext cx="415057" cy="41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14"/>
          <p:cNvSpPr txBox="1"/>
          <p:nvPr/>
        </p:nvSpPr>
        <p:spPr>
          <a:xfrm>
            <a:off x="852706" y="9178"/>
            <a:ext cx="4018364"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后台管理控制程序图标</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anim calcmode="lin" valueType="num">
                                      <p:cBhvr>
                                        <p:cTn id="8" dur="2000" fill="hold"/>
                                        <p:tgtEl>
                                          <p:spTgt spid="20"/>
                                        </p:tgtEl>
                                        <p:attrNameLst>
                                          <p:attrName>ppt_x</p:attrName>
                                        </p:attrNameLst>
                                      </p:cBhvr>
                                      <p:tavLst>
                                        <p:tav tm="0">
                                          <p:val>
                                            <p:strVal val="#ppt_x"/>
                                          </p:val>
                                        </p:tav>
                                        <p:tav tm="100000">
                                          <p:val>
                                            <p:strVal val="#ppt_x"/>
                                          </p:val>
                                        </p:tav>
                                      </p:tavLst>
                                    </p:anim>
                                    <p:anim calcmode="lin" valueType="num">
                                      <p:cBhvr>
                                        <p:cTn id="9" dur="2000" fill="hold"/>
                                        <p:tgtEl>
                                          <p:spTgt spid="20"/>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bwMode="auto">
          <a:xfrm>
            <a:off x="2395226" y="1590914"/>
            <a:ext cx="7452342" cy="3925377"/>
            <a:chOff x="2395196" y="1590048"/>
            <a:chExt cx="7453607" cy="3926418"/>
          </a:xfrm>
        </p:grpSpPr>
        <p:sp>
          <p:nvSpPr>
            <p:cNvPr id="43014" name="文本框 12"/>
            <p:cNvSpPr txBox="1">
              <a:spLocks noChangeArrowheads="1"/>
            </p:cNvSpPr>
            <p:nvPr/>
          </p:nvSpPr>
          <p:spPr bwMode="auto">
            <a:xfrm>
              <a:off x="2817482" y="1608223"/>
              <a:ext cx="23306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客房门开显示图标</a:t>
              </a:r>
              <a:endParaRPr lang="zh-CN" altLang="en-US" sz="2000" b="1">
                <a:latin typeface="微软雅黑" panose="020B0503020204020204" pitchFamily="34" charset="-122"/>
                <a:ea typeface="微软雅黑" panose="020B0503020204020204" pitchFamily="34" charset="-122"/>
              </a:endParaRPr>
            </a:p>
          </p:txBody>
        </p:sp>
        <p:sp>
          <p:nvSpPr>
            <p:cNvPr id="9" name="Oval 9"/>
            <p:cNvSpPr/>
            <p:nvPr/>
          </p:nvSpPr>
          <p:spPr bwMode="auto">
            <a:xfrm>
              <a:off x="4073249" y="4120865"/>
              <a:ext cx="865222" cy="863717"/>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10" name="Oval 10"/>
            <p:cNvSpPr/>
            <p:nvPr/>
          </p:nvSpPr>
          <p:spPr bwMode="auto">
            <a:xfrm>
              <a:off x="7238850" y="4168496"/>
              <a:ext cx="865222" cy="863717"/>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cxnSp>
          <p:nvCxnSpPr>
            <p:cNvPr id="11" name="Straight Connector 25"/>
            <p:cNvCxnSpPr>
              <a:stCxn id="14" idx="1"/>
              <a:endCxn id="16" idx="6"/>
            </p:cNvCxnSpPr>
            <p:nvPr/>
          </p:nvCxnSpPr>
          <p:spPr bwMode="auto">
            <a:xfrm flipH="1" flipV="1">
              <a:off x="4925771" y="2504571"/>
              <a:ext cx="476269" cy="33342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29"/>
            <p:cNvCxnSpPr>
              <a:stCxn id="14" idx="5"/>
              <a:endCxn id="10" idx="2"/>
            </p:cNvCxnSpPr>
            <p:nvPr/>
          </p:nvCxnSpPr>
          <p:spPr bwMode="auto">
            <a:xfrm>
              <a:off x="6756231" y="4190724"/>
              <a:ext cx="482619" cy="40963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32"/>
            <p:cNvCxnSpPr>
              <a:stCxn id="14" idx="3"/>
              <a:endCxn id="9" idx="6"/>
            </p:cNvCxnSpPr>
            <p:nvPr/>
          </p:nvCxnSpPr>
          <p:spPr bwMode="auto">
            <a:xfrm flipH="1">
              <a:off x="4938472" y="4190724"/>
              <a:ext cx="463568" cy="361999"/>
            </a:xfrm>
            <a:prstGeom prst="line">
              <a:avLst/>
            </a:prstGeom>
          </p:spPr>
          <p:style>
            <a:lnRef idx="3">
              <a:schemeClr val="dk1"/>
            </a:lnRef>
            <a:fillRef idx="0">
              <a:schemeClr val="dk1"/>
            </a:fillRef>
            <a:effectRef idx="2">
              <a:schemeClr val="dk1"/>
            </a:effectRef>
            <a:fontRef idx="minor">
              <a:schemeClr val="tx1"/>
            </a:fontRef>
          </p:style>
        </p:cxnSp>
        <p:sp>
          <p:nvSpPr>
            <p:cNvPr id="14" name="Oval 3"/>
            <p:cNvSpPr/>
            <p:nvPr/>
          </p:nvSpPr>
          <p:spPr bwMode="auto">
            <a:xfrm>
              <a:off x="5121041" y="2556967"/>
              <a:ext cx="1914601" cy="1913195"/>
            </a:xfrm>
            <a:prstGeom prst="ellipse">
              <a:avLst/>
            </a:prstGeom>
            <a:solidFill>
              <a:srgbClr val="00B0F0"/>
            </a:solidFill>
            <a:ln>
              <a:solidFill>
                <a:schemeClr val="tx2">
                  <a:lumMod val="50000"/>
                </a:schemeClr>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8800">
                <a:solidFill>
                  <a:schemeClr val="bg1"/>
                </a:solidFill>
              </a:endParaRPr>
            </a:p>
          </p:txBody>
        </p:sp>
        <p:sp>
          <p:nvSpPr>
            <p:cNvPr id="15" name="文本框 70"/>
            <p:cNvSpPr txBox="1">
              <a:spLocks noChangeArrowheads="1"/>
            </p:cNvSpPr>
            <p:nvPr/>
          </p:nvSpPr>
          <p:spPr bwMode="auto">
            <a:xfrm>
              <a:off x="5408390" y="3303192"/>
              <a:ext cx="1354191" cy="3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defRPr/>
              </a:pPr>
              <a:r>
                <a:rPr lang="zh-CN" altLang="en-US" b="1" dirty="0">
                  <a:latin typeface="微软雅黑" panose="020B0503020204020204" pitchFamily="34" charset="-122"/>
                  <a:ea typeface="微软雅黑" panose="020B0503020204020204" pitchFamily="34" charset="-122"/>
                </a:rPr>
                <a:t>客房门开关</a:t>
              </a:r>
              <a:endParaRPr lang="zh-CN" altLang="en-US" b="1" dirty="0">
                <a:latin typeface="微软雅黑" panose="020B0503020204020204" pitchFamily="34" charset="-122"/>
                <a:ea typeface="微软雅黑" panose="020B0503020204020204" pitchFamily="34" charset="-122"/>
              </a:endParaRPr>
            </a:p>
          </p:txBody>
        </p:sp>
        <p:sp>
          <p:nvSpPr>
            <p:cNvPr id="16" name="Oval 11"/>
            <p:cNvSpPr/>
            <p:nvPr/>
          </p:nvSpPr>
          <p:spPr bwMode="auto">
            <a:xfrm>
              <a:off x="4060549" y="2072713"/>
              <a:ext cx="865222" cy="863717"/>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43023" name="文本框 12"/>
            <p:cNvSpPr txBox="1">
              <a:spLocks noChangeArrowheads="1"/>
            </p:cNvSpPr>
            <p:nvPr/>
          </p:nvSpPr>
          <p:spPr bwMode="auto">
            <a:xfrm>
              <a:off x="6770514" y="1590048"/>
              <a:ext cx="24568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客房门关显示图标</a:t>
              </a:r>
              <a:endParaRPr lang="zh-CN" altLang="en-US" sz="2000" b="1">
                <a:latin typeface="微软雅黑" panose="020B0503020204020204" pitchFamily="34" charset="-122"/>
                <a:ea typeface="微软雅黑" panose="020B0503020204020204" pitchFamily="34" charset="-122"/>
              </a:endParaRPr>
            </a:p>
          </p:txBody>
        </p:sp>
        <p:cxnSp>
          <p:nvCxnSpPr>
            <p:cNvPr id="21" name="Straight Connector 25"/>
            <p:cNvCxnSpPr>
              <a:stCxn id="14" idx="7"/>
              <a:endCxn id="22" idx="2"/>
            </p:cNvCxnSpPr>
            <p:nvPr/>
          </p:nvCxnSpPr>
          <p:spPr bwMode="auto">
            <a:xfrm flipV="1">
              <a:off x="6756231" y="2482343"/>
              <a:ext cx="482619" cy="355648"/>
            </a:xfrm>
            <a:prstGeom prst="line">
              <a:avLst/>
            </a:prstGeom>
          </p:spPr>
          <p:style>
            <a:lnRef idx="3">
              <a:schemeClr val="dk1"/>
            </a:lnRef>
            <a:fillRef idx="0">
              <a:schemeClr val="dk1"/>
            </a:fillRef>
            <a:effectRef idx="2">
              <a:schemeClr val="dk1"/>
            </a:effectRef>
            <a:fontRef idx="minor">
              <a:schemeClr val="tx1"/>
            </a:fontRef>
          </p:style>
        </p:cxnSp>
        <p:sp>
          <p:nvSpPr>
            <p:cNvPr id="22" name="Oval 11"/>
            <p:cNvSpPr/>
            <p:nvPr/>
          </p:nvSpPr>
          <p:spPr bwMode="auto">
            <a:xfrm>
              <a:off x="7238850" y="2050485"/>
              <a:ext cx="865222" cy="863717"/>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43026" name="文本框 12"/>
            <p:cNvSpPr txBox="1">
              <a:spLocks noChangeArrowheads="1"/>
            </p:cNvSpPr>
            <p:nvPr/>
          </p:nvSpPr>
          <p:spPr bwMode="auto">
            <a:xfrm>
              <a:off x="2395196" y="5072927"/>
              <a:ext cx="28133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客房门开超时显示图标</a:t>
              </a:r>
              <a:endParaRPr lang="zh-CN" altLang="en-US" sz="2000" b="1">
                <a:latin typeface="微软雅黑" panose="020B0503020204020204" pitchFamily="34" charset="-122"/>
                <a:ea typeface="微软雅黑" panose="020B0503020204020204" pitchFamily="34" charset="-122"/>
              </a:endParaRPr>
            </a:p>
          </p:txBody>
        </p:sp>
        <p:sp>
          <p:nvSpPr>
            <p:cNvPr id="43027" name="文本框 12"/>
            <p:cNvSpPr txBox="1">
              <a:spLocks noChangeArrowheads="1"/>
            </p:cNvSpPr>
            <p:nvPr/>
          </p:nvSpPr>
          <p:spPr bwMode="auto">
            <a:xfrm>
              <a:off x="6923602" y="5116356"/>
              <a:ext cx="29252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客房门关超时显示图标</a:t>
              </a:r>
              <a:endParaRPr lang="zh-CN" altLang="en-US" sz="2000" b="1">
                <a:latin typeface="微软雅黑" panose="020B0503020204020204" pitchFamily="34" charset="-122"/>
                <a:ea typeface="微软雅黑" panose="020B0503020204020204" pitchFamily="34" charset="-122"/>
              </a:endParaRPr>
            </a:p>
          </p:txBody>
        </p:sp>
        <p:pic>
          <p:nvPicPr>
            <p:cNvPr id="43028" name="Picture 2" descr="RoomDoor"/>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392962" y="2223385"/>
              <a:ext cx="541508" cy="54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Picture 3" descr="RoomDoorOp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1602" y="2224233"/>
              <a:ext cx="494916" cy="49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0" name="Picture 4" descr="RoomDoorCloseOut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0329" y="4319772"/>
              <a:ext cx="514750" cy="511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1" name="Picture 5" descr="RoomDoorOpenOutti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1295" y="4321630"/>
              <a:ext cx="505535" cy="50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14"/>
          <p:cNvSpPr txBox="1"/>
          <p:nvPr/>
        </p:nvSpPr>
        <p:spPr>
          <a:xfrm>
            <a:off x="769041" y="29878"/>
            <a:ext cx="4018364"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后台管理控制程序图标</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2000"/>
                                        <p:tgtEl>
                                          <p:spTgt spid="51"/>
                                        </p:tgtEl>
                                      </p:cBhvr>
                                    </p:animEffect>
                                    <p:anim calcmode="lin" valueType="num">
                                      <p:cBhvr>
                                        <p:cTn id="8" dur="2000" fill="hold"/>
                                        <p:tgtEl>
                                          <p:spTgt spid="51"/>
                                        </p:tgtEl>
                                        <p:attrNameLst>
                                          <p:attrName>ppt_x</p:attrName>
                                        </p:attrNameLst>
                                      </p:cBhvr>
                                      <p:tavLst>
                                        <p:tav tm="0">
                                          <p:val>
                                            <p:strVal val="#ppt_x"/>
                                          </p:val>
                                        </p:tav>
                                        <p:tav tm="100000">
                                          <p:val>
                                            <p:strVal val="#ppt_x"/>
                                          </p:val>
                                        </p:tav>
                                      </p:tavLst>
                                    </p:anim>
                                    <p:anim calcmode="lin" valueType="num">
                                      <p:cBhvr>
                                        <p:cTn id="9" dur="2000" fill="hold"/>
                                        <p:tgtEl>
                                          <p:spTgt spid="51"/>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bwMode="auto">
          <a:xfrm>
            <a:off x="1839673" y="1184568"/>
            <a:ext cx="8519003" cy="4942831"/>
            <a:chOff x="1839951" y="1184584"/>
            <a:chExt cx="8519532" cy="4943617"/>
          </a:xfrm>
        </p:grpSpPr>
        <p:sp>
          <p:nvSpPr>
            <p:cNvPr id="44038" name="文本框 88"/>
            <p:cNvSpPr txBox="1">
              <a:spLocks noChangeArrowheads="1"/>
            </p:cNvSpPr>
            <p:nvPr/>
          </p:nvSpPr>
          <p:spPr bwMode="auto">
            <a:xfrm>
              <a:off x="5022260" y="1184584"/>
              <a:ext cx="2164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洗衣服务显示图标</a:t>
              </a:r>
              <a:endParaRPr lang="zh-CN" altLang="en-US" sz="1800" b="1">
                <a:latin typeface="微软雅黑" panose="020B0503020204020204" pitchFamily="34" charset="-122"/>
                <a:ea typeface="微软雅黑" panose="020B0503020204020204" pitchFamily="34" charset="-122"/>
              </a:endParaRPr>
            </a:p>
          </p:txBody>
        </p:sp>
        <p:sp>
          <p:nvSpPr>
            <p:cNvPr id="44039" name="文本框 89"/>
            <p:cNvSpPr txBox="1">
              <a:spLocks noChangeArrowheads="1"/>
            </p:cNvSpPr>
            <p:nvPr/>
          </p:nvSpPr>
          <p:spPr bwMode="auto">
            <a:xfrm>
              <a:off x="1839951" y="2651658"/>
              <a:ext cx="23970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保险柜门开显示图标</a:t>
              </a:r>
              <a:endParaRPr lang="zh-CN" altLang="en-US" sz="1800" b="1">
                <a:latin typeface="微软雅黑" panose="020B0503020204020204" pitchFamily="34" charset="-122"/>
                <a:ea typeface="微软雅黑" panose="020B0503020204020204" pitchFamily="34" charset="-122"/>
              </a:endParaRPr>
            </a:p>
          </p:txBody>
        </p:sp>
        <p:sp>
          <p:nvSpPr>
            <p:cNvPr id="44040" name="文本框 90"/>
            <p:cNvSpPr txBox="1">
              <a:spLocks noChangeArrowheads="1"/>
            </p:cNvSpPr>
            <p:nvPr/>
          </p:nvSpPr>
          <p:spPr bwMode="auto">
            <a:xfrm>
              <a:off x="1839951" y="4075325"/>
              <a:ext cx="2330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zh-CN" sz="1800" b="1">
                  <a:latin typeface="微软雅黑" panose="020B0503020204020204" pitchFamily="34" charset="-122"/>
                  <a:ea typeface="微软雅黑" panose="020B0503020204020204" pitchFamily="34" charset="-122"/>
                </a:rPr>
                <a:t>保险柜门</a:t>
              </a:r>
              <a:r>
                <a:rPr lang="zh-CN" altLang="en-US" sz="1800" b="1">
                  <a:latin typeface="微软雅黑" panose="020B0503020204020204" pitchFamily="34" charset="-122"/>
                  <a:ea typeface="微软雅黑" panose="020B0503020204020204" pitchFamily="34" charset="-122"/>
                </a:rPr>
                <a:t>关显示图标</a:t>
              </a:r>
              <a:endParaRPr lang="zh-CN" altLang="en-US" sz="1800" b="1">
                <a:latin typeface="微软雅黑" panose="020B0503020204020204" pitchFamily="34" charset="-122"/>
                <a:ea typeface="微软雅黑" panose="020B0503020204020204" pitchFamily="34" charset="-122"/>
              </a:endParaRPr>
            </a:p>
          </p:txBody>
        </p:sp>
        <p:sp>
          <p:nvSpPr>
            <p:cNvPr id="44041" name="文本框 91"/>
            <p:cNvSpPr txBox="1">
              <a:spLocks noChangeArrowheads="1"/>
            </p:cNvSpPr>
            <p:nvPr/>
          </p:nvSpPr>
          <p:spPr bwMode="auto">
            <a:xfrm>
              <a:off x="8035926" y="4025380"/>
              <a:ext cx="211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冰箱门关显示图标</a:t>
              </a:r>
              <a:endParaRPr lang="zh-CN" altLang="en-US" sz="1800" b="1">
                <a:latin typeface="微软雅黑" panose="020B0503020204020204" pitchFamily="34" charset="-122"/>
                <a:ea typeface="微软雅黑" panose="020B0503020204020204" pitchFamily="34" charset="-122"/>
              </a:endParaRPr>
            </a:p>
          </p:txBody>
        </p:sp>
        <p:sp>
          <p:nvSpPr>
            <p:cNvPr id="44042" name="文本框 92"/>
            <p:cNvSpPr txBox="1">
              <a:spLocks noChangeArrowheads="1"/>
            </p:cNvSpPr>
            <p:nvPr/>
          </p:nvSpPr>
          <p:spPr bwMode="auto">
            <a:xfrm>
              <a:off x="7954963" y="2631174"/>
              <a:ext cx="240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冰箱门开显示图标</a:t>
              </a:r>
              <a:endParaRPr lang="zh-CN" altLang="en-US" sz="1800" b="1">
                <a:latin typeface="微软雅黑" panose="020B0503020204020204" pitchFamily="34" charset="-122"/>
                <a:ea typeface="微软雅黑" panose="020B0503020204020204" pitchFamily="34" charset="-122"/>
              </a:endParaRPr>
            </a:p>
          </p:txBody>
        </p:sp>
        <p:cxnSp>
          <p:nvCxnSpPr>
            <p:cNvPr id="8" name="Straight Connector 25"/>
            <p:cNvCxnSpPr>
              <a:stCxn id="13" idx="0"/>
              <a:endCxn id="23" idx="4"/>
            </p:cNvCxnSpPr>
            <p:nvPr/>
          </p:nvCxnSpPr>
          <p:spPr>
            <a:xfrm flipV="1">
              <a:off x="6105273" y="2487959"/>
              <a:ext cx="0" cy="158755"/>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29"/>
            <p:cNvCxnSpPr>
              <a:stCxn id="13" idx="1"/>
              <a:endCxn id="21" idx="6"/>
            </p:cNvCxnSpPr>
            <p:nvPr/>
          </p:nvCxnSpPr>
          <p:spPr>
            <a:xfrm flipH="1" flipV="1">
              <a:off x="5046483" y="2819756"/>
              <a:ext cx="380974" cy="106366"/>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32"/>
            <p:cNvCxnSpPr/>
            <p:nvPr/>
          </p:nvCxnSpPr>
          <p:spPr>
            <a:xfrm flipH="1">
              <a:off x="5046483" y="3886587"/>
              <a:ext cx="304779" cy="234957"/>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36"/>
            <p:cNvCxnSpPr/>
            <p:nvPr/>
          </p:nvCxnSpPr>
          <p:spPr>
            <a:xfrm>
              <a:off x="6978338" y="3910400"/>
              <a:ext cx="234934" cy="182567"/>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40"/>
            <p:cNvCxnSpPr>
              <a:stCxn id="13" idx="7"/>
              <a:endCxn id="15" idx="2"/>
            </p:cNvCxnSpPr>
            <p:nvPr/>
          </p:nvCxnSpPr>
          <p:spPr>
            <a:xfrm flipV="1">
              <a:off x="6781502" y="2819756"/>
              <a:ext cx="309542" cy="106366"/>
            </a:xfrm>
            <a:prstGeom prst="line">
              <a:avLst/>
            </a:prstGeom>
          </p:spPr>
          <p:style>
            <a:lnRef idx="3">
              <a:schemeClr val="dk1"/>
            </a:lnRef>
            <a:fillRef idx="0">
              <a:schemeClr val="dk1"/>
            </a:fillRef>
            <a:effectRef idx="2">
              <a:schemeClr val="dk1"/>
            </a:effectRef>
            <a:fontRef idx="minor">
              <a:schemeClr val="tx1"/>
            </a:fontRef>
          </p:style>
        </p:cxnSp>
        <p:sp>
          <p:nvSpPr>
            <p:cNvPr id="13" name="Oval 3"/>
            <p:cNvSpPr/>
            <p:nvPr/>
          </p:nvSpPr>
          <p:spPr>
            <a:xfrm>
              <a:off x="5146488" y="2646714"/>
              <a:ext cx="1915983" cy="1912992"/>
            </a:xfrm>
            <a:prstGeom prst="ellipse">
              <a:avLst/>
            </a:prstGeom>
            <a:solidFill>
              <a:srgbClr val="00B0F0"/>
            </a:solidFill>
            <a:ln>
              <a:solidFill>
                <a:schemeClr val="tx2">
                  <a:lumMod val="50000"/>
                </a:schemeClr>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8800">
                <a:solidFill>
                  <a:schemeClr val="bg1"/>
                </a:solidFill>
              </a:endParaRPr>
            </a:p>
          </p:txBody>
        </p:sp>
        <p:sp>
          <p:nvSpPr>
            <p:cNvPr id="14" name="文本框 148"/>
            <p:cNvSpPr txBox="1">
              <a:spLocks noChangeArrowheads="1"/>
            </p:cNvSpPr>
            <p:nvPr/>
          </p:nvSpPr>
          <p:spPr bwMode="auto">
            <a:xfrm>
              <a:off x="5271892" y="3413498"/>
              <a:ext cx="1665174" cy="368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defRPr/>
              </a:pPr>
              <a:r>
                <a:rPr lang="zh-CN" altLang="en-US" b="1" dirty="0">
                  <a:latin typeface="微软雅黑" panose="020B0503020204020204" pitchFamily="34" charset="-122"/>
                  <a:ea typeface="微软雅黑" panose="020B0503020204020204" pitchFamily="34" charset="-122"/>
                </a:rPr>
                <a:t> 其它网络图标</a:t>
              </a:r>
              <a:endParaRPr lang="zh-CN" altLang="en-US" b="1" dirty="0">
                <a:latin typeface="微软雅黑" panose="020B0503020204020204" pitchFamily="34" charset="-122"/>
                <a:ea typeface="微软雅黑" panose="020B0503020204020204" pitchFamily="34" charset="-122"/>
              </a:endParaRPr>
            </a:p>
          </p:txBody>
        </p:sp>
        <p:sp>
          <p:nvSpPr>
            <p:cNvPr id="15" name="Oval 11"/>
            <p:cNvSpPr/>
            <p:nvPr/>
          </p:nvSpPr>
          <p:spPr>
            <a:xfrm>
              <a:off x="7091044" y="2387944"/>
              <a:ext cx="863541" cy="862038"/>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17" name="Oval 6"/>
            <p:cNvSpPr/>
            <p:nvPr/>
          </p:nvSpPr>
          <p:spPr>
            <a:xfrm>
              <a:off x="7172000" y="3781809"/>
              <a:ext cx="863541" cy="863625"/>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19" name="Oval 9"/>
            <p:cNvSpPr/>
            <p:nvPr/>
          </p:nvSpPr>
          <p:spPr>
            <a:xfrm>
              <a:off x="4206752" y="3784984"/>
              <a:ext cx="863541" cy="863625"/>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21" name="Oval 10"/>
            <p:cNvSpPr/>
            <p:nvPr/>
          </p:nvSpPr>
          <p:spPr>
            <a:xfrm>
              <a:off x="4182941" y="2387944"/>
              <a:ext cx="863541" cy="862038"/>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23" name="Oval 5"/>
            <p:cNvSpPr/>
            <p:nvPr/>
          </p:nvSpPr>
          <p:spPr>
            <a:xfrm>
              <a:off x="5671915" y="1625922"/>
              <a:ext cx="865128" cy="862038"/>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dirty="0">
                <a:solidFill>
                  <a:schemeClr val="bg1"/>
                </a:solidFill>
              </a:endParaRPr>
            </a:p>
          </p:txBody>
        </p:sp>
        <p:pic>
          <p:nvPicPr>
            <p:cNvPr id="44055" name="Picture 2" descr="SafeOpen"/>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376939" y="2615888"/>
              <a:ext cx="461560" cy="45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6" name="Picture 3" descr="SafeClo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2036" y="4001314"/>
              <a:ext cx="455998" cy="455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7" name="Picture 4" descr="FridgeDoorO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004" y="2590612"/>
              <a:ext cx="461559" cy="458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8" name="Picture 5" descr="FridgeDoorClo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6711" y="3969535"/>
              <a:ext cx="483803" cy="48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9" name="Picture 6" descr="LaundryServi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1802" y="1851564"/>
              <a:ext cx="46712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Oval 5"/>
            <p:cNvSpPr/>
            <p:nvPr/>
          </p:nvSpPr>
          <p:spPr>
            <a:xfrm>
              <a:off x="5740172" y="4820063"/>
              <a:ext cx="865129" cy="862038"/>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cxnSp>
          <p:nvCxnSpPr>
            <p:cNvPr id="38" name="Straight Connector 25"/>
            <p:cNvCxnSpPr>
              <a:stCxn id="37" idx="0"/>
            </p:cNvCxnSpPr>
            <p:nvPr/>
          </p:nvCxnSpPr>
          <p:spPr>
            <a:xfrm flipH="1" flipV="1">
              <a:off x="6171943" y="4559706"/>
              <a:ext cx="0" cy="260357"/>
            </a:xfrm>
            <a:prstGeom prst="line">
              <a:avLst/>
            </a:prstGeom>
          </p:spPr>
          <p:style>
            <a:lnRef idx="3">
              <a:schemeClr val="dk1"/>
            </a:lnRef>
            <a:fillRef idx="0">
              <a:schemeClr val="dk1"/>
            </a:fillRef>
            <a:effectRef idx="2">
              <a:schemeClr val="dk1"/>
            </a:effectRef>
            <a:fontRef idx="minor">
              <a:schemeClr val="tx1"/>
            </a:fontRef>
          </p:style>
        </p:cxnSp>
        <p:pic>
          <p:nvPicPr>
            <p:cNvPr id="44062" name="Picture 7" descr="RcuDisconnec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88633" y="4957333"/>
              <a:ext cx="565547" cy="565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63" name="文本框 91"/>
            <p:cNvSpPr txBox="1">
              <a:spLocks noChangeArrowheads="1"/>
            </p:cNvSpPr>
            <p:nvPr/>
          </p:nvSpPr>
          <p:spPr bwMode="auto">
            <a:xfrm>
              <a:off x="5427283" y="5758869"/>
              <a:ext cx="20488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脱网显示图标</a:t>
              </a:r>
              <a:endParaRPr lang="zh-CN" altLang="en-US" sz="1800" b="1">
                <a:latin typeface="微软雅黑" panose="020B0503020204020204" pitchFamily="34" charset="-122"/>
                <a:ea typeface="微软雅黑" panose="020B0503020204020204" pitchFamily="34" charset="-122"/>
              </a:endParaRPr>
            </a:p>
          </p:txBody>
        </p:sp>
      </p:grpSp>
      <p:sp>
        <p:nvSpPr>
          <p:cNvPr id="2" name="TextBox 114"/>
          <p:cNvSpPr txBox="1"/>
          <p:nvPr/>
        </p:nvSpPr>
        <p:spPr>
          <a:xfrm>
            <a:off x="766614" y="44624"/>
            <a:ext cx="4018364"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后台管理控制程序图标</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2000"/>
                                        <p:tgtEl>
                                          <p:spTgt spid="48"/>
                                        </p:tgtEl>
                                      </p:cBhvr>
                                    </p:animEffect>
                                    <p:anim calcmode="lin" valueType="num">
                                      <p:cBhvr>
                                        <p:cTn id="8" dur="2000" fill="hold"/>
                                        <p:tgtEl>
                                          <p:spTgt spid="48"/>
                                        </p:tgtEl>
                                        <p:attrNameLst>
                                          <p:attrName>ppt_x</p:attrName>
                                        </p:attrNameLst>
                                      </p:cBhvr>
                                      <p:tavLst>
                                        <p:tav tm="0">
                                          <p:val>
                                            <p:strVal val="#ppt_x"/>
                                          </p:val>
                                        </p:tav>
                                        <p:tav tm="100000">
                                          <p:val>
                                            <p:strVal val="#ppt_x"/>
                                          </p:val>
                                        </p:tav>
                                      </p:tavLst>
                                    </p:anim>
                                    <p:anim calcmode="lin" valueType="num">
                                      <p:cBhvr>
                                        <p:cTn id="9" dur="2000" fill="hold"/>
                                        <p:tgtEl>
                                          <p:spTgt spid="48"/>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bwMode="auto">
          <a:xfrm>
            <a:off x="1636500" y="1213139"/>
            <a:ext cx="9020587" cy="3877758"/>
            <a:chOff x="1636713" y="1212851"/>
            <a:chExt cx="9021762" cy="3878262"/>
          </a:xfrm>
          <a:effectLst/>
        </p:grpSpPr>
        <p:sp>
          <p:nvSpPr>
            <p:cNvPr id="45062" name="文本框 88"/>
            <p:cNvSpPr txBox="1">
              <a:spLocks noChangeArrowheads="1"/>
            </p:cNvSpPr>
            <p:nvPr/>
          </p:nvSpPr>
          <p:spPr bwMode="auto">
            <a:xfrm>
              <a:off x="4727575" y="1212851"/>
              <a:ext cx="2695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待租客房状态显示图标</a:t>
              </a:r>
              <a:endParaRPr lang="zh-CN" altLang="en-US" sz="1800" b="1">
                <a:latin typeface="微软雅黑" panose="020B0503020204020204" pitchFamily="34" charset="-122"/>
                <a:ea typeface="微软雅黑" panose="020B0503020204020204" pitchFamily="34" charset="-122"/>
              </a:endParaRPr>
            </a:p>
          </p:txBody>
        </p:sp>
        <p:sp>
          <p:nvSpPr>
            <p:cNvPr id="45063" name="文本框 89"/>
            <p:cNvSpPr txBox="1">
              <a:spLocks noChangeArrowheads="1"/>
            </p:cNvSpPr>
            <p:nvPr/>
          </p:nvSpPr>
          <p:spPr bwMode="auto">
            <a:xfrm>
              <a:off x="1636713" y="2862263"/>
              <a:ext cx="2638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预定客房状态显示图标</a:t>
              </a:r>
              <a:endParaRPr lang="zh-CN" altLang="en-US" sz="1800" b="1">
                <a:latin typeface="微软雅黑" panose="020B0503020204020204" pitchFamily="34" charset="-122"/>
                <a:ea typeface="微软雅黑" panose="020B0503020204020204" pitchFamily="34" charset="-122"/>
              </a:endParaRPr>
            </a:p>
          </p:txBody>
        </p:sp>
        <p:sp>
          <p:nvSpPr>
            <p:cNvPr id="45064" name="文本框 90"/>
            <p:cNvSpPr txBox="1">
              <a:spLocks noChangeArrowheads="1"/>
            </p:cNvSpPr>
            <p:nvPr/>
          </p:nvSpPr>
          <p:spPr bwMode="auto">
            <a:xfrm>
              <a:off x="1721354" y="4505325"/>
              <a:ext cx="266173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出租客房状态显示图标</a:t>
              </a:r>
              <a:endParaRPr lang="zh-CN" altLang="en-US" sz="1800" b="1">
                <a:latin typeface="微软雅黑" panose="020B0503020204020204" pitchFamily="34" charset="-122"/>
                <a:ea typeface="微软雅黑" panose="020B0503020204020204" pitchFamily="34" charset="-122"/>
              </a:endParaRPr>
            </a:p>
          </p:txBody>
        </p:sp>
        <p:sp>
          <p:nvSpPr>
            <p:cNvPr id="45065" name="文本框 91"/>
            <p:cNvSpPr txBox="1">
              <a:spLocks noChangeArrowheads="1"/>
            </p:cNvSpPr>
            <p:nvPr/>
          </p:nvSpPr>
          <p:spPr bwMode="auto">
            <a:xfrm>
              <a:off x="7895590" y="4505326"/>
              <a:ext cx="2746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退租客房状态显示图标</a:t>
              </a:r>
              <a:endParaRPr lang="zh-CN" altLang="en-US" sz="1800" b="1">
                <a:latin typeface="微软雅黑" panose="020B0503020204020204" pitchFamily="34" charset="-122"/>
                <a:ea typeface="微软雅黑" panose="020B0503020204020204" pitchFamily="34" charset="-122"/>
              </a:endParaRPr>
            </a:p>
          </p:txBody>
        </p:sp>
        <p:sp>
          <p:nvSpPr>
            <p:cNvPr id="45066" name="文本框 92"/>
            <p:cNvSpPr txBox="1">
              <a:spLocks noChangeArrowheads="1"/>
            </p:cNvSpPr>
            <p:nvPr/>
          </p:nvSpPr>
          <p:spPr bwMode="auto">
            <a:xfrm>
              <a:off x="8016875" y="2797175"/>
              <a:ext cx="264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空置客房状态显示图标</a:t>
              </a:r>
              <a:endParaRPr lang="zh-CN" altLang="en-US" sz="1800" b="1">
                <a:latin typeface="微软雅黑" panose="020B0503020204020204" pitchFamily="34" charset="-122"/>
                <a:ea typeface="微软雅黑" panose="020B0503020204020204" pitchFamily="34" charset="-122"/>
              </a:endParaRPr>
            </a:p>
          </p:txBody>
        </p:sp>
        <p:cxnSp>
          <p:nvCxnSpPr>
            <p:cNvPr id="108" name="Straight Connector 25"/>
            <p:cNvCxnSpPr>
              <a:stCxn id="102" idx="0"/>
              <a:endCxn id="103" idx="4"/>
            </p:cNvCxnSpPr>
            <p:nvPr/>
          </p:nvCxnSpPr>
          <p:spPr>
            <a:xfrm flipV="1">
              <a:off x="6105525" y="2487614"/>
              <a:ext cx="0" cy="158750"/>
            </a:xfrm>
            <a:prstGeom prst="line">
              <a:avLst/>
            </a:prstGeom>
          </p:spPr>
          <p:style>
            <a:lnRef idx="3">
              <a:schemeClr val="dk1"/>
            </a:lnRef>
            <a:fillRef idx="0">
              <a:schemeClr val="dk1"/>
            </a:fillRef>
            <a:effectRef idx="2">
              <a:schemeClr val="dk1"/>
            </a:effectRef>
            <a:fontRef idx="minor">
              <a:schemeClr val="tx1"/>
            </a:fontRef>
          </p:style>
        </p:cxnSp>
        <p:cxnSp>
          <p:nvCxnSpPr>
            <p:cNvPr id="109" name="Straight Connector 29"/>
            <p:cNvCxnSpPr/>
            <p:nvPr/>
          </p:nvCxnSpPr>
          <p:spPr>
            <a:xfrm flipH="1" flipV="1">
              <a:off x="5016500" y="3173413"/>
              <a:ext cx="266700" cy="103187"/>
            </a:xfrm>
            <a:prstGeom prst="line">
              <a:avLst/>
            </a:prstGeom>
          </p:spPr>
          <p:style>
            <a:lnRef idx="3">
              <a:schemeClr val="dk1"/>
            </a:lnRef>
            <a:fillRef idx="0">
              <a:schemeClr val="dk1"/>
            </a:fillRef>
            <a:effectRef idx="2">
              <a:schemeClr val="dk1"/>
            </a:effectRef>
            <a:fontRef idx="minor">
              <a:schemeClr val="tx1"/>
            </a:fontRef>
          </p:style>
        </p:cxnSp>
        <p:cxnSp>
          <p:nvCxnSpPr>
            <p:cNvPr id="110" name="Straight Connector 32"/>
            <p:cNvCxnSpPr/>
            <p:nvPr/>
          </p:nvCxnSpPr>
          <p:spPr>
            <a:xfrm flipH="1">
              <a:off x="5183188" y="4214813"/>
              <a:ext cx="304800" cy="234950"/>
            </a:xfrm>
            <a:prstGeom prst="line">
              <a:avLst/>
            </a:prstGeom>
          </p:spPr>
          <p:style>
            <a:lnRef idx="3">
              <a:schemeClr val="dk1"/>
            </a:lnRef>
            <a:fillRef idx="0">
              <a:schemeClr val="dk1"/>
            </a:fillRef>
            <a:effectRef idx="2">
              <a:schemeClr val="dk1"/>
            </a:effectRef>
            <a:fontRef idx="minor">
              <a:schemeClr val="tx1"/>
            </a:fontRef>
          </p:style>
        </p:cxnSp>
        <p:cxnSp>
          <p:nvCxnSpPr>
            <p:cNvPr id="111" name="Straight Connector 36"/>
            <p:cNvCxnSpPr>
              <a:endCxn id="104" idx="1"/>
            </p:cNvCxnSpPr>
            <p:nvPr/>
          </p:nvCxnSpPr>
          <p:spPr>
            <a:xfrm>
              <a:off x="6891338" y="4162425"/>
              <a:ext cx="236537" cy="192088"/>
            </a:xfrm>
            <a:prstGeom prst="line">
              <a:avLst/>
            </a:prstGeom>
          </p:spPr>
          <p:style>
            <a:lnRef idx="3">
              <a:schemeClr val="dk1"/>
            </a:lnRef>
            <a:fillRef idx="0">
              <a:schemeClr val="dk1"/>
            </a:fillRef>
            <a:effectRef idx="2">
              <a:schemeClr val="dk1"/>
            </a:effectRef>
            <a:fontRef idx="minor">
              <a:schemeClr val="tx1"/>
            </a:fontRef>
          </p:style>
        </p:cxnSp>
        <p:cxnSp>
          <p:nvCxnSpPr>
            <p:cNvPr id="129" name="Straight Connector 40"/>
            <p:cNvCxnSpPr/>
            <p:nvPr/>
          </p:nvCxnSpPr>
          <p:spPr>
            <a:xfrm flipV="1">
              <a:off x="6972300" y="3178175"/>
              <a:ext cx="241300" cy="98425"/>
            </a:xfrm>
            <a:prstGeom prst="line">
              <a:avLst/>
            </a:prstGeom>
          </p:spPr>
          <p:style>
            <a:lnRef idx="3">
              <a:schemeClr val="dk1"/>
            </a:lnRef>
            <a:fillRef idx="0">
              <a:schemeClr val="dk1"/>
            </a:fillRef>
            <a:effectRef idx="2">
              <a:schemeClr val="dk1"/>
            </a:effectRef>
            <a:fontRef idx="minor">
              <a:schemeClr val="tx1"/>
            </a:fontRef>
          </p:style>
        </p:cxnSp>
        <p:sp>
          <p:nvSpPr>
            <p:cNvPr id="102" name="Oval 3"/>
            <p:cNvSpPr/>
            <p:nvPr/>
          </p:nvSpPr>
          <p:spPr>
            <a:xfrm>
              <a:off x="5146675" y="2646364"/>
              <a:ext cx="1916113" cy="1912937"/>
            </a:xfrm>
            <a:prstGeom prst="ellipse">
              <a:avLst/>
            </a:prstGeom>
            <a:solidFill>
              <a:srgbClr val="00B0F0"/>
            </a:solidFill>
            <a:ln>
              <a:solidFill>
                <a:schemeClr val="tx2">
                  <a:lumMod val="50000"/>
                </a:schemeClr>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8800">
                <a:solidFill>
                  <a:schemeClr val="bg1"/>
                </a:solidFill>
              </a:endParaRPr>
            </a:p>
          </p:txBody>
        </p:sp>
        <p:sp>
          <p:nvSpPr>
            <p:cNvPr id="29727" name="文本框 148"/>
            <p:cNvSpPr txBox="1">
              <a:spLocks noChangeArrowheads="1"/>
            </p:cNvSpPr>
            <p:nvPr/>
          </p:nvSpPr>
          <p:spPr bwMode="auto">
            <a:xfrm>
              <a:off x="5272088" y="3413125"/>
              <a:ext cx="1665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defRPr/>
              </a:pPr>
              <a:r>
                <a:rPr lang="zh-CN" altLang="en-US" b="1" dirty="0">
                  <a:latin typeface="微软雅黑" panose="020B0503020204020204" pitchFamily="34" charset="-122"/>
                  <a:ea typeface="微软雅黑" panose="020B0503020204020204" pitchFamily="34" charset="-122"/>
                </a:rPr>
                <a:t> 基本客房状态</a:t>
              </a:r>
              <a:endParaRPr lang="zh-CN" altLang="en-US" b="1" dirty="0">
                <a:latin typeface="微软雅黑" panose="020B0503020204020204" pitchFamily="34" charset="-122"/>
                <a:ea typeface="微软雅黑" panose="020B0503020204020204" pitchFamily="34" charset="-122"/>
              </a:endParaRPr>
            </a:p>
          </p:txBody>
        </p:sp>
        <p:sp>
          <p:nvSpPr>
            <p:cNvPr id="128" name="Oval 11"/>
            <p:cNvSpPr/>
            <p:nvPr/>
          </p:nvSpPr>
          <p:spPr>
            <a:xfrm>
              <a:off x="7153275" y="2598739"/>
              <a:ext cx="863600" cy="862012"/>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45075" name="Picture 2" descr="Vacan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362032" y="2846388"/>
              <a:ext cx="4460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Oval 6"/>
            <p:cNvSpPr/>
            <p:nvPr/>
          </p:nvSpPr>
          <p:spPr>
            <a:xfrm>
              <a:off x="7000875" y="4227513"/>
              <a:ext cx="863600" cy="863600"/>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45077" name="Picture 3" descr="CheckO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3600" y="4439444"/>
              <a:ext cx="43815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 name="Oval 9"/>
            <p:cNvSpPr/>
            <p:nvPr/>
          </p:nvSpPr>
          <p:spPr>
            <a:xfrm>
              <a:off x="4419600" y="4214813"/>
              <a:ext cx="863600" cy="863600"/>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45079" name="Picture 4" descr="Occupi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9144" y="4373563"/>
              <a:ext cx="544513"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Oval 10"/>
            <p:cNvSpPr/>
            <p:nvPr/>
          </p:nvSpPr>
          <p:spPr>
            <a:xfrm>
              <a:off x="4221163" y="2598739"/>
              <a:ext cx="863600" cy="862012"/>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29731" name="Picture 5" descr="Reser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8325" y="2754314"/>
              <a:ext cx="549275" cy="550862"/>
            </a:xfrm>
            <a:prstGeom prst="rect">
              <a:avLst/>
            </a:prstGeom>
            <a:noFill/>
            <a:ln w="9525">
              <a:noFill/>
              <a:miter lim="800000"/>
              <a:headEnd/>
              <a:tailEnd/>
            </a:ln>
            <a:effectLst/>
          </p:spPr>
        </p:pic>
        <p:sp>
          <p:nvSpPr>
            <p:cNvPr id="103" name="Oval 5"/>
            <p:cNvSpPr/>
            <p:nvPr/>
          </p:nvSpPr>
          <p:spPr>
            <a:xfrm>
              <a:off x="5672138" y="1625601"/>
              <a:ext cx="865187" cy="862013"/>
            </a:xfrm>
            <a:prstGeom prst="ellipse">
              <a:avLst/>
            </a:prstGeom>
            <a:solidFill>
              <a:schemeClr val="bg1"/>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29732" name="Picture 7" descr="Availa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5813" y="1817689"/>
              <a:ext cx="476250" cy="47625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 name="TextBox 114"/>
          <p:cNvSpPr txBox="1"/>
          <p:nvPr/>
        </p:nvSpPr>
        <p:spPr>
          <a:xfrm>
            <a:off x="708595" y="51327"/>
            <a:ext cx="4018364"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后台管理控制程序图标</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ppt_x</p:attrName>
                                        </p:attrNameLst>
                                      </p:cBhvr>
                                      <p:tavLst>
                                        <p:tav tm="0">
                                          <p:val>
                                            <p:strVal val="#ppt_x"/>
                                          </p:val>
                                        </p:tav>
                                        <p:tav tm="100000">
                                          <p:val>
                                            <p:strVal val="#ppt_x"/>
                                          </p:val>
                                        </p:tav>
                                      </p:tavLst>
                                    </p:anim>
                                    <p:anim calcmode="lin" valueType="num">
                                      <p:cBhvr>
                                        <p:cTn id="9" dur="2000" fill="hold"/>
                                        <p:tgtEl>
                                          <p:spTgt spid="1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bwMode="auto">
          <a:xfrm>
            <a:off x="1577769" y="1155996"/>
            <a:ext cx="9404713" cy="4147598"/>
            <a:chOff x="1578750" y="1155700"/>
            <a:chExt cx="9404785" cy="4148138"/>
          </a:xfrm>
        </p:grpSpPr>
        <p:cxnSp>
          <p:nvCxnSpPr>
            <p:cNvPr id="64" name="Straight Connector 40"/>
            <p:cNvCxnSpPr>
              <a:stCxn id="2" idx="6"/>
              <a:endCxn id="63" idx="2"/>
            </p:cNvCxnSpPr>
            <p:nvPr/>
          </p:nvCxnSpPr>
          <p:spPr>
            <a:xfrm>
              <a:off x="7164478" y="3586163"/>
              <a:ext cx="223810" cy="106362"/>
            </a:xfrm>
            <a:prstGeom prst="line">
              <a:avLst/>
            </a:prstGeom>
          </p:spPr>
          <p:style>
            <a:lnRef idx="3">
              <a:schemeClr val="dk1"/>
            </a:lnRef>
            <a:fillRef idx="0">
              <a:schemeClr val="dk1"/>
            </a:fillRef>
            <a:effectRef idx="2">
              <a:schemeClr val="dk1"/>
            </a:effectRef>
            <a:fontRef idx="minor">
              <a:schemeClr val="tx1"/>
            </a:fontRef>
          </p:style>
        </p:cxnSp>
        <p:sp>
          <p:nvSpPr>
            <p:cNvPr id="46087" name="文本框 48"/>
            <p:cNvSpPr txBox="1">
              <a:spLocks noChangeArrowheads="1"/>
            </p:cNvSpPr>
            <p:nvPr/>
          </p:nvSpPr>
          <p:spPr bwMode="auto">
            <a:xfrm>
              <a:off x="4958012" y="1155700"/>
              <a:ext cx="2616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夜床服务状态显示图标</a:t>
              </a:r>
              <a:endParaRPr lang="zh-CN" altLang="en-US" sz="1800" b="1">
                <a:latin typeface="微软雅黑" panose="020B0503020204020204" pitchFamily="34" charset="-122"/>
                <a:ea typeface="微软雅黑" panose="020B0503020204020204" pitchFamily="34" charset="-122"/>
              </a:endParaRPr>
            </a:p>
          </p:txBody>
        </p:sp>
        <p:sp>
          <p:nvSpPr>
            <p:cNvPr id="46088" name="文本框 49"/>
            <p:cNvSpPr txBox="1">
              <a:spLocks noChangeArrowheads="1"/>
            </p:cNvSpPr>
            <p:nvPr/>
          </p:nvSpPr>
          <p:spPr bwMode="auto">
            <a:xfrm>
              <a:off x="1578750" y="3581631"/>
              <a:ext cx="2560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正在清洁状态显示图标</a:t>
              </a:r>
              <a:endParaRPr lang="zh-CN" altLang="en-US" sz="1800" b="1">
                <a:latin typeface="微软雅黑" panose="020B0503020204020204" pitchFamily="34" charset="-122"/>
                <a:ea typeface="微软雅黑" panose="020B0503020204020204" pitchFamily="34" charset="-122"/>
              </a:endParaRPr>
            </a:p>
          </p:txBody>
        </p:sp>
        <p:sp>
          <p:nvSpPr>
            <p:cNvPr id="46089" name="文本框 50"/>
            <p:cNvSpPr txBox="1">
              <a:spLocks noChangeArrowheads="1"/>
            </p:cNvSpPr>
            <p:nvPr/>
          </p:nvSpPr>
          <p:spPr bwMode="auto">
            <a:xfrm>
              <a:off x="2085615" y="4809720"/>
              <a:ext cx="2549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等待检查状态显示图标</a:t>
              </a:r>
              <a:endParaRPr lang="zh-CN" altLang="en-US" sz="1800" b="1">
                <a:latin typeface="微软雅黑" panose="020B0503020204020204" pitchFamily="34" charset="-122"/>
                <a:ea typeface="微软雅黑" panose="020B0503020204020204" pitchFamily="34" charset="-122"/>
              </a:endParaRPr>
            </a:p>
          </p:txBody>
        </p:sp>
        <p:sp>
          <p:nvSpPr>
            <p:cNvPr id="46090" name="文本框 51"/>
            <p:cNvSpPr txBox="1">
              <a:spLocks noChangeArrowheads="1"/>
            </p:cNvSpPr>
            <p:nvPr/>
          </p:nvSpPr>
          <p:spPr bwMode="auto">
            <a:xfrm>
              <a:off x="7926714" y="4725194"/>
              <a:ext cx="267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正在检查状态显示图标</a:t>
              </a:r>
              <a:endParaRPr lang="zh-CN" altLang="en-US" sz="1800" b="1">
                <a:latin typeface="微软雅黑" panose="020B0503020204020204" pitchFamily="34" charset="-122"/>
                <a:ea typeface="微软雅黑" panose="020B0503020204020204" pitchFamily="34" charset="-122"/>
              </a:endParaRPr>
            </a:p>
          </p:txBody>
        </p:sp>
        <p:sp>
          <p:nvSpPr>
            <p:cNvPr id="46091" name="文本框 52"/>
            <p:cNvSpPr txBox="1">
              <a:spLocks noChangeArrowheads="1"/>
            </p:cNvSpPr>
            <p:nvPr/>
          </p:nvSpPr>
          <p:spPr bwMode="auto">
            <a:xfrm>
              <a:off x="8281511" y="3536358"/>
              <a:ext cx="267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检查合格状态显示图标</a:t>
              </a:r>
              <a:endParaRPr lang="zh-CN" altLang="en-US" sz="1800" b="1">
                <a:latin typeface="微软雅黑" panose="020B0503020204020204" pitchFamily="34" charset="-122"/>
                <a:ea typeface="微软雅黑" panose="020B0503020204020204" pitchFamily="34" charset="-122"/>
              </a:endParaRPr>
            </a:p>
          </p:txBody>
        </p:sp>
        <p:sp>
          <p:nvSpPr>
            <p:cNvPr id="46092" name="文本框 53"/>
            <p:cNvSpPr txBox="1">
              <a:spLocks noChangeArrowheads="1"/>
            </p:cNvSpPr>
            <p:nvPr/>
          </p:nvSpPr>
          <p:spPr bwMode="auto">
            <a:xfrm>
              <a:off x="8151435" y="2368827"/>
              <a:ext cx="2832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检查不合格状态显示图标</a:t>
              </a:r>
              <a:endParaRPr lang="zh-CN" altLang="en-US" sz="1800" b="1">
                <a:latin typeface="微软雅黑" panose="020B0503020204020204" pitchFamily="34" charset="-122"/>
                <a:ea typeface="微软雅黑" panose="020B0503020204020204" pitchFamily="34" charset="-122"/>
              </a:endParaRPr>
            </a:p>
          </p:txBody>
        </p:sp>
        <p:sp>
          <p:nvSpPr>
            <p:cNvPr id="4" name="Oval 5"/>
            <p:cNvSpPr/>
            <p:nvPr/>
          </p:nvSpPr>
          <p:spPr>
            <a:xfrm>
              <a:off x="5783523" y="1604963"/>
              <a:ext cx="860320" cy="865187"/>
            </a:xfrm>
            <a:prstGeom prst="ellipse">
              <a:avLst/>
            </a:prstGeom>
            <a:no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8" name="Oval 9"/>
            <p:cNvSpPr/>
            <p:nvPr/>
          </p:nvSpPr>
          <p:spPr>
            <a:xfrm>
              <a:off x="4551774" y="4440238"/>
              <a:ext cx="858732" cy="863600"/>
            </a:xfrm>
            <a:prstGeom prst="ellipse">
              <a:avLst/>
            </a:prstGeom>
            <a:no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9" name="Oval 10"/>
            <p:cNvSpPr/>
            <p:nvPr/>
          </p:nvSpPr>
          <p:spPr>
            <a:xfrm>
              <a:off x="4137486" y="3225800"/>
              <a:ext cx="860320" cy="863600"/>
            </a:xfrm>
            <a:prstGeom prst="ellipse">
              <a:avLst/>
            </a:prstGeom>
            <a:no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sp>
          <p:nvSpPr>
            <p:cNvPr id="10" name="Oval 11"/>
            <p:cNvSpPr/>
            <p:nvPr/>
          </p:nvSpPr>
          <p:spPr>
            <a:xfrm>
              <a:off x="7250193" y="2200275"/>
              <a:ext cx="860320" cy="863600"/>
            </a:xfrm>
            <a:prstGeom prst="ellipse">
              <a:avLst/>
            </a:prstGeom>
            <a:no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cxnSp>
          <p:nvCxnSpPr>
            <p:cNvPr id="11" name="Straight Connector 25"/>
            <p:cNvCxnSpPr>
              <a:stCxn id="2" idx="0"/>
              <a:endCxn id="4" idx="4"/>
            </p:cNvCxnSpPr>
            <p:nvPr/>
          </p:nvCxnSpPr>
          <p:spPr>
            <a:xfrm flipV="1">
              <a:off x="6213682" y="2470150"/>
              <a:ext cx="0" cy="15875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29"/>
            <p:cNvCxnSpPr>
              <a:stCxn id="2" idx="1"/>
            </p:cNvCxnSpPr>
            <p:nvPr/>
          </p:nvCxnSpPr>
          <p:spPr>
            <a:xfrm flipH="1" flipV="1">
              <a:off x="5134314" y="2676525"/>
              <a:ext cx="406350" cy="233363"/>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32"/>
            <p:cNvCxnSpPr>
              <a:stCxn id="2" idx="3"/>
              <a:endCxn id="8" idx="7"/>
            </p:cNvCxnSpPr>
            <p:nvPr/>
          </p:nvCxnSpPr>
          <p:spPr>
            <a:xfrm flipH="1">
              <a:off x="5283521" y="4262438"/>
              <a:ext cx="255557" cy="304800"/>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Connector 36"/>
            <p:cNvCxnSpPr>
              <a:stCxn id="2" idx="5"/>
              <a:endCxn id="5" idx="1"/>
            </p:cNvCxnSpPr>
            <p:nvPr/>
          </p:nvCxnSpPr>
          <p:spPr>
            <a:xfrm>
              <a:off x="6885112" y="4262438"/>
              <a:ext cx="307937" cy="292100"/>
            </a:xfrm>
            <a:prstGeom prst="line">
              <a:avLst/>
            </a:prstGeom>
          </p:spPr>
          <p:style>
            <a:lnRef idx="3">
              <a:schemeClr val="dk1"/>
            </a:lnRef>
            <a:fillRef idx="0">
              <a:schemeClr val="dk1"/>
            </a:fillRef>
            <a:effectRef idx="2">
              <a:schemeClr val="dk1"/>
            </a:effectRef>
            <a:fontRef idx="minor">
              <a:schemeClr val="tx1"/>
            </a:fontRef>
          </p:style>
        </p:cxnSp>
        <p:cxnSp>
          <p:nvCxnSpPr>
            <p:cNvPr id="18" name="Straight Connector 40"/>
            <p:cNvCxnSpPr>
              <a:stCxn id="2" idx="7"/>
              <a:endCxn id="10" idx="2"/>
            </p:cNvCxnSpPr>
            <p:nvPr/>
          </p:nvCxnSpPr>
          <p:spPr>
            <a:xfrm flipV="1">
              <a:off x="6885112" y="2632075"/>
              <a:ext cx="365080" cy="277813"/>
            </a:xfrm>
            <a:prstGeom prst="line">
              <a:avLst/>
            </a:prstGeom>
          </p:spPr>
          <p:style>
            <a:lnRef idx="3">
              <a:schemeClr val="dk1"/>
            </a:lnRef>
            <a:fillRef idx="0">
              <a:schemeClr val="dk1"/>
            </a:fillRef>
            <a:effectRef idx="2">
              <a:schemeClr val="dk1"/>
            </a:effectRef>
            <a:fontRef idx="minor">
              <a:schemeClr val="tx1"/>
            </a:fontRef>
          </p:style>
        </p:cxnSp>
        <p:sp>
          <p:nvSpPr>
            <p:cNvPr id="46102" name="文本框 98"/>
            <p:cNvSpPr txBox="1">
              <a:spLocks noChangeArrowheads="1"/>
            </p:cNvSpPr>
            <p:nvPr/>
          </p:nvSpPr>
          <p:spPr bwMode="auto">
            <a:xfrm>
              <a:off x="1674178" y="2307273"/>
              <a:ext cx="2559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800" b="1">
                  <a:latin typeface="微软雅黑" panose="020B0503020204020204" pitchFamily="34" charset="-122"/>
                  <a:ea typeface="微软雅黑" panose="020B0503020204020204" pitchFamily="34" charset="-122"/>
                </a:rPr>
                <a:t>日常清洁状态显示图标</a:t>
              </a:r>
              <a:endParaRPr lang="zh-CN" altLang="en-US" sz="1800" b="1">
                <a:latin typeface="微软雅黑" panose="020B0503020204020204" pitchFamily="34" charset="-122"/>
                <a:ea typeface="微软雅黑" panose="020B0503020204020204" pitchFamily="34" charset="-122"/>
              </a:endParaRPr>
            </a:p>
          </p:txBody>
        </p:sp>
        <p:sp>
          <p:nvSpPr>
            <p:cNvPr id="100" name="Oval 10"/>
            <p:cNvSpPr/>
            <p:nvPr/>
          </p:nvSpPr>
          <p:spPr>
            <a:xfrm>
              <a:off x="4327963" y="2105025"/>
              <a:ext cx="858733" cy="865188"/>
            </a:xfrm>
            <a:prstGeom prst="ellipse">
              <a:avLst/>
            </a:prstGeom>
            <a:no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cxnSp>
          <p:nvCxnSpPr>
            <p:cNvPr id="105" name="Straight Connector 29"/>
            <p:cNvCxnSpPr>
              <a:stCxn id="2" idx="2"/>
              <a:endCxn id="9" idx="6"/>
            </p:cNvCxnSpPr>
            <p:nvPr/>
          </p:nvCxnSpPr>
          <p:spPr>
            <a:xfrm flipH="1">
              <a:off x="4997806" y="3586163"/>
              <a:ext cx="263493" cy="71437"/>
            </a:xfrm>
            <a:prstGeom prst="line">
              <a:avLst/>
            </a:prstGeom>
          </p:spPr>
          <p:style>
            <a:lnRef idx="3">
              <a:schemeClr val="dk1"/>
            </a:lnRef>
            <a:fillRef idx="0">
              <a:schemeClr val="dk1"/>
            </a:fillRef>
            <a:effectRef idx="2">
              <a:schemeClr val="dk1"/>
            </a:effectRef>
            <a:fontRef idx="minor">
              <a:schemeClr val="tx1"/>
            </a:fontRef>
          </p:style>
        </p:cxnSp>
        <p:pic>
          <p:nvPicPr>
            <p:cNvPr id="46105" name="Picture 2" descr="DailyClean"/>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495800" y="2255838"/>
              <a:ext cx="5207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6" name="Picture 3" descr="NightBedServ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138" y="1758950"/>
              <a:ext cx="4826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7" name="Picture 4" descr="Clean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5150" y="3452813"/>
              <a:ext cx="40322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8" name="Picture 5" descr="WaitChec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9765" y="4668838"/>
              <a:ext cx="40322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109" name="组合 25"/>
            <p:cNvGrpSpPr/>
            <p:nvPr/>
          </p:nvGrpSpPr>
          <p:grpSpPr bwMode="auto">
            <a:xfrm>
              <a:off x="7067876" y="4428332"/>
              <a:ext cx="858838" cy="865187"/>
              <a:chOff x="6851952" y="4399916"/>
              <a:chExt cx="858838" cy="865187"/>
            </a:xfrm>
          </p:grpSpPr>
          <p:sp>
            <p:nvSpPr>
              <p:cNvPr id="5" name="Oval 6"/>
              <p:cNvSpPr/>
              <p:nvPr/>
            </p:nvSpPr>
            <p:spPr>
              <a:xfrm>
                <a:off x="6851728" y="4400709"/>
                <a:ext cx="858733" cy="863600"/>
              </a:xfrm>
              <a:prstGeom prst="ellipse">
                <a:avLst/>
              </a:prstGeom>
              <a:no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46117" name="Picture 6" descr="Check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1027" y="4604703"/>
                <a:ext cx="46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Oval 3"/>
            <p:cNvSpPr/>
            <p:nvPr/>
          </p:nvSpPr>
          <p:spPr>
            <a:xfrm>
              <a:off x="5261299" y="2628900"/>
              <a:ext cx="1903180" cy="1914525"/>
            </a:xfrm>
            <a:prstGeom prst="ellipse">
              <a:avLst/>
            </a:prstGeom>
            <a:solidFill>
              <a:srgbClr val="00B0F0"/>
            </a:solidFill>
            <a:ln>
              <a:solidFill>
                <a:schemeClr val="tx2">
                  <a:lumMod val="50000"/>
                </a:schemeClr>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8800">
                <a:solidFill>
                  <a:schemeClr val="bg1"/>
                </a:solidFill>
              </a:endParaRPr>
            </a:p>
          </p:txBody>
        </p:sp>
        <p:pic>
          <p:nvPicPr>
            <p:cNvPr id="46111" name="Picture 7" descr="CleanFail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5698" y="2436018"/>
              <a:ext cx="4222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112" name="组合 29"/>
            <p:cNvGrpSpPr/>
            <p:nvPr/>
          </p:nvGrpSpPr>
          <p:grpSpPr bwMode="auto">
            <a:xfrm>
              <a:off x="7388543" y="3260725"/>
              <a:ext cx="860425" cy="865188"/>
              <a:chOff x="7388543" y="3260725"/>
              <a:chExt cx="860425" cy="865188"/>
            </a:xfrm>
          </p:grpSpPr>
          <p:sp>
            <p:nvSpPr>
              <p:cNvPr id="63" name="Oval 11"/>
              <p:cNvSpPr/>
              <p:nvPr/>
            </p:nvSpPr>
            <p:spPr>
              <a:xfrm>
                <a:off x="7388288" y="3260725"/>
                <a:ext cx="860320" cy="865188"/>
              </a:xfrm>
              <a:prstGeom prst="ellipse">
                <a:avLst/>
              </a:prstGeom>
              <a:no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u="sng">
                  <a:solidFill>
                    <a:schemeClr val="bg1"/>
                  </a:solidFill>
                </a:endParaRPr>
              </a:p>
            </p:txBody>
          </p:sp>
          <p:pic>
            <p:nvPicPr>
              <p:cNvPr id="46115" name="Picture 8" descr="CheckSucce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8730" y="3493294"/>
                <a:ext cx="432594" cy="432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68" name="文本框 84"/>
            <p:cNvSpPr txBox="1">
              <a:spLocks noChangeArrowheads="1"/>
            </p:cNvSpPr>
            <p:nvPr/>
          </p:nvSpPr>
          <p:spPr bwMode="auto">
            <a:xfrm>
              <a:off x="5359711" y="3413125"/>
              <a:ext cx="166508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defRPr/>
              </a:pPr>
              <a:r>
                <a:rPr lang="zh-CN" altLang="en-US" b="1" dirty="0">
                  <a:latin typeface="微软雅黑" panose="020B0503020204020204" pitchFamily="34" charset="-122"/>
                  <a:ea typeface="微软雅黑" panose="020B0503020204020204" pitchFamily="34" charset="-122"/>
                </a:rPr>
                <a:t> 辅助客房状态</a:t>
              </a:r>
              <a:endParaRPr lang="zh-CN" altLang="en-US" b="1" dirty="0">
                <a:latin typeface="微软雅黑" panose="020B0503020204020204" pitchFamily="34" charset="-122"/>
                <a:ea typeface="微软雅黑" panose="020B0503020204020204" pitchFamily="34" charset="-122"/>
              </a:endParaRPr>
            </a:p>
          </p:txBody>
        </p:sp>
      </p:grpSp>
      <p:sp>
        <p:nvSpPr>
          <p:cNvPr id="6" name="TextBox 114"/>
          <p:cNvSpPr txBox="1"/>
          <p:nvPr/>
        </p:nvSpPr>
        <p:spPr>
          <a:xfrm>
            <a:off x="852706" y="9178"/>
            <a:ext cx="4018364"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后台管理控制程序图标</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2000"/>
                                        <p:tgtEl>
                                          <p:spTgt spid="35"/>
                                        </p:tgtEl>
                                      </p:cBhvr>
                                    </p:animEffect>
                                    <p:anim calcmode="lin" valueType="num">
                                      <p:cBhvr>
                                        <p:cTn id="8" dur="2000" fill="hold"/>
                                        <p:tgtEl>
                                          <p:spTgt spid="35"/>
                                        </p:tgtEl>
                                        <p:attrNameLst>
                                          <p:attrName>ppt_x</p:attrName>
                                        </p:attrNameLst>
                                      </p:cBhvr>
                                      <p:tavLst>
                                        <p:tav tm="0">
                                          <p:val>
                                            <p:strVal val="#ppt_x"/>
                                          </p:val>
                                        </p:tav>
                                        <p:tav tm="100000">
                                          <p:val>
                                            <p:strVal val="#ppt_x"/>
                                          </p:val>
                                        </p:tav>
                                      </p:tavLst>
                                    </p:anim>
                                    <p:anim calcmode="lin" valueType="num">
                                      <p:cBhvr>
                                        <p:cTn id="9" dur="2000" fill="hold"/>
                                        <p:tgtEl>
                                          <p:spTgt spid="35"/>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bwMode="auto">
          <a:xfrm>
            <a:off x="4892038" y="1944882"/>
            <a:ext cx="6749171" cy="3927551"/>
            <a:chOff x="4949070" y="1323747"/>
            <a:chExt cx="6680802" cy="3855370"/>
          </a:xfrm>
        </p:grpSpPr>
        <p:grpSp>
          <p:nvGrpSpPr>
            <p:cNvPr id="47111" name="组合 45066"/>
            <p:cNvGrpSpPr/>
            <p:nvPr/>
          </p:nvGrpSpPr>
          <p:grpSpPr bwMode="auto">
            <a:xfrm>
              <a:off x="4949070" y="1323747"/>
              <a:ext cx="3251936" cy="3855370"/>
              <a:chOff x="2252663" y="1442712"/>
              <a:chExt cx="3251936" cy="3855370"/>
            </a:xfrm>
          </p:grpSpPr>
          <p:sp>
            <p:nvSpPr>
              <p:cNvPr id="47130" name="文本框 2"/>
              <p:cNvSpPr txBox="1">
                <a:spLocks noChangeArrowheads="1"/>
              </p:cNvSpPr>
              <p:nvPr/>
            </p:nvSpPr>
            <p:spPr bwMode="auto">
              <a:xfrm>
                <a:off x="2549526" y="1442712"/>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dirty="0">
                    <a:latin typeface="微软雅黑" panose="020B0503020204020204" pitchFamily="34" charset="-122"/>
                    <a:ea typeface="微软雅黑" panose="020B0503020204020204" pitchFamily="34" charset="-122"/>
                  </a:rPr>
                  <a:t>待租客房状态显示图标</a:t>
                </a:r>
                <a:endParaRPr lang="zh-CN" altLang="en-US" sz="1400" b="1" dirty="0">
                  <a:latin typeface="微软雅黑" panose="020B0503020204020204" pitchFamily="34" charset="-122"/>
                  <a:ea typeface="微软雅黑" panose="020B0503020204020204" pitchFamily="34" charset="-122"/>
                </a:endParaRPr>
              </a:p>
            </p:txBody>
          </p:sp>
          <p:sp>
            <p:nvSpPr>
              <p:cNvPr id="47131" name="文本框 84"/>
              <p:cNvSpPr txBox="1">
                <a:spLocks noChangeArrowheads="1"/>
              </p:cNvSpPr>
              <p:nvPr/>
            </p:nvSpPr>
            <p:spPr bwMode="auto">
              <a:xfrm>
                <a:off x="2549526" y="1773355"/>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预定客房状态显示图标</a:t>
                </a:r>
                <a:endParaRPr lang="zh-CN" altLang="en-US" sz="1400" b="1">
                  <a:latin typeface="微软雅黑" panose="020B0503020204020204" pitchFamily="34" charset="-122"/>
                  <a:ea typeface="微软雅黑" panose="020B0503020204020204" pitchFamily="34" charset="-122"/>
                </a:endParaRPr>
              </a:p>
            </p:txBody>
          </p:sp>
          <p:sp>
            <p:nvSpPr>
              <p:cNvPr id="47132" name="文本框 86"/>
              <p:cNvSpPr txBox="1">
                <a:spLocks noChangeArrowheads="1"/>
              </p:cNvSpPr>
              <p:nvPr/>
            </p:nvSpPr>
            <p:spPr bwMode="auto">
              <a:xfrm>
                <a:off x="2549526" y="2111618"/>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出租客房状态显示图标</a:t>
                </a:r>
                <a:endParaRPr lang="zh-CN" altLang="en-US" sz="1400" b="1">
                  <a:latin typeface="微软雅黑" panose="020B0503020204020204" pitchFamily="34" charset="-122"/>
                  <a:ea typeface="微软雅黑" panose="020B0503020204020204" pitchFamily="34" charset="-122"/>
                </a:endParaRPr>
              </a:p>
            </p:txBody>
          </p:sp>
          <p:sp>
            <p:nvSpPr>
              <p:cNvPr id="47133" name="文本框 87"/>
              <p:cNvSpPr txBox="1">
                <a:spLocks noChangeArrowheads="1"/>
              </p:cNvSpPr>
              <p:nvPr/>
            </p:nvSpPr>
            <p:spPr bwMode="auto">
              <a:xfrm>
                <a:off x="2549526" y="2442261"/>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退租客房状态显示图标</a:t>
                </a:r>
                <a:endParaRPr lang="zh-CN" altLang="en-US" sz="1400" b="1">
                  <a:latin typeface="微软雅黑" panose="020B0503020204020204" pitchFamily="34" charset="-122"/>
                  <a:ea typeface="微软雅黑" panose="020B0503020204020204" pitchFamily="34" charset="-122"/>
                </a:endParaRPr>
              </a:p>
            </p:txBody>
          </p:sp>
          <p:sp>
            <p:nvSpPr>
              <p:cNvPr id="47134" name="文本框 88"/>
              <p:cNvSpPr txBox="1">
                <a:spLocks noChangeArrowheads="1"/>
              </p:cNvSpPr>
              <p:nvPr/>
            </p:nvSpPr>
            <p:spPr bwMode="auto">
              <a:xfrm>
                <a:off x="2549526" y="2757664"/>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dirty="0">
                    <a:latin typeface="微软雅黑" panose="020B0503020204020204" pitchFamily="34" charset="-122"/>
                    <a:ea typeface="微软雅黑" panose="020B0503020204020204" pitchFamily="34" charset="-122"/>
                  </a:rPr>
                  <a:t>空置客房状态显示图标</a:t>
                </a:r>
                <a:endParaRPr lang="zh-CN" altLang="en-US" sz="1400" b="1" dirty="0">
                  <a:latin typeface="微软雅黑" panose="020B0503020204020204" pitchFamily="34" charset="-122"/>
                  <a:ea typeface="微软雅黑" panose="020B0503020204020204" pitchFamily="34" charset="-122"/>
                </a:endParaRPr>
              </a:p>
            </p:txBody>
          </p:sp>
          <p:sp>
            <p:nvSpPr>
              <p:cNvPr id="47135" name="文本框 89"/>
              <p:cNvSpPr txBox="1">
                <a:spLocks noChangeArrowheads="1"/>
              </p:cNvSpPr>
              <p:nvPr/>
            </p:nvSpPr>
            <p:spPr bwMode="auto">
              <a:xfrm>
                <a:off x="2549526" y="3080687"/>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日常清洁状态显示图标</a:t>
                </a:r>
                <a:endParaRPr lang="zh-CN" altLang="en-US" sz="1400" b="1">
                  <a:latin typeface="微软雅黑" panose="020B0503020204020204" pitchFamily="34" charset="-122"/>
                  <a:ea typeface="微软雅黑" panose="020B0503020204020204" pitchFamily="34" charset="-122"/>
                </a:endParaRPr>
              </a:p>
            </p:txBody>
          </p:sp>
          <p:sp>
            <p:nvSpPr>
              <p:cNvPr id="47136" name="文本框 90"/>
              <p:cNvSpPr txBox="1">
                <a:spLocks noChangeArrowheads="1"/>
              </p:cNvSpPr>
              <p:nvPr/>
            </p:nvSpPr>
            <p:spPr bwMode="auto">
              <a:xfrm>
                <a:off x="2549526" y="3403710"/>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夜床服务状态显示图标</a:t>
                </a:r>
                <a:endParaRPr lang="zh-CN" altLang="en-US" sz="1400" b="1">
                  <a:latin typeface="微软雅黑" panose="020B0503020204020204" pitchFamily="34" charset="-122"/>
                  <a:ea typeface="微软雅黑" panose="020B0503020204020204" pitchFamily="34" charset="-122"/>
                </a:endParaRPr>
              </a:p>
            </p:txBody>
          </p:sp>
          <p:sp>
            <p:nvSpPr>
              <p:cNvPr id="47137" name="文本框 91"/>
              <p:cNvSpPr txBox="1">
                <a:spLocks noChangeArrowheads="1"/>
              </p:cNvSpPr>
              <p:nvPr/>
            </p:nvSpPr>
            <p:spPr bwMode="auto">
              <a:xfrm>
                <a:off x="2549526" y="3719113"/>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正在清洁状态显示图标</a:t>
                </a:r>
                <a:endParaRPr lang="zh-CN" altLang="en-US" sz="1400" b="1">
                  <a:latin typeface="微软雅黑" panose="020B0503020204020204" pitchFamily="34" charset="-122"/>
                  <a:ea typeface="微软雅黑" panose="020B0503020204020204" pitchFamily="34" charset="-122"/>
                </a:endParaRPr>
              </a:p>
            </p:txBody>
          </p:sp>
          <p:sp>
            <p:nvSpPr>
              <p:cNvPr id="47138" name="文本框 92"/>
              <p:cNvSpPr txBox="1">
                <a:spLocks noChangeArrowheads="1"/>
              </p:cNvSpPr>
              <p:nvPr/>
            </p:nvSpPr>
            <p:spPr bwMode="auto">
              <a:xfrm>
                <a:off x="2549526" y="4049756"/>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等待检查状态显示图标</a:t>
                </a:r>
                <a:endParaRPr lang="zh-CN" altLang="en-US" sz="1400" b="1">
                  <a:latin typeface="微软雅黑" panose="020B0503020204020204" pitchFamily="34" charset="-122"/>
                  <a:ea typeface="微软雅黑" panose="020B0503020204020204" pitchFamily="34" charset="-122"/>
                </a:endParaRPr>
              </a:p>
            </p:txBody>
          </p:sp>
          <p:sp>
            <p:nvSpPr>
              <p:cNvPr id="47139" name="文本框 93"/>
              <p:cNvSpPr txBox="1">
                <a:spLocks noChangeArrowheads="1"/>
              </p:cNvSpPr>
              <p:nvPr/>
            </p:nvSpPr>
            <p:spPr bwMode="auto">
              <a:xfrm>
                <a:off x="2549526" y="4357539"/>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正在检查状态显示图标</a:t>
                </a:r>
                <a:endParaRPr lang="zh-CN" altLang="en-US" sz="1400" b="1">
                  <a:latin typeface="微软雅黑" panose="020B0503020204020204" pitchFamily="34" charset="-122"/>
                  <a:ea typeface="微软雅黑" panose="020B0503020204020204" pitchFamily="34" charset="-122"/>
                </a:endParaRPr>
              </a:p>
            </p:txBody>
          </p:sp>
          <p:sp>
            <p:nvSpPr>
              <p:cNvPr id="47140" name="文本框 94"/>
              <p:cNvSpPr txBox="1">
                <a:spLocks noChangeArrowheads="1"/>
              </p:cNvSpPr>
              <p:nvPr/>
            </p:nvSpPr>
            <p:spPr bwMode="auto">
              <a:xfrm>
                <a:off x="2549526" y="4672942"/>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检查合格状态显示图标</a:t>
                </a:r>
                <a:endParaRPr lang="zh-CN" altLang="en-US" sz="1400" b="1">
                  <a:latin typeface="微软雅黑" panose="020B0503020204020204" pitchFamily="34" charset="-122"/>
                  <a:ea typeface="微软雅黑" panose="020B0503020204020204" pitchFamily="34" charset="-122"/>
                </a:endParaRPr>
              </a:p>
            </p:txBody>
          </p:sp>
          <p:sp>
            <p:nvSpPr>
              <p:cNvPr id="47141" name="文本框 95"/>
              <p:cNvSpPr txBox="1">
                <a:spLocks noChangeArrowheads="1"/>
              </p:cNvSpPr>
              <p:nvPr/>
            </p:nvSpPr>
            <p:spPr bwMode="auto">
              <a:xfrm>
                <a:off x="2549526" y="4995961"/>
                <a:ext cx="2955073"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检查不合格状态显示图标</a:t>
                </a:r>
                <a:endParaRPr lang="zh-CN" altLang="en-US" sz="1400" b="1">
                  <a:latin typeface="微软雅黑" panose="020B0503020204020204" pitchFamily="34" charset="-122"/>
                  <a:ea typeface="微软雅黑" panose="020B0503020204020204" pitchFamily="34" charset="-122"/>
                </a:endParaRPr>
              </a:p>
            </p:txBody>
          </p:sp>
          <p:grpSp>
            <p:nvGrpSpPr>
              <p:cNvPr id="9" name="Group 136"/>
              <p:cNvGrpSpPr>
                <a:grpSpLocks noChangeAspect="1"/>
              </p:cNvGrpSpPr>
              <p:nvPr/>
            </p:nvGrpSpPr>
            <p:grpSpPr bwMode="auto">
              <a:xfrm>
                <a:off x="2252663" y="1462088"/>
                <a:ext cx="276225" cy="3808412"/>
                <a:chOff x="1419" y="921"/>
                <a:chExt cx="174" cy="2399"/>
              </a:xfrm>
              <a:effectLst>
                <a:outerShdw blurRad="50800" dist="50800" dir="5400000" algn="ctr" rotWithShape="0">
                  <a:schemeClr val="bg1">
                    <a:alpha val="0"/>
                  </a:schemeClr>
                </a:outerShdw>
              </a:effectLst>
            </p:grpSpPr>
            <p:sp>
              <p:nvSpPr>
                <p:cNvPr id="10" name="AutoShape 135"/>
                <p:cNvSpPr>
                  <a:spLocks noChangeAspect="1" noChangeArrowheads="1" noTextEdit="1"/>
                </p:cNvSpPr>
                <p:nvPr/>
              </p:nvSpPr>
              <p:spPr bwMode="auto">
                <a:xfrm>
                  <a:off x="1419" y="921"/>
                  <a:ext cx="174" cy="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pic>
              <p:nvPicPr>
                <p:cNvPr id="45193" name="Picture 137"/>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32" y="934"/>
                  <a:ext cx="148"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94" name="Picture 13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2" y="1141"/>
                  <a:ext cx="148"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95" name="Picture 13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2" y="1373"/>
                  <a:ext cx="121"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96" name="Picture 14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2" y="1593"/>
                  <a:ext cx="114"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97" name="Picture 14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32" y="1768"/>
                  <a:ext cx="13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98" name="Picture 14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32" y="1974"/>
                  <a:ext cx="135"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199" name="Picture 14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32" y="2168"/>
                  <a:ext cx="12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200" name="Picture 14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32" y="2369"/>
                  <a:ext cx="141"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201" name="Picture 14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32" y="2582"/>
                  <a:ext cx="128"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202" name="Picture 14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32" y="2776"/>
                  <a:ext cx="128"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203" name="Picture 14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32" y="2982"/>
                  <a:ext cx="128"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204" name="Picture 14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32" y="3183"/>
                  <a:ext cx="128"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7112" name="组合 58"/>
            <p:cNvGrpSpPr/>
            <p:nvPr/>
          </p:nvGrpSpPr>
          <p:grpSpPr bwMode="auto">
            <a:xfrm>
              <a:off x="9939314" y="1326592"/>
              <a:ext cx="1624014" cy="1301670"/>
              <a:chOff x="7986712" y="1250270"/>
              <a:chExt cx="1624014" cy="1301670"/>
            </a:xfrm>
          </p:grpSpPr>
          <p:sp>
            <p:nvSpPr>
              <p:cNvPr id="47122" name="文本框 131"/>
              <p:cNvSpPr txBox="1">
                <a:spLocks noChangeArrowheads="1"/>
              </p:cNvSpPr>
              <p:nvPr/>
            </p:nvSpPr>
            <p:spPr bwMode="auto">
              <a:xfrm>
                <a:off x="8591552" y="1250270"/>
                <a:ext cx="1019174"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房态转换</a:t>
                </a:r>
                <a:endParaRPr lang="zh-CN" altLang="en-US" sz="1400" b="1">
                  <a:latin typeface="微软雅黑" panose="020B0503020204020204" pitchFamily="34" charset="-122"/>
                  <a:ea typeface="微软雅黑" panose="020B0503020204020204" pitchFamily="34" charset="-122"/>
                </a:endParaRPr>
              </a:p>
            </p:txBody>
          </p:sp>
          <p:sp>
            <p:nvSpPr>
              <p:cNvPr id="47123" name="文本框 132"/>
              <p:cNvSpPr txBox="1">
                <a:spLocks noChangeArrowheads="1"/>
              </p:cNvSpPr>
              <p:nvPr/>
            </p:nvSpPr>
            <p:spPr bwMode="auto">
              <a:xfrm>
                <a:off x="8591551" y="1583453"/>
                <a:ext cx="895349"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退房服务</a:t>
                </a:r>
                <a:endParaRPr lang="zh-CN" altLang="en-US" sz="1400" b="1">
                  <a:latin typeface="微软雅黑" panose="020B0503020204020204" pitchFamily="34" charset="-122"/>
                  <a:ea typeface="微软雅黑" panose="020B0503020204020204" pitchFamily="34" charset="-122"/>
                </a:endParaRPr>
              </a:p>
            </p:txBody>
          </p:sp>
          <p:sp>
            <p:nvSpPr>
              <p:cNvPr id="47124" name="文本框 133"/>
              <p:cNvSpPr txBox="1">
                <a:spLocks noChangeArrowheads="1"/>
              </p:cNvSpPr>
              <p:nvPr/>
            </p:nvSpPr>
            <p:spPr bwMode="auto">
              <a:xfrm>
                <a:off x="8591551" y="1916636"/>
                <a:ext cx="895349"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日常清洁</a:t>
                </a:r>
                <a:endParaRPr lang="zh-CN" altLang="en-US" sz="1400" b="1">
                  <a:latin typeface="微软雅黑" panose="020B0503020204020204" pitchFamily="34" charset="-122"/>
                  <a:ea typeface="微软雅黑" panose="020B0503020204020204" pitchFamily="34" charset="-122"/>
                </a:endParaRPr>
              </a:p>
            </p:txBody>
          </p:sp>
          <p:sp>
            <p:nvSpPr>
              <p:cNvPr id="47125" name="文本框 134"/>
              <p:cNvSpPr txBox="1">
                <a:spLocks noChangeArrowheads="1"/>
              </p:cNvSpPr>
              <p:nvPr/>
            </p:nvSpPr>
            <p:spPr bwMode="auto">
              <a:xfrm>
                <a:off x="8591551" y="2249819"/>
                <a:ext cx="895349"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夜床服务</a:t>
                </a:r>
                <a:endParaRPr lang="zh-CN" altLang="en-US" sz="1400" b="1">
                  <a:latin typeface="微软雅黑" panose="020B0503020204020204" pitchFamily="34" charset="-122"/>
                  <a:ea typeface="微软雅黑" panose="020B0503020204020204" pitchFamily="34" charset="-122"/>
                </a:endParaRPr>
              </a:p>
            </p:txBody>
          </p:sp>
          <p:pic>
            <p:nvPicPr>
              <p:cNvPr id="47126" name="图片 5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86712" y="1322238"/>
                <a:ext cx="594500" cy="16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7" name="图片 5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86712" y="1655421"/>
                <a:ext cx="594500" cy="16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8" name="图片 5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86712" y="1988604"/>
                <a:ext cx="594500" cy="16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9" name="图片 5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86712" y="2321787"/>
                <a:ext cx="594500" cy="16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113" name="组合 60"/>
            <p:cNvGrpSpPr/>
            <p:nvPr/>
          </p:nvGrpSpPr>
          <p:grpSpPr bwMode="auto">
            <a:xfrm>
              <a:off x="7359761" y="1337773"/>
              <a:ext cx="4270111" cy="2615662"/>
              <a:chOff x="7911548" y="2108854"/>
              <a:chExt cx="4270111" cy="2615662"/>
            </a:xfrm>
          </p:grpSpPr>
          <p:sp>
            <p:nvSpPr>
              <p:cNvPr id="47114" name="文本框 59"/>
              <p:cNvSpPr txBox="1">
                <a:spLocks noChangeArrowheads="1"/>
              </p:cNvSpPr>
              <p:nvPr/>
            </p:nvSpPr>
            <p:spPr bwMode="auto">
              <a:xfrm>
                <a:off x="7911548" y="2108854"/>
                <a:ext cx="2637608"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sz="1400" b="1">
                    <a:latin typeface="微软雅黑" panose="020B0503020204020204" pitchFamily="34" charset="-122"/>
                    <a:ea typeface="微软雅黑" panose="020B0503020204020204" pitchFamily="34" charset="-122"/>
                  </a:rPr>
                  <a:t>T1:</a:t>
                </a:r>
                <a:r>
                  <a:rPr lang="zh-CN" altLang="en-US" sz="1400" b="1">
                    <a:latin typeface="微软雅黑" panose="020B0503020204020204" pitchFamily="34" charset="-122"/>
                    <a:ea typeface="微软雅黑" panose="020B0503020204020204" pitchFamily="34" charset="-122"/>
                  </a:rPr>
                  <a:t>退租客房状态时段</a:t>
                </a:r>
                <a:endParaRPr lang="zh-CN" altLang="en-US" sz="1400" b="1">
                  <a:latin typeface="微软雅黑" panose="020B0503020204020204" pitchFamily="34" charset="-122"/>
                  <a:ea typeface="微软雅黑" panose="020B0503020204020204" pitchFamily="34" charset="-122"/>
                </a:endParaRPr>
              </a:p>
            </p:txBody>
          </p:sp>
          <p:sp>
            <p:nvSpPr>
              <p:cNvPr id="47115" name="文本框 174"/>
              <p:cNvSpPr txBox="1">
                <a:spLocks noChangeArrowheads="1"/>
              </p:cNvSpPr>
              <p:nvPr/>
            </p:nvSpPr>
            <p:spPr bwMode="auto">
              <a:xfrm>
                <a:off x="7911548" y="2439360"/>
                <a:ext cx="2637608"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sz="1400" b="1">
                    <a:latin typeface="微软雅黑" panose="020B0503020204020204" pitchFamily="34" charset="-122"/>
                    <a:ea typeface="微软雅黑" panose="020B0503020204020204" pitchFamily="34" charset="-122"/>
                  </a:rPr>
                  <a:t>T2:</a:t>
                </a:r>
                <a:r>
                  <a:rPr lang="zh-CN" altLang="en-US" sz="1400" b="1">
                    <a:latin typeface="微软雅黑" panose="020B0503020204020204" pitchFamily="34" charset="-122"/>
                    <a:ea typeface="微软雅黑" panose="020B0503020204020204" pitchFamily="34" charset="-122"/>
                  </a:rPr>
                  <a:t>服务人员清洁客房时段</a:t>
                </a:r>
                <a:endParaRPr lang="zh-CN" altLang="en-US" sz="1400" b="1">
                  <a:latin typeface="微软雅黑" panose="020B0503020204020204" pitchFamily="34" charset="-122"/>
                  <a:ea typeface="微软雅黑" panose="020B0503020204020204" pitchFamily="34" charset="-122"/>
                </a:endParaRPr>
              </a:p>
            </p:txBody>
          </p:sp>
          <p:sp>
            <p:nvSpPr>
              <p:cNvPr id="47116" name="文本框 175"/>
              <p:cNvSpPr txBox="1">
                <a:spLocks noChangeArrowheads="1"/>
              </p:cNvSpPr>
              <p:nvPr/>
            </p:nvSpPr>
            <p:spPr bwMode="auto">
              <a:xfrm>
                <a:off x="7911548" y="2769866"/>
                <a:ext cx="2637608"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sz="1400" b="1">
                    <a:latin typeface="微软雅黑" panose="020B0503020204020204" pitchFamily="34" charset="-122"/>
                    <a:ea typeface="微软雅黑" panose="020B0503020204020204" pitchFamily="34" charset="-122"/>
                  </a:rPr>
                  <a:t>T3:</a:t>
                </a:r>
                <a:r>
                  <a:rPr lang="zh-CN" altLang="en-US" sz="1400" b="1">
                    <a:latin typeface="微软雅黑" panose="020B0503020204020204" pitchFamily="34" charset="-122"/>
                    <a:ea typeface="微软雅黑" panose="020B0503020204020204" pitchFamily="34" charset="-122"/>
                  </a:rPr>
                  <a:t>等待检查状态时段</a:t>
                </a:r>
                <a:endParaRPr lang="zh-CN" altLang="en-US" sz="1400" b="1">
                  <a:latin typeface="微软雅黑" panose="020B0503020204020204" pitchFamily="34" charset="-122"/>
                  <a:ea typeface="微软雅黑" panose="020B0503020204020204" pitchFamily="34" charset="-122"/>
                </a:endParaRPr>
              </a:p>
            </p:txBody>
          </p:sp>
          <p:sp>
            <p:nvSpPr>
              <p:cNvPr id="47117" name="文本框 176"/>
              <p:cNvSpPr txBox="1">
                <a:spLocks noChangeArrowheads="1"/>
              </p:cNvSpPr>
              <p:nvPr/>
            </p:nvSpPr>
            <p:spPr bwMode="auto">
              <a:xfrm>
                <a:off x="7911548" y="3100372"/>
                <a:ext cx="2637608"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sz="1400" b="1">
                    <a:latin typeface="微软雅黑" panose="020B0503020204020204" pitchFamily="34" charset="-122"/>
                    <a:ea typeface="微软雅黑" panose="020B0503020204020204" pitchFamily="34" charset="-122"/>
                  </a:rPr>
                  <a:t>T4:</a:t>
                </a:r>
                <a:r>
                  <a:rPr lang="zh-CN" altLang="en-US" sz="1400" b="1">
                    <a:latin typeface="微软雅黑" panose="020B0503020204020204" pitchFamily="34" charset="-122"/>
                    <a:ea typeface="微软雅黑" panose="020B0503020204020204" pitchFamily="34" charset="-122"/>
                  </a:rPr>
                  <a:t>正在检查客房时段</a:t>
                </a:r>
                <a:endParaRPr lang="zh-CN" altLang="en-US" sz="1400" b="1">
                  <a:latin typeface="微软雅黑" panose="020B0503020204020204" pitchFamily="34" charset="-122"/>
                  <a:ea typeface="微软雅黑" panose="020B0503020204020204" pitchFamily="34" charset="-122"/>
                </a:endParaRPr>
              </a:p>
            </p:txBody>
          </p:sp>
          <p:sp>
            <p:nvSpPr>
              <p:cNvPr id="47118" name="文本框 177"/>
              <p:cNvSpPr txBox="1">
                <a:spLocks noChangeArrowheads="1"/>
              </p:cNvSpPr>
              <p:nvPr/>
            </p:nvSpPr>
            <p:spPr bwMode="auto">
              <a:xfrm>
                <a:off x="7911548" y="3430878"/>
                <a:ext cx="2637608"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sz="1400" b="1">
                    <a:latin typeface="微软雅黑" panose="020B0503020204020204" pitchFamily="34" charset="-122"/>
                    <a:ea typeface="微软雅黑" panose="020B0503020204020204" pitchFamily="34" charset="-122"/>
                  </a:rPr>
                  <a:t>T5:</a:t>
                </a:r>
                <a:r>
                  <a:rPr lang="zh-CN" altLang="en-US" sz="1400" b="1">
                    <a:latin typeface="微软雅黑" panose="020B0503020204020204" pitchFamily="34" charset="-122"/>
                    <a:ea typeface="微软雅黑" panose="020B0503020204020204" pitchFamily="34" charset="-122"/>
                  </a:rPr>
                  <a:t>日常清洁状态时段</a:t>
                </a:r>
                <a:endParaRPr lang="zh-CN" altLang="en-US" sz="1400" b="1">
                  <a:latin typeface="微软雅黑" panose="020B0503020204020204" pitchFamily="34" charset="-122"/>
                  <a:ea typeface="微软雅黑" panose="020B0503020204020204" pitchFamily="34" charset="-122"/>
                </a:endParaRPr>
              </a:p>
            </p:txBody>
          </p:sp>
          <p:sp>
            <p:nvSpPr>
              <p:cNvPr id="47119" name="文本框 178"/>
              <p:cNvSpPr txBox="1">
                <a:spLocks noChangeArrowheads="1"/>
              </p:cNvSpPr>
              <p:nvPr/>
            </p:nvSpPr>
            <p:spPr bwMode="auto">
              <a:xfrm>
                <a:off x="7911548" y="3761384"/>
                <a:ext cx="2637608"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sz="1400" b="1">
                    <a:latin typeface="微软雅黑" panose="020B0503020204020204" pitchFamily="34" charset="-122"/>
                    <a:ea typeface="微软雅黑" panose="020B0503020204020204" pitchFamily="34" charset="-122"/>
                  </a:rPr>
                  <a:t>T6:</a:t>
                </a:r>
                <a:r>
                  <a:rPr lang="zh-CN" altLang="en-US" sz="1400" b="1">
                    <a:latin typeface="微软雅黑" panose="020B0503020204020204" pitchFamily="34" charset="-122"/>
                    <a:ea typeface="微软雅黑" panose="020B0503020204020204" pitchFamily="34" charset="-122"/>
                  </a:rPr>
                  <a:t>夜床服务状态时段</a:t>
                </a:r>
                <a:endParaRPr lang="zh-CN" altLang="en-US" sz="1400" b="1">
                  <a:latin typeface="微软雅黑" panose="020B0503020204020204" pitchFamily="34" charset="-122"/>
                  <a:ea typeface="微软雅黑" panose="020B0503020204020204" pitchFamily="34" charset="-122"/>
                </a:endParaRPr>
              </a:p>
            </p:txBody>
          </p:sp>
          <p:sp>
            <p:nvSpPr>
              <p:cNvPr id="47120" name="文本框 179"/>
              <p:cNvSpPr txBox="1">
                <a:spLocks noChangeArrowheads="1"/>
              </p:cNvSpPr>
              <p:nvPr/>
            </p:nvSpPr>
            <p:spPr bwMode="auto">
              <a:xfrm>
                <a:off x="7911548" y="4091890"/>
                <a:ext cx="2637608"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en-US" altLang="zh-CN" sz="1400" b="1">
                    <a:latin typeface="微软雅黑" panose="020B0503020204020204" pitchFamily="34" charset="-122"/>
                    <a:ea typeface="微软雅黑" panose="020B0503020204020204" pitchFamily="34" charset="-122"/>
                  </a:rPr>
                  <a:t>T7:</a:t>
                </a:r>
                <a:r>
                  <a:rPr lang="zh-CN" altLang="en-US" sz="1400" b="1">
                    <a:latin typeface="微软雅黑" panose="020B0503020204020204" pitchFamily="34" charset="-122"/>
                    <a:ea typeface="微软雅黑" panose="020B0503020204020204" pitchFamily="34" charset="-122"/>
                  </a:rPr>
                  <a:t>检查不合格状态时段</a:t>
                </a:r>
                <a:endParaRPr lang="zh-CN" altLang="en-US" sz="1400" b="1">
                  <a:latin typeface="微软雅黑" panose="020B0503020204020204" pitchFamily="34" charset="-122"/>
                  <a:ea typeface="微软雅黑" panose="020B0503020204020204" pitchFamily="34" charset="-122"/>
                </a:endParaRPr>
              </a:p>
            </p:txBody>
          </p:sp>
          <p:sp>
            <p:nvSpPr>
              <p:cNvPr id="47121" name="文本框 180"/>
              <p:cNvSpPr txBox="1">
                <a:spLocks noChangeArrowheads="1"/>
              </p:cNvSpPr>
              <p:nvPr/>
            </p:nvSpPr>
            <p:spPr bwMode="auto">
              <a:xfrm>
                <a:off x="7911548" y="4422395"/>
                <a:ext cx="4270111" cy="3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FontTx/>
                  <a:buNone/>
                </a:pPr>
                <a:r>
                  <a:rPr lang="zh-CN" altLang="en-US" sz="1400" b="1">
                    <a:latin typeface="微软雅黑" panose="020B0503020204020204" pitchFamily="34" charset="-122"/>
                    <a:ea typeface="微软雅黑" panose="020B0503020204020204" pitchFamily="34" charset="-122"/>
                  </a:rPr>
                  <a:t>（以上各个时段可由网络控制管理程序控制查询）</a:t>
                </a:r>
                <a:endParaRPr lang="zh-CN" altLang="en-US" sz="1400" b="1">
                  <a:latin typeface="微软雅黑" panose="020B0503020204020204" pitchFamily="34" charset="-122"/>
                  <a:ea typeface="微软雅黑" panose="020B0503020204020204" pitchFamily="34" charset="-122"/>
                </a:endParaRPr>
              </a:p>
            </p:txBody>
          </p:sp>
        </p:grpSp>
      </p:grpSp>
      <p:pic>
        <p:nvPicPr>
          <p:cNvPr id="45120" name="图片 45119"/>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65075" y="1654407"/>
            <a:ext cx="3777758" cy="442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Box 114"/>
          <p:cNvSpPr txBox="1"/>
          <p:nvPr/>
        </p:nvSpPr>
        <p:spPr>
          <a:xfrm>
            <a:off x="766614" y="44624"/>
            <a:ext cx="3027938"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客房状态流程图</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5120"/>
                                        </p:tgtEl>
                                        <p:attrNameLst>
                                          <p:attrName>style.visibility</p:attrName>
                                        </p:attrNameLst>
                                      </p:cBhvr>
                                      <p:to>
                                        <p:strVal val="visible"/>
                                      </p:to>
                                    </p:set>
                                    <p:animEffect transition="in" filter="wheel(1)">
                                      <p:cBhvr>
                                        <p:cTn id="13" dur="2000"/>
                                        <p:tgtEl>
                                          <p:spTgt spid="4512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2"/>
                                        </p:tgtEl>
                                        <p:attrNameLst>
                                          <p:attrName>style.visibility</p:attrName>
                                        </p:attrNameLst>
                                      </p:cBhvr>
                                      <p:to>
                                        <p:strVal val="visible"/>
                                      </p:to>
                                    </p:set>
                                    <p:anim calcmode="lin" valueType="num">
                                      <p:cBhvr additive="base">
                                        <p:cTn id="18" dur="1250" fill="hold"/>
                                        <p:tgtEl>
                                          <p:spTgt spid="62"/>
                                        </p:tgtEl>
                                        <p:attrNameLst>
                                          <p:attrName>ppt_x</p:attrName>
                                        </p:attrNameLst>
                                      </p:cBhvr>
                                      <p:tavLst>
                                        <p:tav tm="0">
                                          <p:val>
                                            <p:strVal val="#ppt_x"/>
                                          </p:val>
                                        </p:tav>
                                        <p:tav tm="100000">
                                          <p:val>
                                            <p:strVal val="#ppt_x"/>
                                          </p:val>
                                        </p:tav>
                                      </p:tavLst>
                                    </p:anim>
                                    <p:anim calcmode="lin" valueType="num">
                                      <p:cBhvr additive="base">
                                        <p:cTn id="19" dur="125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bwMode="auto">
          <a:xfrm>
            <a:off x="1123052" y="1052736"/>
            <a:ext cx="4099979" cy="4994765"/>
            <a:chOff x="1117038" y="2019133"/>
            <a:chExt cx="4099582" cy="4995349"/>
          </a:xfrm>
        </p:grpSpPr>
        <p:sp>
          <p:nvSpPr>
            <p:cNvPr id="48135" name="文本框 66"/>
            <p:cNvSpPr txBox="1">
              <a:spLocks noChangeArrowheads="1"/>
            </p:cNvSpPr>
            <p:nvPr/>
          </p:nvSpPr>
          <p:spPr bwMode="auto">
            <a:xfrm>
              <a:off x="1117038" y="2019133"/>
              <a:ext cx="4099582" cy="4995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流程说明：</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由入住客房状态</a:t>
              </a:r>
              <a:r>
                <a:rPr lang="en-US" altLang="zh-CN" sz="1800" dirty="0">
                  <a:latin typeface="微软雅黑" panose="020B0503020204020204" pitchFamily="34" charset="-122"/>
                  <a:ea typeface="微软雅黑" panose="020B0503020204020204" pitchFamily="34" charset="-122"/>
                </a:rPr>
                <a:t>     </a:t>
              </a:r>
              <a:r>
                <a:rPr lang="zh-CN" altLang="en-US" sz="1800" dirty="0">
                  <a:latin typeface="微软雅黑" panose="020B0503020204020204" pitchFamily="34" charset="-122"/>
                  <a:ea typeface="微软雅黑" panose="020B0503020204020204" pitchFamily="34" charset="-122"/>
                </a:rPr>
                <a:t>改变为退租客房状态     。</a:t>
              </a:r>
              <a:r>
                <a:rPr lang="en-US" altLang="zh-CN" sz="1800" dirty="0">
                  <a:latin typeface="微软雅黑" panose="020B0503020204020204" pitchFamily="34" charset="-122"/>
                  <a:ea typeface="微软雅黑" panose="020B0503020204020204" pitchFamily="34" charset="-122"/>
                </a:rPr>
                <a:t>     </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经服务人员清洁和管理人员检查合格后转变为待租客房状态    。</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流程所用时间长度为：</a:t>
              </a:r>
              <a:r>
                <a:rPr lang="en-US" altLang="zh-CN" sz="1800" dirty="0">
                  <a:latin typeface="微软雅黑" panose="020B0503020204020204" pitchFamily="34" charset="-122"/>
                  <a:ea typeface="微软雅黑" panose="020B0503020204020204" pitchFamily="34" charset="-122"/>
                </a:rPr>
                <a:t>(T1+T2+T3+T4)</a:t>
              </a:r>
              <a:endParaRPr lang="zh-CN" altLang="en-US"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经管理人员     检查不合格后转变为检查不合格状态   </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重新清洁。</a:t>
              </a:r>
              <a:endParaRPr lang="zh-CN" altLang="en-US" sz="1800" dirty="0">
                <a:latin typeface="微软雅黑" panose="020B0503020204020204" pitchFamily="34" charset="-122"/>
                <a:ea typeface="微软雅黑" panose="020B0503020204020204" pitchFamily="34" charset="-122"/>
              </a:endParaRPr>
            </a:p>
          </p:txBody>
        </p:sp>
        <p:pic>
          <p:nvPicPr>
            <p:cNvPr id="48136" name="图片 7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853419" y="2809602"/>
              <a:ext cx="288417" cy="2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图片 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391" y="3363926"/>
              <a:ext cx="276751" cy="26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8" name="图片 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5637" y="4444846"/>
              <a:ext cx="273258" cy="28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9" name="图片 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3487" y="6138574"/>
              <a:ext cx="256250" cy="26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8" name="图片 7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3140" y="948061"/>
            <a:ext cx="3655536" cy="5046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4"/>
          <p:cNvSpPr txBox="1"/>
          <p:nvPr/>
        </p:nvSpPr>
        <p:spPr>
          <a:xfrm>
            <a:off x="766614" y="76283"/>
            <a:ext cx="3027938"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退租状态流程图</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heel(1)">
                                      <p:cBhvr>
                                        <p:cTn id="13" dur="2000"/>
                                        <p:tgtEl>
                                          <p:spTgt spid="7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9"/>
                                        </p:tgtEl>
                                        <p:attrNameLst>
                                          <p:attrName>style.visibility</p:attrName>
                                        </p:attrNameLst>
                                      </p:cBhvr>
                                      <p:to>
                                        <p:strVal val="visible"/>
                                      </p:to>
                                    </p:set>
                                    <p:anim calcmode="lin" valueType="num">
                                      <p:cBhvr additive="base">
                                        <p:cTn id="18" dur="1250" fill="hold"/>
                                        <p:tgtEl>
                                          <p:spTgt spid="79"/>
                                        </p:tgtEl>
                                        <p:attrNameLst>
                                          <p:attrName>ppt_x</p:attrName>
                                        </p:attrNameLst>
                                      </p:cBhvr>
                                      <p:tavLst>
                                        <p:tav tm="0">
                                          <p:val>
                                            <p:strVal val="#ppt_x"/>
                                          </p:val>
                                        </p:tav>
                                        <p:tav tm="100000">
                                          <p:val>
                                            <p:strVal val="#ppt_x"/>
                                          </p:val>
                                        </p:tav>
                                      </p:tavLst>
                                    </p:anim>
                                    <p:anim calcmode="lin" valueType="num">
                                      <p:cBhvr additive="base">
                                        <p:cTn id="19" dur="125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61869" y="822665"/>
            <a:ext cx="2753954" cy="523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组合 20"/>
          <p:cNvGrpSpPr/>
          <p:nvPr/>
        </p:nvGrpSpPr>
        <p:grpSpPr bwMode="auto">
          <a:xfrm>
            <a:off x="1123052" y="1074559"/>
            <a:ext cx="4099979" cy="4994765"/>
            <a:chOff x="1060092" y="1176370"/>
            <a:chExt cx="4099582" cy="4995349"/>
          </a:xfrm>
        </p:grpSpPr>
        <p:sp>
          <p:nvSpPr>
            <p:cNvPr id="49159" name="文本框 13"/>
            <p:cNvSpPr txBox="1">
              <a:spLocks noChangeArrowheads="1"/>
            </p:cNvSpPr>
            <p:nvPr/>
          </p:nvSpPr>
          <p:spPr bwMode="auto">
            <a:xfrm>
              <a:off x="1060092" y="1176370"/>
              <a:ext cx="4099582" cy="4995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流程说明：</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每日早</a:t>
              </a:r>
              <a:r>
                <a:rPr lang="en-US" altLang="zh-CN" sz="1800" dirty="0">
                  <a:latin typeface="微软雅黑" panose="020B0503020204020204" pitchFamily="34" charset="-122"/>
                  <a:ea typeface="微软雅黑" panose="020B0503020204020204" pitchFamily="34" charset="-122"/>
                </a:rPr>
                <a:t>8</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00</a:t>
              </a:r>
              <a:r>
                <a:rPr lang="zh-CN" altLang="en-US" sz="1800" dirty="0">
                  <a:latin typeface="微软雅黑" panose="020B0503020204020204" pitchFamily="34" charset="-122"/>
                  <a:ea typeface="微软雅黑" panose="020B0503020204020204" pitchFamily="34" charset="-122"/>
                </a:rPr>
                <a:t>后，出租客房状态    自动转变为日常清洁状态      。    </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经服务人员清洁和管理人员检查合格后转变为出租客房状态      。 </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流程所用时间长度为：</a:t>
              </a:r>
              <a:r>
                <a:rPr lang="en-US" altLang="zh-CN" sz="1800" dirty="0">
                  <a:latin typeface="微软雅黑" panose="020B0503020204020204" pitchFamily="34" charset="-122"/>
                  <a:ea typeface="微软雅黑" panose="020B0503020204020204" pitchFamily="34" charset="-122"/>
                </a:rPr>
                <a:t>(T5+T2+T3+T4)</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经管理人员    检查不合格后转变为检查不合格状态   </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重新清洁。</a:t>
              </a:r>
              <a:endParaRPr lang="zh-CN" altLang="en-US" sz="1800" dirty="0">
                <a:latin typeface="微软雅黑" panose="020B0503020204020204" pitchFamily="34" charset="-122"/>
                <a:ea typeface="微软雅黑" panose="020B0503020204020204" pitchFamily="34" charset="-122"/>
              </a:endParaRPr>
            </a:p>
          </p:txBody>
        </p:sp>
        <p:pic>
          <p:nvPicPr>
            <p:cNvPr id="49160" name="图片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5510" y="2353188"/>
              <a:ext cx="288417" cy="2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2355" y="5619562"/>
              <a:ext cx="256250" cy="26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3" name="图片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3989" y="3975626"/>
              <a:ext cx="288417" cy="2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5696" y="2825698"/>
              <a:ext cx="317750" cy="3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114"/>
          <p:cNvSpPr txBox="1"/>
          <p:nvPr/>
        </p:nvSpPr>
        <p:spPr>
          <a:xfrm>
            <a:off x="838622" y="34816"/>
            <a:ext cx="3604002"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日常清洁状态流程图</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1250" fill="hold"/>
                                        <p:tgtEl>
                                          <p:spTgt spid="21"/>
                                        </p:tgtEl>
                                        <p:attrNameLst>
                                          <p:attrName>ppt_x</p:attrName>
                                        </p:attrNameLst>
                                      </p:cBhvr>
                                      <p:tavLst>
                                        <p:tav tm="0">
                                          <p:val>
                                            <p:strVal val="#ppt_x"/>
                                          </p:val>
                                        </p:tav>
                                        <p:tav tm="100000">
                                          <p:val>
                                            <p:strVal val="#ppt_x"/>
                                          </p:val>
                                        </p:tav>
                                      </p:tavLst>
                                    </p:anim>
                                    <p:anim calcmode="lin" valueType="num">
                                      <p:cBhvr additive="base">
                                        <p:cTn id="19" dur="12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bwMode="auto">
          <a:xfrm>
            <a:off x="1365073" y="1478218"/>
            <a:ext cx="4099979" cy="3317443"/>
            <a:chOff x="1365595" y="1478476"/>
            <a:chExt cx="4099582" cy="3316742"/>
          </a:xfrm>
        </p:grpSpPr>
        <p:grpSp>
          <p:nvGrpSpPr>
            <p:cNvPr id="50183" name="组合 4"/>
            <p:cNvGrpSpPr/>
            <p:nvPr/>
          </p:nvGrpSpPr>
          <p:grpSpPr bwMode="auto">
            <a:xfrm>
              <a:off x="1365595" y="1478476"/>
              <a:ext cx="4099582" cy="3316742"/>
              <a:chOff x="1276695" y="1554676"/>
              <a:chExt cx="4099582" cy="3316742"/>
            </a:xfrm>
          </p:grpSpPr>
          <p:sp>
            <p:nvSpPr>
              <p:cNvPr id="50185" name="文本框 5"/>
              <p:cNvSpPr txBox="1">
                <a:spLocks noChangeArrowheads="1"/>
              </p:cNvSpPr>
              <p:nvPr/>
            </p:nvSpPr>
            <p:spPr bwMode="auto">
              <a:xfrm>
                <a:off x="1276695" y="1554676"/>
                <a:ext cx="4099582" cy="331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流程说明：</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每日下午</a:t>
                </a:r>
                <a:r>
                  <a:rPr lang="en-US" altLang="zh-CN" sz="1800" dirty="0">
                    <a:latin typeface="微软雅黑" panose="020B0503020204020204" pitchFamily="34" charset="-122"/>
                    <a:ea typeface="微软雅黑" panose="020B0503020204020204" pitchFamily="34" charset="-122"/>
                  </a:rPr>
                  <a:t>17</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00</a:t>
                </a:r>
                <a:r>
                  <a:rPr lang="zh-CN" altLang="en-US" sz="1800" dirty="0">
                    <a:latin typeface="微软雅黑" panose="020B0503020204020204" pitchFamily="34" charset="-122"/>
                    <a:ea typeface="微软雅黑" panose="020B0503020204020204" pitchFamily="34" charset="-122"/>
                  </a:rPr>
                  <a:t>后，出租客房状态      自动转变为夜床服务状态         </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经服务人员完成夜床服务后，转变为出租客房状态      。</a:t>
                </a:r>
                <a:endParaRPr lang="en-US" altLang="zh-CN" sz="1800" dirty="0">
                  <a:latin typeface="微软雅黑" panose="020B0503020204020204" pitchFamily="34" charset="-122"/>
                  <a:ea typeface="微软雅黑" panose="020B0503020204020204" pitchFamily="34" charset="-122"/>
                </a:endParaRPr>
              </a:p>
              <a:p>
                <a:pPr>
                  <a:lnSpc>
                    <a:spcPct val="200000"/>
                  </a:lnSpc>
                  <a:spcBef>
                    <a:spcPct val="0"/>
                  </a:spcBef>
                  <a:buFontTx/>
                  <a:buNone/>
                </a:pPr>
                <a:r>
                  <a:rPr lang="zh-CN" altLang="en-US" sz="1800" dirty="0">
                    <a:latin typeface="微软雅黑" panose="020B0503020204020204" pitchFamily="34" charset="-122"/>
                    <a:ea typeface="微软雅黑" panose="020B0503020204020204" pitchFamily="34" charset="-122"/>
                  </a:rPr>
                  <a:t>流程所用时间长度为：</a:t>
                </a:r>
                <a:r>
                  <a:rPr lang="en-US" altLang="zh-CN" sz="1800" dirty="0">
                    <a:latin typeface="微软雅黑" panose="020B0503020204020204" pitchFamily="34" charset="-122"/>
                    <a:ea typeface="微软雅黑" panose="020B0503020204020204" pitchFamily="34" charset="-122"/>
                  </a:rPr>
                  <a:t>(T6+T2)</a:t>
                </a:r>
                <a:endParaRPr lang="zh-CN" altLang="en-US" sz="1800" dirty="0">
                  <a:latin typeface="微软雅黑" panose="020B0503020204020204" pitchFamily="34" charset="-122"/>
                  <a:ea typeface="微软雅黑" panose="020B0503020204020204" pitchFamily="34" charset="-122"/>
                </a:endParaRPr>
              </a:p>
            </p:txBody>
          </p:sp>
          <p:pic>
            <p:nvPicPr>
              <p:cNvPr id="50186" name="图片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93810" y="2353188"/>
                <a:ext cx="288417" cy="2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7" name="图片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96071" y="4001026"/>
                <a:ext cx="288417" cy="2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0184" name="图片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6750" y="2763287"/>
              <a:ext cx="348500" cy="34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图片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4092" y="1341710"/>
            <a:ext cx="3582521" cy="3984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4"/>
          <p:cNvSpPr txBox="1"/>
          <p:nvPr/>
        </p:nvSpPr>
        <p:spPr>
          <a:xfrm>
            <a:off x="800654" y="42934"/>
            <a:ext cx="3387978"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夜床服务状态流程图</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1250" fill="hold"/>
                                        <p:tgtEl>
                                          <p:spTgt spid="15"/>
                                        </p:tgtEl>
                                        <p:attrNameLst>
                                          <p:attrName>ppt_x</p:attrName>
                                        </p:attrNameLst>
                                      </p:cBhvr>
                                      <p:tavLst>
                                        <p:tav tm="0">
                                          <p:val>
                                            <p:strVal val="#ppt_x"/>
                                          </p:val>
                                        </p:tav>
                                        <p:tav tm="100000">
                                          <p:val>
                                            <p:strVal val="#ppt_x"/>
                                          </p:val>
                                        </p:tav>
                                      </p:tavLst>
                                    </p:anim>
                                    <p:anim calcmode="lin" valueType="num">
                                      <p:cBhvr additive="base">
                                        <p:cTn id="19" dur="1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3515" y="26270"/>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营销网络</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51" name="组合 50"/>
          <p:cNvGrpSpPr/>
          <p:nvPr/>
        </p:nvGrpSpPr>
        <p:grpSpPr>
          <a:xfrm>
            <a:off x="576263" y="1847850"/>
            <a:ext cx="4783137" cy="3763963"/>
            <a:chOff x="576263" y="1847850"/>
            <a:chExt cx="4783137" cy="3763963"/>
          </a:xfrm>
        </p:grpSpPr>
        <p:sp>
          <p:nvSpPr>
            <p:cNvPr id="3" name="Freeform 5"/>
            <p:cNvSpPr/>
            <p:nvPr/>
          </p:nvSpPr>
          <p:spPr bwMode="auto">
            <a:xfrm>
              <a:off x="3730351" y="5391150"/>
              <a:ext cx="263525" cy="220663"/>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 name="T44" fmla="*/ 0 w 177"/>
                <a:gd name="T45" fmla="*/ 0 h 161"/>
                <a:gd name="T46" fmla="*/ 177 w 177"/>
                <a:gd name="T4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T44" t="T45" r="T46" b="T47"/>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Freeform 7"/>
            <p:cNvSpPr/>
            <p:nvPr/>
          </p:nvSpPr>
          <p:spPr bwMode="auto">
            <a:xfrm>
              <a:off x="4310063" y="1847850"/>
              <a:ext cx="1049337" cy="958850"/>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 name="T76" fmla="*/ 0 w 705"/>
                <a:gd name="T77" fmla="*/ 0 h 697"/>
                <a:gd name="T78" fmla="*/ 705 w 705"/>
                <a:gd name="T79" fmla="*/ 697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T76" t="T77" r="T78" b="T79"/>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Freeform 8"/>
            <p:cNvSpPr/>
            <p:nvPr/>
          </p:nvSpPr>
          <p:spPr bwMode="auto">
            <a:xfrm>
              <a:off x="4414838" y="2584450"/>
              <a:ext cx="788987" cy="552450"/>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 name="T120" fmla="*/ 0 w 529"/>
                <a:gd name="T121" fmla="*/ 0 h 401"/>
                <a:gd name="T122" fmla="*/ 529 w 529"/>
                <a:gd name="T123" fmla="*/ 40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6" name="Freeform 9"/>
            <p:cNvSpPr/>
            <p:nvPr/>
          </p:nvSpPr>
          <p:spPr bwMode="auto">
            <a:xfrm>
              <a:off x="4248150" y="2892425"/>
              <a:ext cx="561975" cy="541338"/>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 name="T92" fmla="*/ 0 w 377"/>
                <a:gd name="T93" fmla="*/ 0 h 393"/>
                <a:gd name="T94" fmla="*/ 377 w 377"/>
                <a:gd name="T95"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10"/>
            <p:cNvSpPr/>
            <p:nvPr/>
          </p:nvSpPr>
          <p:spPr bwMode="auto">
            <a:xfrm>
              <a:off x="3821113" y="3014663"/>
              <a:ext cx="525462" cy="738187"/>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 name="T66" fmla="*/ 0 w 353"/>
                <a:gd name="T67" fmla="*/ 0 h 537"/>
                <a:gd name="T68" fmla="*/ 353 w 353"/>
                <a:gd name="T69" fmla="*/ 53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Freeform 11"/>
            <p:cNvSpPr/>
            <p:nvPr/>
          </p:nvSpPr>
          <p:spPr bwMode="auto">
            <a:xfrm>
              <a:off x="3973513" y="3201988"/>
              <a:ext cx="168275" cy="176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 name="T34" fmla="*/ 0 w 113"/>
                <a:gd name="T35" fmla="*/ 0 h 129"/>
                <a:gd name="T36" fmla="*/ 113 w 113"/>
                <a:gd name="T3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T34" t="T35" r="T36" b="T37"/>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Freeform 12"/>
            <p:cNvSpPr/>
            <p:nvPr/>
          </p:nvSpPr>
          <p:spPr bwMode="auto">
            <a:xfrm>
              <a:off x="4081463" y="3289300"/>
              <a:ext cx="131762" cy="165100"/>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 name="T26" fmla="*/ 0 w 89"/>
                <a:gd name="T27" fmla="*/ 0 h 121"/>
                <a:gd name="T28" fmla="*/ 89 w 89"/>
                <a:gd name="T2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Freeform 13"/>
            <p:cNvSpPr/>
            <p:nvPr/>
          </p:nvSpPr>
          <p:spPr bwMode="auto">
            <a:xfrm>
              <a:off x="4081463" y="3300413"/>
              <a:ext cx="50800" cy="55562"/>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 name="T12" fmla="*/ 0 w 33"/>
                <a:gd name="T13" fmla="*/ 0 h 41"/>
                <a:gd name="T14" fmla="*/ 33 w 33"/>
                <a:gd name="T15" fmla="*/ 41 h 41"/>
              </a:gdLst>
              <a:ahLst/>
              <a:cxnLst>
                <a:cxn ang="0">
                  <a:pos x="T0" y="T1"/>
                </a:cxn>
                <a:cxn ang="0">
                  <a:pos x="T2" y="T3"/>
                </a:cxn>
                <a:cxn ang="0">
                  <a:pos x="T4" y="T5"/>
                </a:cxn>
                <a:cxn ang="0">
                  <a:pos x="T6" y="T7"/>
                </a:cxn>
                <a:cxn ang="0">
                  <a:pos x="T8" y="T9"/>
                </a:cxn>
                <a:cxn ang="0">
                  <a:pos x="T10" y="T11"/>
                </a:cxn>
              </a:cxnLst>
              <a:rect l="T12" t="T13" r="T14" b="T15"/>
              <a:pathLst>
                <a:path w="33" h="41">
                  <a:moveTo>
                    <a:pt x="32" y="40"/>
                  </a:moveTo>
                  <a:lnTo>
                    <a:pt x="8" y="40"/>
                  </a:lnTo>
                  <a:lnTo>
                    <a:pt x="8" y="24"/>
                  </a:lnTo>
                  <a:lnTo>
                    <a:pt x="0" y="0"/>
                  </a:lnTo>
                  <a:lnTo>
                    <a:pt x="24" y="8"/>
                  </a:lnTo>
                  <a:lnTo>
                    <a:pt x="32" y="40"/>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14"/>
            <p:cNvSpPr/>
            <p:nvPr/>
          </p:nvSpPr>
          <p:spPr bwMode="auto">
            <a:xfrm>
              <a:off x="3962400" y="3498850"/>
              <a:ext cx="646113" cy="398463"/>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 name="T102" fmla="*/ 0 w 433"/>
                <a:gd name="T103" fmla="*/ 0 h 289"/>
                <a:gd name="T104" fmla="*/ 433 w 433"/>
                <a:gd name="T105"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2" name="Freeform 15"/>
            <p:cNvSpPr/>
            <p:nvPr/>
          </p:nvSpPr>
          <p:spPr bwMode="auto">
            <a:xfrm>
              <a:off x="4095750" y="3817938"/>
              <a:ext cx="534988" cy="439737"/>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 name="T100" fmla="*/ 0 w 361"/>
                <a:gd name="T101" fmla="*/ 0 h 321"/>
                <a:gd name="T102" fmla="*/ 361 w 361"/>
                <a:gd name="T103"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16"/>
            <p:cNvSpPr/>
            <p:nvPr/>
          </p:nvSpPr>
          <p:spPr bwMode="auto">
            <a:xfrm>
              <a:off x="4535488" y="4170363"/>
              <a:ext cx="95250" cy="74612"/>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 name="T12" fmla="*/ 0 w 65"/>
                <a:gd name="T13" fmla="*/ 0 h 57"/>
                <a:gd name="T14" fmla="*/ 65 w 65"/>
                <a:gd name="T15" fmla="*/ 57 h 57"/>
              </a:gdLst>
              <a:ahLst/>
              <a:cxnLst>
                <a:cxn ang="0">
                  <a:pos x="T0" y="T1"/>
                </a:cxn>
                <a:cxn ang="0">
                  <a:pos x="T2" y="T3"/>
                </a:cxn>
                <a:cxn ang="0">
                  <a:pos x="T4" y="T5"/>
                </a:cxn>
                <a:cxn ang="0">
                  <a:pos x="T6" y="T7"/>
                </a:cxn>
                <a:cxn ang="0">
                  <a:pos x="T8" y="T9"/>
                </a:cxn>
                <a:cxn ang="0">
                  <a:pos x="T10" y="T11"/>
                </a:cxn>
              </a:cxnLst>
              <a:rect l="T12" t="T13" r="T14" b="T15"/>
              <a:pathLst>
                <a:path w="65" h="57">
                  <a:moveTo>
                    <a:pt x="24" y="0"/>
                  </a:moveTo>
                  <a:lnTo>
                    <a:pt x="0" y="40"/>
                  </a:lnTo>
                  <a:lnTo>
                    <a:pt x="24" y="56"/>
                  </a:lnTo>
                  <a:lnTo>
                    <a:pt x="64" y="40"/>
                  </a:lnTo>
                  <a:lnTo>
                    <a:pt x="64" y="24"/>
                  </a:lnTo>
                  <a:lnTo>
                    <a:pt x="24" y="0"/>
                  </a:lnTo>
                </a:path>
              </a:pathLst>
            </a:cu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17"/>
            <p:cNvSpPr/>
            <p:nvPr/>
          </p:nvSpPr>
          <p:spPr bwMode="auto">
            <a:xfrm>
              <a:off x="4297363" y="4222750"/>
              <a:ext cx="357187" cy="40957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 name="T114" fmla="*/ 0 w 241"/>
                <a:gd name="T115" fmla="*/ 0 h 297"/>
                <a:gd name="T116" fmla="*/ 241 w 241"/>
                <a:gd name="T1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18"/>
            <p:cNvSpPr/>
            <p:nvPr/>
          </p:nvSpPr>
          <p:spPr bwMode="auto">
            <a:xfrm>
              <a:off x="4117975" y="4543425"/>
              <a:ext cx="406400" cy="508000"/>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 name="T100" fmla="*/ 0 w 273"/>
                <a:gd name="T101" fmla="*/ 0 h 369"/>
                <a:gd name="T102" fmla="*/ 273 w 273"/>
                <a:gd name="T103"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9"/>
            <p:cNvSpPr/>
            <p:nvPr/>
          </p:nvSpPr>
          <p:spPr bwMode="auto">
            <a:xfrm>
              <a:off x="3497263" y="4862513"/>
              <a:ext cx="752475" cy="528637"/>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 name="T70" fmla="*/ 0 w 505"/>
                <a:gd name="T71" fmla="*/ 0 h 385"/>
                <a:gd name="T72" fmla="*/ 505 w 505"/>
                <a:gd name="T7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20"/>
            <p:cNvSpPr/>
            <p:nvPr/>
          </p:nvSpPr>
          <p:spPr bwMode="auto">
            <a:xfrm>
              <a:off x="2995613" y="4762500"/>
              <a:ext cx="741362" cy="528638"/>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 name="T72" fmla="*/ 0 w 497"/>
                <a:gd name="T73" fmla="*/ 0 h 385"/>
                <a:gd name="T74" fmla="*/ 497 w 497"/>
                <a:gd name="T75"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21"/>
            <p:cNvSpPr/>
            <p:nvPr/>
          </p:nvSpPr>
          <p:spPr bwMode="auto">
            <a:xfrm>
              <a:off x="2924175" y="4467225"/>
              <a:ext cx="552450" cy="485775"/>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 name="T66" fmla="*/ 0 w 369"/>
                <a:gd name="T67" fmla="*/ 0 h 353"/>
                <a:gd name="T68" fmla="*/ 369 w 369"/>
                <a:gd name="T69"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22"/>
            <p:cNvSpPr/>
            <p:nvPr/>
          </p:nvSpPr>
          <p:spPr bwMode="auto">
            <a:xfrm>
              <a:off x="2303463" y="4432300"/>
              <a:ext cx="849312" cy="847725"/>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 name="T110" fmla="*/ 0 w 569"/>
                <a:gd name="T111" fmla="*/ 0 h 617"/>
                <a:gd name="T112" fmla="*/ 569 w 569"/>
                <a:gd name="T113"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23"/>
            <p:cNvSpPr/>
            <p:nvPr/>
          </p:nvSpPr>
          <p:spPr bwMode="auto">
            <a:xfrm>
              <a:off x="717550" y="3452813"/>
              <a:ext cx="1804988" cy="1079500"/>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 name="T124" fmla="*/ 0 w 1209"/>
                <a:gd name="T125" fmla="*/ 0 h 785"/>
                <a:gd name="T126" fmla="*/ 1209 w 1209"/>
                <a:gd name="T127" fmla="*/ 78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24"/>
            <p:cNvSpPr/>
            <p:nvPr/>
          </p:nvSpPr>
          <p:spPr bwMode="auto">
            <a:xfrm>
              <a:off x="2413000" y="3894138"/>
              <a:ext cx="1133475" cy="869950"/>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 name="T110" fmla="*/ 0 w 761"/>
                <a:gd name="T111" fmla="*/ 0 h 633"/>
                <a:gd name="T112" fmla="*/ 761 w 761"/>
                <a:gd name="T11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25"/>
            <p:cNvSpPr/>
            <p:nvPr/>
          </p:nvSpPr>
          <p:spPr bwMode="auto">
            <a:xfrm>
              <a:off x="1757363" y="3289300"/>
              <a:ext cx="1169987" cy="84772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 name="T94" fmla="*/ 0 w 785"/>
                <a:gd name="T95" fmla="*/ 0 h 617"/>
                <a:gd name="T96" fmla="*/ 785 w 785"/>
                <a:gd name="T9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26"/>
            <p:cNvSpPr/>
            <p:nvPr/>
          </p:nvSpPr>
          <p:spPr bwMode="auto">
            <a:xfrm>
              <a:off x="3879850" y="4365625"/>
              <a:ext cx="454025" cy="587375"/>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 name="T118" fmla="*/ 0 w 305"/>
                <a:gd name="T119" fmla="*/ 0 h 425"/>
                <a:gd name="T120" fmla="*/ 305 w 305"/>
                <a:gd name="T121"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27"/>
            <p:cNvSpPr/>
            <p:nvPr/>
          </p:nvSpPr>
          <p:spPr bwMode="auto">
            <a:xfrm>
              <a:off x="3424238" y="4365625"/>
              <a:ext cx="527050" cy="576263"/>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 name="T70" fmla="*/ 0 w 353"/>
                <a:gd name="T71" fmla="*/ 0 h 417"/>
                <a:gd name="T72" fmla="*/ 353 w 353"/>
                <a:gd name="T73"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Freeform 28"/>
            <p:cNvSpPr/>
            <p:nvPr/>
          </p:nvSpPr>
          <p:spPr bwMode="auto">
            <a:xfrm>
              <a:off x="3378200" y="4038600"/>
              <a:ext cx="728663" cy="439738"/>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 name="T106" fmla="*/ 0 w 489"/>
                <a:gd name="T107" fmla="*/ 0 h 321"/>
                <a:gd name="T108" fmla="*/ 489 w 489"/>
                <a:gd name="T109"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29"/>
            <p:cNvSpPr/>
            <p:nvPr/>
          </p:nvSpPr>
          <p:spPr bwMode="auto">
            <a:xfrm>
              <a:off x="3962400" y="3883025"/>
              <a:ext cx="454025" cy="530225"/>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 name="T64" fmla="*/ 0 w 305"/>
                <a:gd name="T65" fmla="*/ 0 h 385"/>
                <a:gd name="T66" fmla="*/ 305 w 305"/>
                <a:gd name="T67"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T64" t="T65" r="T66" b="T67"/>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30"/>
            <p:cNvSpPr/>
            <p:nvPr/>
          </p:nvSpPr>
          <p:spPr bwMode="auto">
            <a:xfrm>
              <a:off x="3557588" y="3717925"/>
              <a:ext cx="561975" cy="495300"/>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 name="T98" fmla="*/ 0 w 377"/>
                <a:gd name="T99" fmla="*/ 0 h 361"/>
                <a:gd name="T100" fmla="*/ 377 w 377"/>
                <a:gd name="T101"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Freeform 31"/>
            <p:cNvSpPr/>
            <p:nvPr/>
          </p:nvSpPr>
          <p:spPr bwMode="auto">
            <a:xfrm>
              <a:off x="3546475" y="3267075"/>
              <a:ext cx="371475" cy="630238"/>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 name="T74" fmla="*/ 0 w 249"/>
                <a:gd name="T75" fmla="*/ 0 h 457"/>
                <a:gd name="T76" fmla="*/ 249 w 249"/>
                <a:gd name="T77"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T74" t="T75" r="T76" b="T77"/>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32"/>
            <p:cNvSpPr/>
            <p:nvPr/>
          </p:nvSpPr>
          <p:spPr bwMode="auto">
            <a:xfrm>
              <a:off x="3152775" y="3376613"/>
              <a:ext cx="477838" cy="83661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 name="T108" fmla="*/ 0 w 321"/>
                <a:gd name="T109" fmla="*/ 0 h 609"/>
                <a:gd name="T110" fmla="*/ 321 w 321"/>
                <a:gd name="T111"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33"/>
            <p:cNvSpPr/>
            <p:nvPr/>
          </p:nvSpPr>
          <p:spPr bwMode="auto">
            <a:xfrm>
              <a:off x="3062288" y="3387725"/>
              <a:ext cx="261937" cy="431800"/>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 name="T56" fmla="*/ 0 w 177"/>
                <a:gd name="T57" fmla="*/ 0 h 313"/>
                <a:gd name="T58" fmla="*/ 177 w 177"/>
                <a:gd name="T59"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T56" t="T57" r="T58" b="T59"/>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34"/>
            <p:cNvSpPr/>
            <p:nvPr/>
          </p:nvSpPr>
          <p:spPr bwMode="auto">
            <a:xfrm>
              <a:off x="2125663" y="2959100"/>
              <a:ext cx="1277937" cy="1155700"/>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 name="T114" fmla="*/ 0 w 857"/>
                <a:gd name="T115" fmla="*/ 0 h 841"/>
                <a:gd name="T116" fmla="*/ 857 w 857"/>
                <a:gd name="T117"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2" name="Freeform 35"/>
            <p:cNvSpPr/>
            <p:nvPr/>
          </p:nvSpPr>
          <p:spPr bwMode="auto">
            <a:xfrm>
              <a:off x="2530475" y="1892300"/>
              <a:ext cx="2124075" cy="1706563"/>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 name="T110" fmla="*/ 0 w 1425"/>
                <a:gd name="T111" fmla="*/ 0 h 1241"/>
                <a:gd name="T112" fmla="*/ 1425 w 1425"/>
                <a:gd name="T113" fmla="*/ 1241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Freeform 36"/>
            <p:cNvSpPr/>
            <p:nvPr/>
          </p:nvSpPr>
          <p:spPr bwMode="auto">
            <a:xfrm>
              <a:off x="576263" y="2179638"/>
              <a:ext cx="1897062" cy="1419225"/>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 name="T110" fmla="*/ 0 w 1273"/>
                <a:gd name="T111" fmla="*/ 0 h 1033"/>
                <a:gd name="T112" fmla="*/ 1273 w 1273"/>
                <a:gd name="T113" fmla="*/ 103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37"/>
            <p:cNvSpPr/>
            <p:nvPr/>
          </p:nvSpPr>
          <p:spPr bwMode="auto">
            <a:xfrm>
              <a:off x="4524375" y="4784725"/>
              <a:ext cx="190500" cy="355600"/>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 name="T38" fmla="*/ 0 w 129"/>
                <a:gd name="T39" fmla="*/ 0 h 257"/>
                <a:gd name="T40" fmla="*/ 129 w 129"/>
                <a:gd name="T41"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T38" t="T39" r="T40" b="T41"/>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5" name="矩形 34"/>
          <p:cNvSpPr/>
          <p:nvPr/>
        </p:nvSpPr>
        <p:spPr>
          <a:xfrm>
            <a:off x="5748264" y="3254569"/>
            <a:ext cx="1813901" cy="270669"/>
          </a:xfrm>
          <a:prstGeom prst="rect">
            <a:avLst/>
          </a:prstGeom>
          <a:solidFill>
            <a:srgbClr val="FFC000"/>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400" b="1" dirty="0">
              <a:latin typeface="微软雅黑" panose="020B0503020204020204" pitchFamily="34" charset="-122"/>
              <a:ea typeface="微软雅黑" panose="020B0503020204020204" pitchFamily="34" charset="-122"/>
            </a:endParaRPr>
          </a:p>
        </p:txBody>
      </p:sp>
      <p:sp>
        <p:nvSpPr>
          <p:cNvPr id="36" name="矩形 35"/>
          <p:cNvSpPr/>
          <p:nvPr/>
        </p:nvSpPr>
        <p:spPr>
          <a:xfrm>
            <a:off x="5748265" y="3677241"/>
            <a:ext cx="1165829" cy="270669"/>
          </a:xfrm>
          <a:prstGeom prst="rect">
            <a:avLst/>
          </a:prstGeom>
          <a:solidFill>
            <a:srgbClr val="0070C0"/>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400" b="1" dirty="0">
              <a:latin typeface="微软雅黑" panose="020B0503020204020204" pitchFamily="34" charset="-122"/>
              <a:ea typeface="微软雅黑" panose="020B0503020204020204" pitchFamily="34" charset="-122"/>
            </a:endParaRPr>
          </a:p>
        </p:txBody>
      </p:sp>
      <p:sp>
        <p:nvSpPr>
          <p:cNvPr id="37" name="矩形 36"/>
          <p:cNvSpPr/>
          <p:nvPr/>
        </p:nvSpPr>
        <p:spPr>
          <a:xfrm>
            <a:off x="5748265" y="4096688"/>
            <a:ext cx="575791" cy="270669"/>
          </a:xfrm>
          <a:prstGeom prst="rect">
            <a:avLst/>
          </a:prstGeom>
          <a:solidFill>
            <a:srgbClr val="92D050"/>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400" b="1" dirty="0">
              <a:latin typeface="微软雅黑" panose="020B0503020204020204" pitchFamily="34" charset="-122"/>
              <a:ea typeface="微软雅黑" panose="020B0503020204020204" pitchFamily="34" charset="-122"/>
            </a:endParaRPr>
          </a:p>
        </p:txBody>
      </p:sp>
      <p:sp>
        <p:nvSpPr>
          <p:cNvPr id="38" name="矩形 37"/>
          <p:cNvSpPr/>
          <p:nvPr/>
        </p:nvSpPr>
        <p:spPr>
          <a:xfrm>
            <a:off x="7728485" y="3188054"/>
            <a:ext cx="792088" cy="400110"/>
          </a:xfrm>
          <a:prstGeom prst="rect">
            <a:avLst/>
          </a:prstGeom>
        </p:spPr>
        <p:txBody>
          <a:bodyPr wrap="square">
            <a:spAutoFit/>
          </a:bodyPr>
          <a:lstStyle/>
          <a:p>
            <a:pPr lvl="0"/>
            <a:r>
              <a:rPr lang="en-US" altLang="zh-CN" sz="2000" b="1" dirty="0">
                <a:solidFill>
                  <a:srgbClr val="00A1DA"/>
                </a:solidFill>
                <a:latin typeface="微软雅黑" panose="020B0503020204020204" pitchFamily="34" charset="-122"/>
                <a:ea typeface="微软雅黑" panose="020B0503020204020204" pitchFamily="34" charset="-122"/>
              </a:rPr>
              <a:t>30%</a:t>
            </a:r>
            <a:endParaRPr lang="zh-CN" altLang="en-US" sz="2000" b="1" dirty="0">
              <a:solidFill>
                <a:srgbClr val="00A1DA"/>
              </a:solidFill>
              <a:latin typeface="微软雅黑" panose="020B0503020204020204" pitchFamily="34" charset="-122"/>
              <a:ea typeface="微软雅黑" panose="020B0503020204020204" pitchFamily="34" charset="-122"/>
            </a:endParaRPr>
          </a:p>
        </p:txBody>
      </p:sp>
      <p:sp>
        <p:nvSpPr>
          <p:cNvPr id="39" name="矩形 38"/>
          <p:cNvSpPr/>
          <p:nvPr/>
        </p:nvSpPr>
        <p:spPr>
          <a:xfrm>
            <a:off x="5635625" y="2165549"/>
            <a:ext cx="2835700" cy="400110"/>
          </a:xfrm>
          <a:prstGeom prst="rect">
            <a:avLst/>
          </a:prstGeom>
        </p:spPr>
        <p:txBody>
          <a:bodyPr wrap="square">
            <a:spAutoFit/>
          </a:bodyPr>
          <a:lstStyle/>
          <a:p>
            <a:pPr lvl="0"/>
            <a:r>
              <a:rPr lang="zh-CN" altLang="en-US" sz="2000" b="1" dirty="0">
                <a:solidFill>
                  <a:srgbClr val="00A1DA"/>
                </a:solidFill>
                <a:latin typeface="微软雅黑" panose="020B0503020204020204" pitchFamily="34" charset="-122"/>
                <a:ea typeface="微软雅黑" panose="020B0503020204020204" pitchFamily="34" charset="-122"/>
              </a:rPr>
              <a:t>高星级酒店市场占有率</a:t>
            </a:r>
            <a:endParaRPr lang="zh-CN" altLang="en-US" sz="2000" b="1" dirty="0">
              <a:solidFill>
                <a:srgbClr val="00A1DA"/>
              </a:solidFill>
              <a:latin typeface="微软雅黑" panose="020B0503020204020204" pitchFamily="34" charset="-122"/>
              <a:ea typeface="微软雅黑" panose="020B0503020204020204" pitchFamily="34" charset="-122"/>
            </a:endParaRPr>
          </a:p>
        </p:txBody>
      </p:sp>
      <p:sp>
        <p:nvSpPr>
          <p:cNvPr id="40" name="矩形 39"/>
          <p:cNvSpPr/>
          <p:nvPr/>
        </p:nvSpPr>
        <p:spPr>
          <a:xfrm>
            <a:off x="9059747" y="1602006"/>
            <a:ext cx="2586154" cy="2914259"/>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广州泰基电子有限公司自创立伊始，不断推进本地化服务，陆续在华北、华东、华南、华中、西南及东北区域成立全资子公司，并由总公司承担西北区域的日常管理。各区域分公司在成长过程中，利用设立在各省市的直属办事处，逐步完善全国售后服务跟踪网络。将产品与优质服务同步提供给所有客户。</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5748265" y="2805307"/>
            <a:ext cx="2376264" cy="270669"/>
          </a:xfrm>
          <a:prstGeom prst="rect">
            <a:avLst/>
          </a:prstGeom>
          <a:solidFill>
            <a:srgbClr val="FF0000"/>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400" b="1" dirty="0">
              <a:latin typeface="微软雅黑" panose="020B0503020204020204" pitchFamily="34" charset="-122"/>
              <a:ea typeface="微软雅黑" panose="020B0503020204020204" pitchFamily="34" charset="-122"/>
            </a:endParaRPr>
          </a:p>
        </p:txBody>
      </p:sp>
      <p:pic>
        <p:nvPicPr>
          <p:cNvPr id="42" name="图片 41"/>
          <p:cNvPicPr/>
          <p:nvPr/>
        </p:nvPicPr>
        <p:blipFill>
          <a:blip r:embed="rId1" cstate="print">
            <a:extLst>
              <a:ext uri="{28A0092B-C50C-407E-A947-70E740481C1C}">
                <a14:useLocalDpi xmlns:a14="http://schemas.microsoft.com/office/drawing/2010/main" val="0"/>
              </a:ext>
            </a:extLst>
          </a:blip>
          <a:stretch>
            <a:fillRect/>
          </a:stretch>
        </p:blipFill>
        <p:spPr>
          <a:xfrm>
            <a:off x="5800317" y="4754741"/>
            <a:ext cx="1566764" cy="1043923"/>
          </a:xfrm>
          <a:prstGeom prst="roundRect">
            <a:avLst/>
          </a:prstGeom>
          <a:ln w="28575">
            <a:solidFill>
              <a:srgbClr val="00A1DA"/>
            </a:solidFill>
          </a:ln>
        </p:spPr>
      </p:pic>
      <p:pic>
        <p:nvPicPr>
          <p:cNvPr id="43" name="Picture 3"/>
          <p:cNvPicPr>
            <a:picLocks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569882" y="4678333"/>
            <a:ext cx="1565884" cy="1043923"/>
          </a:xfrm>
          <a:prstGeom prst="roundRect">
            <a:avLst/>
          </a:prstGeom>
          <a:noFill/>
          <a:ln w="28575">
            <a:solidFill>
              <a:srgbClr val="00A1DA"/>
            </a:solidFill>
          </a:ln>
          <a:extLst>
            <a:ext uri="{909E8E84-426E-40DD-AFC4-6F175D3DCCD1}">
              <a14:hiddenFill xmlns:a14="http://schemas.microsoft.com/office/drawing/2010/main">
                <a:solidFill>
                  <a:srgbClr val="FFFFFF"/>
                </a:solidFill>
              </a14:hiddenFill>
            </a:ext>
          </a:extLst>
        </p:spPr>
      </p:pic>
      <p:pic>
        <p:nvPicPr>
          <p:cNvPr id="44" name="图片 43"/>
          <p:cNvPicPr/>
          <p:nvPr/>
        </p:nvPicPr>
        <p:blipFill>
          <a:blip r:embed="rId3" cstate="print">
            <a:extLst>
              <a:ext uri="{28A0092B-C50C-407E-A947-70E740481C1C}">
                <a14:useLocalDpi xmlns:a14="http://schemas.microsoft.com/office/drawing/2010/main" val="0"/>
              </a:ext>
            </a:extLst>
          </a:blip>
          <a:stretch>
            <a:fillRect/>
          </a:stretch>
        </p:blipFill>
        <p:spPr>
          <a:xfrm>
            <a:off x="7685343" y="4718814"/>
            <a:ext cx="1578215" cy="1047211"/>
          </a:xfrm>
          <a:prstGeom prst="roundRect">
            <a:avLst/>
          </a:prstGeom>
          <a:ln w="28575">
            <a:solidFill>
              <a:srgbClr val="00A1DA"/>
            </a:solidFill>
          </a:ln>
        </p:spPr>
      </p:pic>
      <p:sp>
        <p:nvSpPr>
          <p:cNvPr id="52" name="矩形 51"/>
          <p:cNvSpPr/>
          <p:nvPr/>
        </p:nvSpPr>
        <p:spPr>
          <a:xfrm>
            <a:off x="8279545" y="2744252"/>
            <a:ext cx="792088" cy="400110"/>
          </a:xfrm>
          <a:prstGeom prst="rect">
            <a:avLst/>
          </a:prstGeom>
        </p:spPr>
        <p:txBody>
          <a:bodyPr wrap="square">
            <a:spAutoFit/>
          </a:bodyPr>
          <a:lstStyle/>
          <a:p>
            <a:pPr lvl="0"/>
            <a:r>
              <a:rPr lang="en-US" altLang="zh-CN" sz="2000" b="1" dirty="0">
                <a:solidFill>
                  <a:srgbClr val="00A1DA"/>
                </a:solidFill>
                <a:latin typeface="微软雅黑" panose="020B0503020204020204" pitchFamily="34" charset="-122"/>
                <a:ea typeface="微软雅黑" panose="020B0503020204020204" pitchFamily="34" charset="-122"/>
              </a:rPr>
              <a:t>40%</a:t>
            </a:r>
            <a:endParaRPr lang="zh-CN" altLang="en-US" sz="2000" b="1" dirty="0">
              <a:solidFill>
                <a:srgbClr val="00A1DA"/>
              </a:solidFill>
              <a:latin typeface="微软雅黑" panose="020B0503020204020204" pitchFamily="34" charset="-122"/>
              <a:ea typeface="微软雅黑" panose="020B0503020204020204" pitchFamily="34" charset="-122"/>
            </a:endParaRPr>
          </a:p>
        </p:txBody>
      </p:sp>
      <p:sp>
        <p:nvSpPr>
          <p:cNvPr id="53" name="矩形 52"/>
          <p:cNvSpPr/>
          <p:nvPr/>
        </p:nvSpPr>
        <p:spPr>
          <a:xfrm>
            <a:off x="7172867" y="3631856"/>
            <a:ext cx="778595" cy="400110"/>
          </a:xfrm>
          <a:prstGeom prst="rect">
            <a:avLst/>
          </a:prstGeom>
        </p:spPr>
        <p:txBody>
          <a:bodyPr wrap="square">
            <a:spAutoFit/>
          </a:bodyPr>
          <a:lstStyle/>
          <a:p>
            <a:pPr lvl="0"/>
            <a:r>
              <a:rPr lang="en-US" altLang="zh-CN" sz="2000" b="1" dirty="0">
                <a:solidFill>
                  <a:srgbClr val="00A1DA"/>
                </a:solidFill>
                <a:latin typeface="微软雅黑" panose="020B0503020204020204" pitchFamily="34" charset="-122"/>
                <a:ea typeface="微软雅黑" panose="020B0503020204020204" pitchFamily="34" charset="-122"/>
              </a:rPr>
              <a:t>20%</a:t>
            </a:r>
            <a:endParaRPr lang="zh-CN" altLang="en-US" sz="2000" b="1" dirty="0">
              <a:solidFill>
                <a:srgbClr val="00A1DA"/>
              </a:solidFill>
              <a:latin typeface="微软雅黑" panose="020B0503020204020204" pitchFamily="34" charset="-122"/>
              <a:ea typeface="微软雅黑" panose="020B0503020204020204" pitchFamily="34" charset="-122"/>
            </a:endParaRPr>
          </a:p>
        </p:txBody>
      </p:sp>
      <p:sp>
        <p:nvSpPr>
          <p:cNvPr id="54" name="矩形 53"/>
          <p:cNvSpPr/>
          <p:nvPr/>
        </p:nvSpPr>
        <p:spPr>
          <a:xfrm>
            <a:off x="6482397" y="4043616"/>
            <a:ext cx="1273588" cy="400110"/>
          </a:xfrm>
          <a:prstGeom prst="rect">
            <a:avLst/>
          </a:prstGeom>
        </p:spPr>
        <p:txBody>
          <a:bodyPr wrap="square">
            <a:spAutoFit/>
          </a:bodyPr>
          <a:lstStyle/>
          <a:p>
            <a:pPr lvl="0"/>
            <a:r>
              <a:rPr lang="en-US" altLang="zh-CN" sz="2000" b="1" dirty="0">
                <a:solidFill>
                  <a:srgbClr val="00A1DA"/>
                </a:solidFill>
                <a:latin typeface="微软雅黑" panose="020B0503020204020204" pitchFamily="34" charset="-122"/>
                <a:ea typeface="微软雅黑" panose="020B0503020204020204" pitchFamily="34" charset="-122"/>
              </a:rPr>
              <a:t>10%</a:t>
            </a:r>
            <a:r>
              <a:rPr lang="zh-CN" altLang="en-US" sz="2000" b="1" dirty="0">
                <a:solidFill>
                  <a:srgbClr val="00A1DA"/>
                </a:solidFill>
                <a:latin typeface="微软雅黑" panose="020B0503020204020204" pitchFamily="34" charset="-122"/>
                <a:ea typeface="微软雅黑" panose="020B0503020204020204" pitchFamily="34" charset="-122"/>
              </a:rPr>
              <a:t>以下</a:t>
            </a:r>
            <a:endParaRPr lang="zh-CN" altLang="en-US" sz="2000" b="1" dirty="0">
              <a:solidFill>
                <a:srgbClr val="00A1DA"/>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30" presetClass="entr" presetSubtype="0"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800" decel="100000"/>
                                        <p:tgtEl>
                                          <p:spTgt spid="51"/>
                                        </p:tgtEl>
                                      </p:cBhvr>
                                    </p:animEffect>
                                    <p:anim calcmode="lin" valueType="num">
                                      <p:cBhvr>
                                        <p:cTn id="13" dur="800" decel="100000" fill="hold"/>
                                        <p:tgtEl>
                                          <p:spTgt spid="51"/>
                                        </p:tgtEl>
                                        <p:attrNameLst>
                                          <p:attrName>style.rotation</p:attrName>
                                        </p:attrNameLst>
                                      </p:cBhvr>
                                      <p:tavLst>
                                        <p:tav tm="0">
                                          <p:val>
                                            <p:fltVal val="-90"/>
                                          </p:val>
                                        </p:tav>
                                        <p:tav tm="100000">
                                          <p:val>
                                            <p:fltVal val="0"/>
                                          </p:val>
                                        </p:tav>
                                      </p:tavLst>
                                    </p:anim>
                                    <p:anim calcmode="lin" valueType="num">
                                      <p:cBhvr>
                                        <p:cTn id="14" dur="800" decel="100000" fill="hold"/>
                                        <p:tgtEl>
                                          <p:spTgt spid="51"/>
                                        </p:tgtEl>
                                        <p:attrNameLst>
                                          <p:attrName>ppt_x</p:attrName>
                                        </p:attrNameLst>
                                      </p:cBhvr>
                                      <p:tavLst>
                                        <p:tav tm="0">
                                          <p:val>
                                            <p:strVal val="#ppt_x+0.4"/>
                                          </p:val>
                                        </p:tav>
                                        <p:tav tm="100000">
                                          <p:val>
                                            <p:strVal val="#ppt_x-0.05"/>
                                          </p:val>
                                        </p:tav>
                                      </p:tavLst>
                                    </p:anim>
                                    <p:anim calcmode="lin" valueType="num">
                                      <p:cBhvr>
                                        <p:cTn id="15" dur="800" decel="100000" fill="hold"/>
                                        <p:tgtEl>
                                          <p:spTgt spid="51"/>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childTnLst>
                          </p:cTn>
                        </p:par>
                        <p:par>
                          <p:cTn id="18" fill="hold">
                            <p:stCondLst>
                              <p:cond delay="1000"/>
                            </p:stCondLst>
                            <p:childTnLst>
                              <p:par>
                                <p:cTn id="19" presetID="2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250" fill="hold"/>
                                        <p:tgtEl>
                                          <p:spTgt spid="39"/>
                                        </p:tgtEl>
                                        <p:attrNameLst>
                                          <p:attrName>ppt_w</p:attrName>
                                        </p:attrNameLst>
                                      </p:cBhvr>
                                      <p:tavLst>
                                        <p:tav tm="0">
                                          <p:val>
                                            <p:fltVal val="0"/>
                                          </p:val>
                                        </p:tav>
                                        <p:tav tm="100000">
                                          <p:val>
                                            <p:strVal val="#ppt_w"/>
                                          </p:val>
                                        </p:tav>
                                      </p:tavLst>
                                    </p:anim>
                                    <p:anim calcmode="lin" valueType="num">
                                      <p:cBhvr>
                                        <p:cTn id="22" dur="250" fill="hold"/>
                                        <p:tgtEl>
                                          <p:spTgt spid="39"/>
                                        </p:tgtEl>
                                        <p:attrNameLst>
                                          <p:attrName>ppt_h</p:attrName>
                                        </p:attrNameLst>
                                      </p:cBhvr>
                                      <p:tavLst>
                                        <p:tav tm="0">
                                          <p:val>
                                            <p:fltVal val="0"/>
                                          </p:val>
                                        </p:tav>
                                        <p:tav tm="100000">
                                          <p:val>
                                            <p:strVal val="#ppt_h"/>
                                          </p:val>
                                        </p:tav>
                                      </p:tavLst>
                                    </p:anim>
                                  </p:childTnLst>
                                </p:cTn>
                              </p:par>
                            </p:childTnLst>
                          </p:cTn>
                        </p:par>
                        <p:par>
                          <p:cTn id="23" fill="hold">
                            <p:stCondLst>
                              <p:cond delay="1475"/>
                            </p:stCondLst>
                            <p:childTnLst>
                              <p:par>
                                <p:cTn id="24" presetID="14" presetClass="entr" presetSubtype="10"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randombar(horizontal)">
                                      <p:cBhvr>
                                        <p:cTn id="26" dur="250"/>
                                        <p:tgtEl>
                                          <p:spTgt spid="40"/>
                                        </p:tgtEl>
                                      </p:cBhvr>
                                    </p:animEffect>
                                  </p:childTnLst>
                                </p:cTn>
                              </p:par>
                            </p:childTnLst>
                          </p:cTn>
                        </p:par>
                        <p:par>
                          <p:cTn id="27" fill="hold">
                            <p:stCondLst>
                              <p:cond delay="1975"/>
                            </p:stCondLst>
                            <p:childTnLst>
                              <p:par>
                                <p:cTn id="28" presetID="22" presetClass="entr" presetSubtype="8"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par>
                          <p:cTn id="31" fill="hold">
                            <p:stCondLst>
                              <p:cond delay="2475"/>
                            </p:stCondLst>
                            <p:childTnLst>
                              <p:par>
                                <p:cTn id="32" presetID="23" presetClass="entr" presetSubtype="16" fill="hold" grpId="0" nodeType="afterEffect">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cBhvr>
                                        <p:cTn id="34" dur="500" fill="hold"/>
                                        <p:tgtEl>
                                          <p:spTgt spid="52"/>
                                        </p:tgtEl>
                                        <p:attrNameLst>
                                          <p:attrName>ppt_w</p:attrName>
                                        </p:attrNameLst>
                                      </p:cBhvr>
                                      <p:tavLst>
                                        <p:tav tm="0">
                                          <p:val>
                                            <p:fltVal val="0"/>
                                          </p:val>
                                        </p:tav>
                                        <p:tav tm="100000">
                                          <p:val>
                                            <p:strVal val="#ppt_w"/>
                                          </p:val>
                                        </p:tav>
                                      </p:tavLst>
                                    </p:anim>
                                    <p:anim calcmode="lin" valueType="num">
                                      <p:cBhvr>
                                        <p:cTn id="35" dur="500" fill="hold"/>
                                        <p:tgtEl>
                                          <p:spTgt spid="52"/>
                                        </p:tgtEl>
                                        <p:attrNameLst>
                                          <p:attrName>ppt_h</p:attrName>
                                        </p:attrNameLst>
                                      </p:cBhvr>
                                      <p:tavLst>
                                        <p:tav tm="0">
                                          <p:val>
                                            <p:fltVal val="0"/>
                                          </p:val>
                                        </p:tav>
                                        <p:tav tm="100000">
                                          <p:val>
                                            <p:strVal val="#ppt_h"/>
                                          </p:val>
                                        </p:tav>
                                      </p:tavLst>
                                    </p:anim>
                                  </p:childTnLst>
                                </p:cTn>
                              </p:par>
                            </p:childTnLst>
                          </p:cTn>
                        </p:par>
                        <p:par>
                          <p:cTn id="36" fill="hold">
                            <p:stCondLst>
                              <p:cond delay="2825"/>
                            </p:stCondLst>
                            <p:childTnLst>
                              <p:par>
                                <p:cTn id="37" presetID="22" presetClass="entr" presetSubtype="8"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par>
                          <p:cTn id="40" fill="hold">
                            <p:stCondLst>
                              <p:cond delay="3325"/>
                            </p:stCondLst>
                            <p:childTnLst>
                              <p:par>
                                <p:cTn id="41" presetID="23" presetClass="entr" presetSubtype="16" fill="hold" grpId="0" nodeType="afterEffect">
                                  <p:stCondLst>
                                    <p:cond delay="0"/>
                                  </p:stCondLst>
                                  <p:iterate type="lt">
                                    <p:tmPct val="10000"/>
                                  </p:iterate>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childTnLst>
                                </p:cTn>
                              </p:par>
                            </p:childTnLst>
                          </p:cTn>
                        </p:par>
                        <p:par>
                          <p:cTn id="45" fill="hold">
                            <p:stCondLst>
                              <p:cond delay="3924"/>
                            </p:stCondLst>
                            <p:childTnLst>
                              <p:par>
                                <p:cTn id="46" presetID="22" presetClass="entr" presetSubtype="8"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500"/>
                                        <p:tgtEl>
                                          <p:spTgt spid="36"/>
                                        </p:tgtEl>
                                      </p:cBhvr>
                                    </p:animEffect>
                                  </p:childTnLst>
                                </p:cTn>
                              </p:par>
                            </p:childTnLst>
                          </p:cTn>
                        </p:par>
                        <p:par>
                          <p:cTn id="49" fill="hold">
                            <p:stCondLst>
                              <p:cond delay="4424"/>
                            </p:stCondLst>
                            <p:childTnLst>
                              <p:par>
                                <p:cTn id="50" presetID="23" presetClass="entr" presetSubtype="16" fill="hold" grpId="0" nodeType="afterEffect">
                                  <p:stCondLst>
                                    <p:cond delay="0"/>
                                  </p:stCondLst>
                                  <p:iterate type="lt">
                                    <p:tmPct val="10000"/>
                                  </p:iterate>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childTnLst>
                                </p:cTn>
                              </p:par>
                            </p:childTnLst>
                          </p:cTn>
                        </p:par>
                        <p:par>
                          <p:cTn id="54" fill="hold">
                            <p:stCondLst>
                              <p:cond delay="5025"/>
                            </p:stCondLst>
                            <p:childTnLst>
                              <p:par>
                                <p:cTn id="55" presetID="22" presetClass="entr" presetSubtype="8"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par>
                          <p:cTn id="58" fill="hold">
                            <p:stCondLst>
                              <p:cond delay="5525"/>
                            </p:stCondLst>
                            <p:childTnLst>
                              <p:par>
                                <p:cTn id="59" presetID="23" presetClass="entr" presetSubtype="16" fill="hold" grpId="0" nodeType="afterEffect">
                                  <p:stCondLst>
                                    <p:cond delay="0"/>
                                  </p:stCondLst>
                                  <p:iterate type="lt">
                                    <p:tmPct val="10000"/>
                                  </p:iterate>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childTnLst>
                                </p:cTn>
                              </p:par>
                            </p:childTnLst>
                          </p:cTn>
                        </p:par>
                        <p:par>
                          <p:cTn id="63" fill="hold">
                            <p:stCondLst>
                              <p:cond delay="6224"/>
                            </p:stCondLst>
                            <p:childTnLst>
                              <p:par>
                                <p:cTn id="64" presetID="14" presetClass="entr" presetSubtype="10"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randombar(horizontal)">
                                      <p:cBhvr>
                                        <p:cTn id="66" dur="250"/>
                                        <p:tgtEl>
                                          <p:spTgt spid="42"/>
                                        </p:tgtEl>
                                      </p:cBhvr>
                                    </p:animEffect>
                                  </p:childTnLst>
                                </p:cTn>
                              </p:par>
                            </p:childTnLst>
                          </p:cTn>
                        </p:par>
                        <p:par>
                          <p:cTn id="67" fill="hold">
                            <p:stCondLst>
                              <p:cond delay="6724"/>
                            </p:stCondLst>
                            <p:childTnLst>
                              <p:par>
                                <p:cTn id="68" presetID="14" presetClass="entr" presetSubtype="10"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randombar(horizontal)">
                                      <p:cBhvr>
                                        <p:cTn id="70" dur="250"/>
                                        <p:tgtEl>
                                          <p:spTgt spid="44"/>
                                        </p:tgtEl>
                                      </p:cBhvr>
                                    </p:animEffect>
                                  </p:childTnLst>
                                </p:cTn>
                              </p:par>
                            </p:childTnLst>
                          </p:cTn>
                        </p:par>
                        <p:par>
                          <p:cTn id="71" fill="hold">
                            <p:stCondLst>
                              <p:cond delay="7224"/>
                            </p:stCondLst>
                            <p:childTnLst>
                              <p:par>
                                <p:cTn id="72" presetID="14" presetClass="entr" presetSubtype="10" fill="hold" nodeType="after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randombar(horizontal)">
                                      <p:cBhvr>
                                        <p:cTn id="74" dur="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animBg="1"/>
      <p:bldP spid="36" grpId="0" animBg="1"/>
      <p:bldP spid="37" grpId="0" animBg="1"/>
      <p:bldP spid="38" grpId="0"/>
      <p:bldP spid="39" grpId="0"/>
      <p:bldP spid="40" grpId="0"/>
      <p:bldP spid="41" grpId="0" animBg="1"/>
      <p:bldP spid="52" grpId="0"/>
      <p:bldP spid="53" grpId="0"/>
      <p:bldP spid="5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622" y="44624"/>
            <a:ext cx="2520280"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重点项目</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6298227" y="3662769"/>
            <a:ext cx="3475307" cy="2106613"/>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19050">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206774" y="1472019"/>
            <a:ext cx="3535827" cy="210661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9050">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5"/>
          <p:cNvGrpSpPr/>
          <p:nvPr/>
        </p:nvGrpSpPr>
        <p:grpSpPr bwMode="auto">
          <a:xfrm>
            <a:off x="5471139" y="1510119"/>
            <a:ext cx="4872539" cy="2106613"/>
            <a:chOff x="5831780" y="1788244"/>
            <a:chExt cx="3895118" cy="1684286"/>
          </a:xfrm>
          <a:solidFill>
            <a:srgbClr val="09C989"/>
          </a:solidFill>
        </p:grpSpPr>
        <p:sp>
          <p:nvSpPr>
            <p:cNvPr id="6" name="Rectangle 1"/>
            <p:cNvSpPr/>
            <p:nvPr/>
          </p:nvSpPr>
          <p:spPr bwMode="auto">
            <a:xfrm>
              <a:off x="6075438" y="1788244"/>
              <a:ext cx="3651460" cy="1684286"/>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7" name="等腰三角形 6"/>
            <p:cNvSpPr/>
            <p:nvPr/>
          </p:nvSpPr>
          <p:spPr>
            <a:xfrm rot="16200000">
              <a:off x="5812088" y="3002295"/>
              <a:ext cx="286849" cy="247465"/>
            </a:xfrm>
            <a:prstGeom prst="triangl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5"/>
          <p:cNvGrpSpPr/>
          <p:nvPr/>
        </p:nvGrpSpPr>
        <p:grpSpPr bwMode="auto">
          <a:xfrm>
            <a:off x="1702716" y="3624669"/>
            <a:ext cx="4886024" cy="2182813"/>
            <a:chOff x="5907365" y="1787673"/>
            <a:chExt cx="3905900" cy="1745210"/>
          </a:xfrm>
          <a:solidFill>
            <a:srgbClr val="05B32E"/>
          </a:solidFill>
        </p:grpSpPr>
        <p:sp>
          <p:nvSpPr>
            <p:cNvPr id="9" name="Rectangle 1"/>
            <p:cNvSpPr/>
            <p:nvPr/>
          </p:nvSpPr>
          <p:spPr bwMode="auto">
            <a:xfrm flipH="1">
              <a:off x="5907365" y="1787673"/>
              <a:ext cx="3663510" cy="174521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0" name="等腰三角形 9"/>
            <p:cNvSpPr/>
            <p:nvPr/>
          </p:nvSpPr>
          <p:spPr>
            <a:xfrm rot="5400000" flipH="1">
              <a:off x="9545474" y="3002357"/>
              <a:ext cx="288118" cy="247465"/>
            </a:xfrm>
            <a:prstGeom prst="triangl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a:spLocks noChangeArrowheads="1"/>
          </p:cNvSpPr>
          <p:nvPr/>
        </p:nvSpPr>
        <p:spPr bwMode="auto">
          <a:xfrm>
            <a:off x="6173732" y="1996778"/>
            <a:ext cx="4059368" cy="1844800"/>
          </a:xfrm>
          <a:prstGeom prst="rect">
            <a:avLst/>
          </a:prstGeom>
          <a:noFill/>
          <a:ln w="9525">
            <a:noFill/>
            <a:miter lim="800000"/>
          </a:ln>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位于北京市中心长安街的北京饭店是座历史悠久的大型豪华饭店饭店交融了东西方文化，曾接待过多个国家和地区的首脑。北京饭店是</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2008</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北京奥运大家庭总部饭店，连续多年荣获了由美国优质服务科学学会颁发的“五星钻石奖”。广州泰基公司的</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AM</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系列产品自</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2000</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年服务于北京饭店至今已经接近</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20</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年，并经历</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2008</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年翻新改造后仍在服务中。</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a:p>
            <a:pPr>
              <a:lnSpc>
                <a:spcPct val="120000"/>
              </a:lnSpc>
            </a:pP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矩形 11"/>
          <p:cNvSpPr>
            <a:spLocks noChangeArrowheads="1"/>
          </p:cNvSpPr>
          <p:nvPr/>
        </p:nvSpPr>
        <p:spPr bwMode="auto">
          <a:xfrm>
            <a:off x="7272781" y="1576942"/>
            <a:ext cx="1526197" cy="346243"/>
          </a:xfrm>
          <a:prstGeom prst="rect">
            <a:avLst/>
          </a:prstGeom>
          <a:noFill/>
          <a:ln w="9525">
            <a:noFill/>
            <a:miter lim="800000"/>
          </a:ln>
        </p:spPr>
        <p:txBody>
          <a:bodyPr wrap="square" lIns="68573" tIns="34287" rIns="68573" bIns="34287">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北京饭店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a:spLocks noChangeArrowheads="1"/>
          </p:cNvSpPr>
          <p:nvPr/>
        </p:nvSpPr>
        <p:spPr bwMode="auto">
          <a:xfrm>
            <a:off x="1918742" y="4150656"/>
            <a:ext cx="4177258" cy="1181542"/>
          </a:xfrm>
          <a:prstGeom prst="rect">
            <a:avLst/>
          </a:prstGeom>
          <a:noFill/>
          <a:ln w="9525">
            <a:noFill/>
            <a:miter lim="800000"/>
          </a:ln>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北京康莱德酒店坐落于东三环，为希尔顿</a:t>
            </a:r>
            <a:r>
              <a:rPr lang="en-US" altLang="zh-CN" sz="1200" dirty="0">
                <a:solidFill>
                  <a:schemeClr val="bg1"/>
                </a:solidFill>
                <a:latin typeface="微软雅黑" panose="020B0503020204020204" pitchFamily="34" charset="-122"/>
                <a:ea typeface="微软雅黑" panose="020B0503020204020204" pitchFamily="34" charset="-122"/>
              </a:rPr>
              <a:t>(Hilton)</a:t>
            </a:r>
            <a:r>
              <a:rPr lang="zh-CN" altLang="en-US" sz="1200" dirty="0">
                <a:solidFill>
                  <a:schemeClr val="bg1"/>
                </a:solidFill>
                <a:latin typeface="微软雅黑" panose="020B0503020204020204" pitchFamily="34" charset="-122"/>
                <a:ea typeface="微软雅黑" panose="020B0503020204020204" pitchFamily="34" charset="-122"/>
              </a:rPr>
              <a:t>集团旗下酒店，是世界上最奢华酒店的代名词。其以希尔顿创始人</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康莱德</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希尔顿（</a:t>
            </a:r>
            <a:r>
              <a:rPr lang="en-US" altLang="zh-CN" sz="1200" dirty="0">
                <a:solidFill>
                  <a:schemeClr val="bg1"/>
                </a:solidFill>
                <a:latin typeface="微软雅黑" panose="020B0503020204020204" pitchFamily="34" charset="-122"/>
                <a:ea typeface="微软雅黑" panose="020B0503020204020204" pitchFamily="34" charset="-122"/>
              </a:rPr>
              <a:t>CONRAD HILTON</a:t>
            </a:r>
            <a:r>
              <a:rPr lang="zh-CN" altLang="en-US" sz="1200" dirty="0">
                <a:solidFill>
                  <a:schemeClr val="bg1"/>
                </a:solidFill>
                <a:latin typeface="微软雅黑" panose="020B0503020204020204" pitchFamily="34" charset="-122"/>
                <a:ea typeface="微软雅黑" panose="020B0503020204020204" pitchFamily="34" charset="-122"/>
              </a:rPr>
              <a:t>）的名字命名，是希尔顿放手世界的又一大品牌标志，目前在全球仅</a:t>
            </a:r>
            <a:r>
              <a:rPr lang="en-US" altLang="zh-CN" sz="1200" dirty="0">
                <a:solidFill>
                  <a:schemeClr val="bg1"/>
                </a:solidFill>
                <a:latin typeface="微软雅黑" panose="020B0503020204020204" pitchFamily="34" charset="-122"/>
                <a:ea typeface="微软雅黑" panose="020B0503020204020204" pitchFamily="34" charset="-122"/>
              </a:rPr>
              <a:t>20</a:t>
            </a:r>
            <a:r>
              <a:rPr lang="zh-CN" altLang="en-US" sz="1200" dirty="0">
                <a:solidFill>
                  <a:schemeClr val="bg1"/>
                </a:solidFill>
                <a:latin typeface="微软雅黑" panose="020B0503020204020204" pitchFamily="34" charset="-122"/>
                <a:ea typeface="微软雅黑" panose="020B0503020204020204" pitchFamily="34" charset="-122"/>
              </a:rPr>
              <a:t>家，高端性溢于言表。</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矩形 13"/>
          <p:cNvSpPr>
            <a:spLocks noChangeArrowheads="1"/>
          </p:cNvSpPr>
          <p:nvPr/>
        </p:nvSpPr>
        <p:spPr bwMode="auto">
          <a:xfrm>
            <a:off x="2894108" y="3691649"/>
            <a:ext cx="2088232" cy="346243"/>
          </a:xfrm>
          <a:prstGeom prst="rect">
            <a:avLst/>
          </a:prstGeom>
          <a:noFill/>
          <a:ln w="9525">
            <a:noFill/>
            <a:miter lim="800000"/>
          </a:ln>
        </p:spPr>
        <p:txBody>
          <a:bodyPr wrap="square" lIns="68573" tIns="34287" rIns="68573" bIns="34287">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北京康莱德</a:t>
            </a:r>
            <a:endParaRPr lang="en-US" altLang="zh-CN"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6279178" y="1988840"/>
            <a:ext cx="384847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338481" y="4077072"/>
            <a:ext cx="327241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4"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750"/>
                                        <p:tgtEl>
                                          <p:spTgt spid="4"/>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par>
                          <p:cTn id="22" fill="hold">
                            <p:stCondLst>
                              <p:cond delay="2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par>
                          <p:cTn id="30" fill="hold">
                            <p:stCondLst>
                              <p:cond delay="3000"/>
                            </p:stCondLst>
                            <p:childTnLst>
                              <p:par>
                                <p:cTn id="31" presetID="4" presetClass="entr" presetSubtype="16"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ox(in)">
                                      <p:cBhvr>
                                        <p:cTn id="33" dur="750"/>
                                        <p:tgtEl>
                                          <p:spTgt spid="3"/>
                                        </p:tgtEl>
                                      </p:cBhvr>
                                    </p:animEffect>
                                  </p:childTnLst>
                                </p:cTn>
                              </p:par>
                            </p:childTnLst>
                          </p:cTn>
                        </p:par>
                        <p:par>
                          <p:cTn id="34" fill="hold">
                            <p:stCondLst>
                              <p:cond delay="4000"/>
                            </p:stCondLst>
                            <p:childTnLst>
                              <p:par>
                                <p:cTn id="35" presetID="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16" presetClass="entr" presetSubtype="21"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par>
                          <p:cTn id="43" fill="hold">
                            <p:stCondLst>
                              <p:cond delay="5000"/>
                            </p:stCondLst>
                            <p:childTnLst>
                              <p:par>
                                <p:cTn id="44" presetID="16" presetClass="entr" presetSubtype="37"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arn(outVertical)">
                                      <p:cBhvr>
                                        <p:cTn id="46" dur="500"/>
                                        <p:tgtEl>
                                          <p:spTgt spid="16"/>
                                        </p:tgtEl>
                                      </p:cBhvr>
                                    </p:animEffect>
                                  </p:childTnLst>
                                </p:cTn>
                              </p:par>
                            </p:childTnLst>
                          </p:cTn>
                        </p:par>
                        <p:par>
                          <p:cTn id="47" fill="hold">
                            <p:stCondLst>
                              <p:cond delay="5500"/>
                            </p:stCondLst>
                            <p:childTnLst>
                              <p:par>
                                <p:cTn id="48" presetID="14" presetClass="entr" presetSubtype="1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randombar(horizontal)">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1" grpId="0"/>
      <p:bldP spid="12" grpId="0"/>
      <p:bldP spid="13"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4099" y="44624"/>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服务宗旨</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 name="燕尾形箭头 2"/>
          <p:cNvSpPr>
            <a:spLocks noChangeArrowheads="1"/>
          </p:cNvSpPr>
          <p:nvPr/>
        </p:nvSpPr>
        <p:spPr bwMode="auto">
          <a:xfrm>
            <a:off x="6747258" y="3422609"/>
            <a:ext cx="2660315" cy="551760"/>
          </a:xfrm>
          <a:prstGeom prst="notchedRightArrow">
            <a:avLst>
              <a:gd name="adj1" fmla="val 50000"/>
              <a:gd name="adj2" fmla="val 49984"/>
            </a:avLst>
          </a:prstGeom>
          <a:solidFill>
            <a:schemeClr val="bg1">
              <a:lumMod val="50000"/>
            </a:schemeClr>
          </a:solidFill>
          <a:ln>
            <a:noFill/>
          </a:ln>
          <a:effectLst/>
        </p:spPr>
        <p:txBody>
          <a:bodyPr lIns="34281" tIns="17140" rIns="34281" bIns="17140"/>
          <a:lstStyle/>
          <a:p>
            <a:pPr>
              <a:defRPr/>
            </a:pPr>
            <a:endParaRPr lang="zh-CN" altLang="en-US" sz="1400" dirty="0">
              <a:latin typeface="Corbel" panose="020B0503020204020204" pitchFamily="34" charset="0"/>
            </a:endParaRPr>
          </a:p>
        </p:txBody>
      </p:sp>
      <p:grpSp>
        <p:nvGrpSpPr>
          <p:cNvPr id="4" name="组合 3"/>
          <p:cNvGrpSpPr/>
          <p:nvPr/>
        </p:nvGrpSpPr>
        <p:grpSpPr>
          <a:xfrm>
            <a:off x="7421812" y="1503834"/>
            <a:ext cx="1402505" cy="1605507"/>
            <a:chOff x="7421812" y="1503834"/>
            <a:chExt cx="1402505" cy="1605507"/>
          </a:xfrm>
        </p:grpSpPr>
        <p:sp>
          <p:nvSpPr>
            <p:cNvPr id="5" name="任意多边形 4"/>
            <p:cNvSpPr/>
            <p:nvPr/>
          </p:nvSpPr>
          <p:spPr bwMode="auto">
            <a:xfrm>
              <a:off x="7427071" y="1503834"/>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6" name="文本框 34"/>
            <p:cNvSpPr txBox="1"/>
            <p:nvPr/>
          </p:nvSpPr>
          <p:spPr>
            <a:xfrm>
              <a:off x="7421812" y="2417860"/>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latin typeface="微软雅黑" panose="020B0503020204020204" pitchFamily="34" charset="-122"/>
                  <a:ea typeface="微软雅黑" panose="020B0503020204020204" pitchFamily="34" charset="-122"/>
                </a:rPr>
                <a:t>精心精准</a:t>
              </a:r>
              <a:endParaRPr lang="zh-CN" altLang="en-US" sz="2000" dirty="0">
                <a:latin typeface="微软雅黑" panose="020B0503020204020204" pitchFamily="34" charset="-122"/>
                <a:ea typeface="微软雅黑" panose="020B0503020204020204" pitchFamily="34" charset="-122"/>
              </a:endParaRPr>
            </a:p>
          </p:txBody>
        </p:sp>
        <p:sp>
          <p:nvSpPr>
            <p:cNvPr id="7" name="Freeform 270"/>
            <p:cNvSpPr>
              <a:spLocks noEditPoints="1"/>
            </p:cNvSpPr>
            <p:nvPr/>
          </p:nvSpPr>
          <p:spPr bwMode="auto">
            <a:xfrm>
              <a:off x="7860390" y="1742314"/>
              <a:ext cx="525347" cy="561923"/>
            </a:xfrm>
            <a:custGeom>
              <a:avLst/>
              <a:gdLst>
                <a:gd name="T0" fmla="*/ 46 w 158"/>
                <a:gd name="T1" fmla="*/ 68 h 169"/>
                <a:gd name="T2" fmla="*/ 66 w 158"/>
                <a:gd name="T3" fmla="*/ 62 h 169"/>
                <a:gd name="T4" fmla="*/ 81 w 158"/>
                <a:gd name="T5" fmla="*/ 75 h 169"/>
                <a:gd name="T6" fmla="*/ 94 w 158"/>
                <a:gd name="T7" fmla="*/ 88 h 169"/>
                <a:gd name="T8" fmla="*/ 107 w 158"/>
                <a:gd name="T9" fmla="*/ 103 h 169"/>
                <a:gd name="T10" fmla="*/ 101 w 158"/>
                <a:gd name="T11" fmla="*/ 117 h 169"/>
                <a:gd name="T12" fmla="*/ 101 w 158"/>
                <a:gd name="T13" fmla="*/ 139 h 169"/>
                <a:gd name="T14" fmla="*/ 85 w 158"/>
                <a:gd name="T15" fmla="*/ 150 h 169"/>
                <a:gd name="T16" fmla="*/ 70 w 158"/>
                <a:gd name="T17" fmla="*/ 160 h 169"/>
                <a:gd name="T18" fmla="*/ 52 w 158"/>
                <a:gd name="T19" fmla="*/ 169 h 169"/>
                <a:gd name="T20" fmla="*/ 39 w 158"/>
                <a:gd name="T21" fmla="*/ 160 h 169"/>
                <a:gd name="T22" fmla="*/ 19 w 158"/>
                <a:gd name="T23" fmla="*/ 154 h 169"/>
                <a:gd name="T24" fmla="*/ 11 w 158"/>
                <a:gd name="T25" fmla="*/ 136 h 169"/>
                <a:gd name="T26" fmla="*/ 8 w 158"/>
                <a:gd name="T27" fmla="*/ 117 h 169"/>
                <a:gd name="T28" fmla="*/ 2 w 158"/>
                <a:gd name="T29" fmla="*/ 99 h 169"/>
                <a:gd name="T30" fmla="*/ 15 w 158"/>
                <a:gd name="T31" fmla="*/ 88 h 169"/>
                <a:gd name="T32" fmla="*/ 26 w 158"/>
                <a:gd name="T33" fmla="*/ 70 h 169"/>
                <a:gd name="T34" fmla="*/ 94 w 158"/>
                <a:gd name="T35" fmla="*/ 13 h 169"/>
                <a:gd name="T36" fmla="*/ 83 w 158"/>
                <a:gd name="T37" fmla="*/ 24 h 169"/>
                <a:gd name="T38" fmla="*/ 74 w 158"/>
                <a:gd name="T39" fmla="*/ 35 h 169"/>
                <a:gd name="T40" fmla="*/ 79 w 158"/>
                <a:gd name="T41" fmla="*/ 48 h 169"/>
                <a:gd name="T42" fmla="*/ 79 w 158"/>
                <a:gd name="T43" fmla="*/ 64 h 169"/>
                <a:gd name="T44" fmla="*/ 92 w 158"/>
                <a:gd name="T45" fmla="*/ 72 h 169"/>
                <a:gd name="T46" fmla="*/ 105 w 158"/>
                <a:gd name="T47" fmla="*/ 79 h 169"/>
                <a:gd name="T48" fmla="*/ 120 w 158"/>
                <a:gd name="T49" fmla="*/ 86 h 169"/>
                <a:gd name="T50" fmla="*/ 129 w 158"/>
                <a:gd name="T51" fmla="*/ 77 h 169"/>
                <a:gd name="T52" fmla="*/ 145 w 158"/>
                <a:gd name="T53" fmla="*/ 73 h 169"/>
                <a:gd name="T54" fmla="*/ 149 w 158"/>
                <a:gd name="T55" fmla="*/ 59 h 169"/>
                <a:gd name="T56" fmla="*/ 153 w 158"/>
                <a:gd name="T57" fmla="*/ 44 h 169"/>
                <a:gd name="T58" fmla="*/ 155 w 158"/>
                <a:gd name="T59" fmla="*/ 29 h 169"/>
                <a:gd name="T60" fmla="*/ 145 w 158"/>
                <a:gd name="T61" fmla="*/ 22 h 169"/>
                <a:gd name="T62" fmla="*/ 136 w 158"/>
                <a:gd name="T63" fmla="*/ 7 h 169"/>
                <a:gd name="T64" fmla="*/ 122 w 158"/>
                <a:gd name="T65" fmla="*/ 5 h 169"/>
                <a:gd name="T66" fmla="*/ 107 w 158"/>
                <a:gd name="T67" fmla="*/ 7 h 169"/>
                <a:gd name="T68" fmla="*/ 109 w 158"/>
                <a:gd name="T69" fmla="*/ 31 h 169"/>
                <a:gd name="T70" fmla="*/ 127 w 158"/>
                <a:gd name="T71" fmla="*/ 37 h 169"/>
                <a:gd name="T72" fmla="*/ 118 w 158"/>
                <a:gd name="T73" fmla="*/ 55 h 169"/>
                <a:gd name="T74" fmla="*/ 103 w 158"/>
                <a:gd name="T75" fmla="*/ 40 h 169"/>
                <a:gd name="T76" fmla="*/ 122 w 158"/>
                <a:gd name="T77" fmla="*/ 37 h 169"/>
                <a:gd name="T78" fmla="*/ 120 w 158"/>
                <a:gd name="T79" fmla="*/ 51 h 169"/>
                <a:gd name="T80" fmla="*/ 107 w 158"/>
                <a:gd name="T81" fmla="*/ 48 h 169"/>
                <a:gd name="T82" fmla="*/ 114 w 158"/>
                <a:gd name="T83" fmla="*/ 35 h 169"/>
                <a:gd name="T84" fmla="*/ 101 w 158"/>
                <a:gd name="T85" fmla="*/ 20 h 169"/>
                <a:gd name="T86" fmla="*/ 101 w 158"/>
                <a:gd name="T87" fmla="*/ 64 h 169"/>
                <a:gd name="T88" fmla="*/ 140 w 158"/>
                <a:gd name="T89" fmla="*/ 49 h 169"/>
                <a:gd name="T90" fmla="*/ 122 w 158"/>
                <a:gd name="T91" fmla="*/ 18 h 169"/>
                <a:gd name="T92" fmla="*/ 43 w 158"/>
                <a:gd name="T93" fmla="*/ 121 h 169"/>
                <a:gd name="T94" fmla="*/ 61 w 158"/>
                <a:gd name="T95" fmla="*/ 127 h 169"/>
                <a:gd name="T96" fmla="*/ 63 w 158"/>
                <a:gd name="T97" fmla="*/ 105 h 169"/>
                <a:gd name="T98" fmla="*/ 57 w 158"/>
                <a:gd name="T99" fmla="*/ 106 h 169"/>
                <a:gd name="T100" fmla="*/ 46 w 158"/>
                <a:gd name="T101" fmla="*/ 116 h 169"/>
                <a:gd name="T102" fmla="*/ 59 w 158"/>
                <a:gd name="T103" fmla="*/ 123 h 169"/>
                <a:gd name="T104" fmla="*/ 63 w 158"/>
                <a:gd name="T105" fmla="*/ 110 h 169"/>
                <a:gd name="T106" fmla="*/ 50 w 158"/>
                <a:gd name="T107" fmla="*/ 83 h 169"/>
                <a:gd name="T108" fmla="*/ 22 w 158"/>
                <a:gd name="T109" fmla="*/ 106 h 169"/>
                <a:gd name="T110" fmla="*/ 30 w 158"/>
                <a:gd name="T111" fmla="*/ 136 h 169"/>
                <a:gd name="T112" fmla="*/ 65 w 158"/>
                <a:gd name="T113" fmla="*/ 147 h 169"/>
                <a:gd name="T114" fmla="*/ 87 w 158"/>
                <a:gd name="T115" fmla="*/ 123 h 169"/>
                <a:gd name="T116" fmla="*/ 74 w 158"/>
                <a:gd name="T117" fmla="*/ 8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8" h="169">
                  <a:moveTo>
                    <a:pt x="33" y="73"/>
                  </a:moveTo>
                  <a:lnTo>
                    <a:pt x="33" y="73"/>
                  </a:lnTo>
                  <a:lnTo>
                    <a:pt x="39" y="70"/>
                  </a:lnTo>
                  <a:lnTo>
                    <a:pt x="39" y="64"/>
                  </a:lnTo>
                  <a:lnTo>
                    <a:pt x="43" y="62"/>
                  </a:lnTo>
                  <a:lnTo>
                    <a:pt x="46" y="68"/>
                  </a:lnTo>
                  <a:lnTo>
                    <a:pt x="46" y="68"/>
                  </a:lnTo>
                  <a:lnTo>
                    <a:pt x="52" y="68"/>
                  </a:lnTo>
                  <a:lnTo>
                    <a:pt x="52" y="61"/>
                  </a:lnTo>
                  <a:lnTo>
                    <a:pt x="57" y="61"/>
                  </a:lnTo>
                  <a:lnTo>
                    <a:pt x="57" y="68"/>
                  </a:lnTo>
                  <a:lnTo>
                    <a:pt x="57" y="68"/>
                  </a:lnTo>
                  <a:lnTo>
                    <a:pt x="63" y="68"/>
                  </a:lnTo>
                  <a:lnTo>
                    <a:pt x="66" y="62"/>
                  </a:lnTo>
                  <a:lnTo>
                    <a:pt x="70" y="64"/>
                  </a:lnTo>
                  <a:lnTo>
                    <a:pt x="70" y="70"/>
                  </a:lnTo>
                  <a:lnTo>
                    <a:pt x="70" y="70"/>
                  </a:lnTo>
                  <a:lnTo>
                    <a:pt x="76" y="73"/>
                  </a:lnTo>
                  <a:lnTo>
                    <a:pt x="79" y="68"/>
                  </a:lnTo>
                  <a:lnTo>
                    <a:pt x="83" y="70"/>
                  </a:lnTo>
                  <a:lnTo>
                    <a:pt x="81" y="75"/>
                  </a:lnTo>
                  <a:lnTo>
                    <a:pt x="81" y="75"/>
                  </a:lnTo>
                  <a:lnTo>
                    <a:pt x="85" y="79"/>
                  </a:lnTo>
                  <a:lnTo>
                    <a:pt x="90" y="75"/>
                  </a:lnTo>
                  <a:lnTo>
                    <a:pt x="94" y="79"/>
                  </a:lnTo>
                  <a:lnTo>
                    <a:pt x="90" y="84"/>
                  </a:lnTo>
                  <a:lnTo>
                    <a:pt x="90" y="84"/>
                  </a:lnTo>
                  <a:lnTo>
                    <a:pt x="94" y="88"/>
                  </a:lnTo>
                  <a:lnTo>
                    <a:pt x="99" y="86"/>
                  </a:lnTo>
                  <a:lnTo>
                    <a:pt x="101" y="90"/>
                  </a:lnTo>
                  <a:lnTo>
                    <a:pt x="96" y="94"/>
                  </a:lnTo>
                  <a:lnTo>
                    <a:pt x="96" y="94"/>
                  </a:lnTo>
                  <a:lnTo>
                    <a:pt x="99" y="99"/>
                  </a:lnTo>
                  <a:lnTo>
                    <a:pt x="105" y="99"/>
                  </a:lnTo>
                  <a:lnTo>
                    <a:pt x="107" y="103"/>
                  </a:lnTo>
                  <a:lnTo>
                    <a:pt x="101" y="106"/>
                  </a:lnTo>
                  <a:lnTo>
                    <a:pt x="101" y="106"/>
                  </a:lnTo>
                  <a:lnTo>
                    <a:pt x="101" y="112"/>
                  </a:lnTo>
                  <a:lnTo>
                    <a:pt x="109" y="112"/>
                  </a:lnTo>
                  <a:lnTo>
                    <a:pt x="109" y="117"/>
                  </a:lnTo>
                  <a:lnTo>
                    <a:pt x="101" y="117"/>
                  </a:lnTo>
                  <a:lnTo>
                    <a:pt x="101" y="117"/>
                  </a:lnTo>
                  <a:lnTo>
                    <a:pt x="101" y="123"/>
                  </a:lnTo>
                  <a:lnTo>
                    <a:pt x="107" y="127"/>
                  </a:lnTo>
                  <a:lnTo>
                    <a:pt x="105" y="130"/>
                  </a:lnTo>
                  <a:lnTo>
                    <a:pt x="99" y="130"/>
                  </a:lnTo>
                  <a:lnTo>
                    <a:pt x="99" y="130"/>
                  </a:lnTo>
                  <a:lnTo>
                    <a:pt x="96" y="136"/>
                  </a:lnTo>
                  <a:lnTo>
                    <a:pt x="101" y="139"/>
                  </a:lnTo>
                  <a:lnTo>
                    <a:pt x="99" y="143"/>
                  </a:lnTo>
                  <a:lnTo>
                    <a:pt x="94" y="141"/>
                  </a:lnTo>
                  <a:lnTo>
                    <a:pt x="94" y="141"/>
                  </a:lnTo>
                  <a:lnTo>
                    <a:pt x="90" y="145"/>
                  </a:lnTo>
                  <a:lnTo>
                    <a:pt x="94" y="150"/>
                  </a:lnTo>
                  <a:lnTo>
                    <a:pt x="90" y="154"/>
                  </a:lnTo>
                  <a:lnTo>
                    <a:pt x="85" y="150"/>
                  </a:lnTo>
                  <a:lnTo>
                    <a:pt x="85" y="150"/>
                  </a:lnTo>
                  <a:lnTo>
                    <a:pt x="81" y="154"/>
                  </a:lnTo>
                  <a:lnTo>
                    <a:pt x="83" y="160"/>
                  </a:lnTo>
                  <a:lnTo>
                    <a:pt x="79" y="163"/>
                  </a:lnTo>
                  <a:lnTo>
                    <a:pt x="76" y="158"/>
                  </a:lnTo>
                  <a:lnTo>
                    <a:pt x="76" y="158"/>
                  </a:lnTo>
                  <a:lnTo>
                    <a:pt x="70" y="160"/>
                  </a:lnTo>
                  <a:lnTo>
                    <a:pt x="70" y="167"/>
                  </a:lnTo>
                  <a:lnTo>
                    <a:pt x="66" y="167"/>
                  </a:lnTo>
                  <a:lnTo>
                    <a:pt x="63" y="161"/>
                  </a:lnTo>
                  <a:lnTo>
                    <a:pt x="63" y="161"/>
                  </a:lnTo>
                  <a:lnTo>
                    <a:pt x="57" y="161"/>
                  </a:lnTo>
                  <a:lnTo>
                    <a:pt x="57" y="169"/>
                  </a:lnTo>
                  <a:lnTo>
                    <a:pt x="52" y="169"/>
                  </a:lnTo>
                  <a:lnTo>
                    <a:pt x="52" y="161"/>
                  </a:lnTo>
                  <a:lnTo>
                    <a:pt x="52" y="161"/>
                  </a:lnTo>
                  <a:lnTo>
                    <a:pt x="46" y="161"/>
                  </a:lnTo>
                  <a:lnTo>
                    <a:pt x="43" y="167"/>
                  </a:lnTo>
                  <a:lnTo>
                    <a:pt x="39" y="167"/>
                  </a:lnTo>
                  <a:lnTo>
                    <a:pt x="39" y="160"/>
                  </a:lnTo>
                  <a:lnTo>
                    <a:pt x="39" y="160"/>
                  </a:lnTo>
                  <a:lnTo>
                    <a:pt x="33" y="158"/>
                  </a:lnTo>
                  <a:lnTo>
                    <a:pt x="30" y="163"/>
                  </a:lnTo>
                  <a:lnTo>
                    <a:pt x="26" y="160"/>
                  </a:lnTo>
                  <a:lnTo>
                    <a:pt x="28" y="154"/>
                  </a:lnTo>
                  <a:lnTo>
                    <a:pt x="28" y="154"/>
                  </a:lnTo>
                  <a:lnTo>
                    <a:pt x="24" y="150"/>
                  </a:lnTo>
                  <a:lnTo>
                    <a:pt x="19" y="154"/>
                  </a:lnTo>
                  <a:lnTo>
                    <a:pt x="15" y="150"/>
                  </a:lnTo>
                  <a:lnTo>
                    <a:pt x="19" y="145"/>
                  </a:lnTo>
                  <a:lnTo>
                    <a:pt x="19" y="145"/>
                  </a:lnTo>
                  <a:lnTo>
                    <a:pt x="15" y="141"/>
                  </a:lnTo>
                  <a:lnTo>
                    <a:pt x="10" y="143"/>
                  </a:lnTo>
                  <a:lnTo>
                    <a:pt x="6" y="139"/>
                  </a:lnTo>
                  <a:lnTo>
                    <a:pt x="11" y="136"/>
                  </a:lnTo>
                  <a:lnTo>
                    <a:pt x="11" y="136"/>
                  </a:lnTo>
                  <a:lnTo>
                    <a:pt x="10" y="130"/>
                  </a:lnTo>
                  <a:lnTo>
                    <a:pt x="2" y="130"/>
                  </a:lnTo>
                  <a:lnTo>
                    <a:pt x="2" y="127"/>
                  </a:lnTo>
                  <a:lnTo>
                    <a:pt x="8" y="123"/>
                  </a:lnTo>
                  <a:lnTo>
                    <a:pt x="8" y="123"/>
                  </a:lnTo>
                  <a:lnTo>
                    <a:pt x="8" y="117"/>
                  </a:lnTo>
                  <a:lnTo>
                    <a:pt x="0" y="117"/>
                  </a:lnTo>
                  <a:lnTo>
                    <a:pt x="0" y="112"/>
                  </a:lnTo>
                  <a:lnTo>
                    <a:pt x="8" y="112"/>
                  </a:lnTo>
                  <a:lnTo>
                    <a:pt x="8" y="112"/>
                  </a:lnTo>
                  <a:lnTo>
                    <a:pt x="8" y="106"/>
                  </a:lnTo>
                  <a:lnTo>
                    <a:pt x="2" y="103"/>
                  </a:lnTo>
                  <a:lnTo>
                    <a:pt x="2" y="99"/>
                  </a:lnTo>
                  <a:lnTo>
                    <a:pt x="10" y="99"/>
                  </a:lnTo>
                  <a:lnTo>
                    <a:pt x="10" y="99"/>
                  </a:lnTo>
                  <a:lnTo>
                    <a:pt x="11" y="94"/>
                  </a:lnTo>
                  <a:lnTo>
                    <a:pt x="6" y="90"/>
                  </a:lnTo>
                  <a:lnTo>
                    <a:pt x="10" y="86"/>
                  </a:lnTo>
                  <a:lnTo>
                    <a:pt x="15" y="88"/>
                  </a:lnTo>
                  <a:lnTo>
                    <a:pt x="15" y="88"/>
                  </a:lnTo>
                  <a:lnTo>
                    <a:pt x="19" y="84"/>
                  </a:lnTo>
                  <a:lnTo>
                    <a:pt x="15" y="79"/>
                  </a:lnTo>
                  <a:lnTo>
                    <a:pt x="19" y="75"/>
                  </a:lnTo>
                  <a:lnTo>
                    <a:pt x="24" y="79"/>
                  </a:lnTo>
                  <a:lnTo>
                    <a:pt x="24" y="79"/>
                  </a:lnTo>
                  <a:lnTo>
                    <a:pt x="28" y="75"/>
                  </a:lnTo>
                  <a:lnTo>
                    <a:pt x="26" y="70"/>
                  </a:lnTo>
                  <a:lnTo>
                    <a:pt x="30" y="68"/>
                  </a:lnTo>
                  <a:lnTo>
                    <a:pt x="33" y="73"/>
                  </a:lnTo>
                  <a:lnTo>
                    <a:pt x="33" y="73"/>
                  </a:lnTo>
                  <a:close/>
                  <a:moveTo>
                    <a:pt x="98" y="11"/>
                  </a:moveTo>
                  <a:lnTo>
                    <a:pt x="94" y="5"/>
                  </a:lnTo>
                  <a:lnTo>
                    <a:pt x="90" y="7"/>
                  </a:lnTo>
                  <a:lnTo>
                    <a:pt x="94" y="13"/>
                  </a:lnTo>
                  <a:lnTo>
                    <a:pt x="94" y="13"/>
                  </a:lnTo>
                  <a:lnTo>
                    <a:pt x="90" y="16"/>
                  </a:lnTo>
                  <a:lnTo>
                    <a:pt x="85" y="13"/>
                  </a:lnTo>
                  <a:lnTo>
                    <a:pt x="83" y="16"/>
                  </a:lnTo>
                  <a:lnTo>
                    <a:pt x="87" y="20"/>
                  </a:lnTo>
                  <a:lnTo>
                    <a:pt x="87" y="20"/>
                  </a:lnTo>
                  <a:lnTo>
                    <a:pt x="83" y="24"/>
                  </a:lnTo>
                  <a:lnTo>
                    <a:pt x="79" y="22"/>
                  </a:lnTo>
                  <a:lnTo>
                    <a:pt x="77" y="26"/>
                  </a:lnTo>
                  <a:lnTo>
                    <a:pt x="81" y="27"/>
                  </a:lnTo>
                  <a:lnTo>
                    <a:pt x="81" y="27"/>
                  </a:lnTo>
                  <a:lnTo>
                    <a:pt x="79" y="33"/>
                  </a:lnTo>
                  <a:lnTo>
                    <a:pt x="74" y="31"/>
                  </a:lnTo>
                  <a:lnTo>
                    <a:pt x="74" y="35"/>
                  </a:lnTo>
                  <a:lnTo>
                    <a:pt x="79" y="37"/>
                  </a:lnTo>
                  <a:lnTo>
                    <a:pt x="79" y="37"/>
                  </a:lnTo>
                  <a:lnTo>
                    <a:pt x="77" y="42"/>
                  </a:lnTo>
                  <a:lnTo>
                    <a:pt x="74" y="42"/>
                  </a:lnTo>
                  <a:lnTo>
                    <a:pt x="74" y="46"/>
                  </a:lnTo>
                  <a:lnTo>
                    <a:pt x="79" y="48"/>
                  </a:lnTo>
                  <a:lnTo>
                    <a:pt x="79" y="48"/>
                  </a:lnTo>
                  <a:lnTo>
                    <a:pt x="79" y="51"/>
                  </a:lnTo>
                  <a:lnTo>
                    <a:pt x="74" y="53"/>
                  </a:lnTo>
                  <a:lnTo>
                    <a:pt x="76" y="57"/>
                  </a:lnTo>
                  <a:lnTo>
                    <a:pt x="81" y="57"/>
                  </a:lnTo>
                  <a:lnTo>
                    <a:pt x="81" y="57"/>
                  </a:lnTo>
                  <a:lnTo>
                    <a:pt x="83" y="61"/>
                  </a:lnTo>
                  <a:lnTo>
                    <a:pt x="79" y="64"/>
                  </a:lnTo>
                  <a:lnTo>
                    <a:pt x="81" y="68"/>
                  </a:lnTo>
                  <a:lnTo>
                    <a:pt x="85" y="64"/>
                  </a:lnTo>
                  <a:lnTo>
                    <a:pt x="85" y="64"/>
                  </a:lnTo>
                  <a:lnTo>
                    <a:pt x="88" y="68"/>
                  </a:lnTo>
                  <a:lnTo>
                    <a:pt x="85" y="73"/>
                  </a:lnTo>
                  <a:lnTo>
                    <a:pt x="88" y="75"/>
                  </a:lnTo>
                  <a:lnTo>
                    <a:pt x="92" y="72"/>
                  </a:lnTo>
                  <a:lnTo>
                    <a:pt x="92" y="72"/>
                  </a:lnTo>
                  <a:lnTo>
                    <a:pt x="96" y="75"/>
                  </a:lnTo>
                  <a:lnTo>
                    <a:pt x="94" y="79"/>
                  </a:lnTo>
                  <a:lnTo>
                    <a:pt x="98" y="81"/>
                  </a:lnTo>
                  <a:lnTo>
                    <a:pt x="99" y="77"/>
                  </a:lnTo>
                  <a:lnTo>
                    <a:pt x="99" y="77"/>
                  </a:lnTo>
                  <a:lnTo>
                    <a:pt x="105" y="79"/>
                  </a:lnTo>
                  <a:lnTo>
                    <a:pt x="105" y="84"/>
                  </a:lnTo>
                  <a:lnTo>
                    <a:pt x="109" y="84"/>
                  </a:lnTo>
                  <a:lnTo>
                    <a:pt x="110" y="79"/>
                  </a:lnTo>
                  <a:lnTo>
                    <a:pt x="110" y="79"/>
                  </a:lnTo>
                  <a:lnTo>
                    <a:pt x="114" y="81"/>
                  </a:lnTo>
                  <a:lnTo>
                    <a:pt x="116" y="86"/>
                  </a:lnTo>
                  <a:lnTo>
                    <a:pt x="120" y="86"/>
                  </a:lnTo>
                  <a:lnTo>
                    <a:pt x="120" y="81"/>
                  </a:lnTo>
                  <a:lnTo>
                    <a:pt x="120" y="81"/>
                  </a:lnTo>
                  <a:lnTo>
                    <a:pt x="123" y="79"/>
                  </a:lnTo>
                  <a:lnTo>
                    <a:pt x="127" y="84"/>
                  </a:lnTo>
                  <a:lnTo>
                    <a:pt x="129" y="83"/>
                  </a:lnTo>
                  <a:lnTo>
                    <a:pt x="129" y="77"/>
                  </a:lnTo>
                  <a:lnTo>
                    <a:pt x="129" y="77"/>
                  </a:lnTo>
                  <a:lnTo>
                    <a:pt x="133" y="75"/>
                  </a:lnTo>
                  <a:lnTo>
                    <a:pt x="136" y="81"/>
                  </a:lnTo>
                  <a:lnTo>
                    <a:pt x="140" y="77"/>
                  </a:lnTo>
                  <a:lnTo>
                    <a:pt x="138" y="73"/>
                  </a:lnTo>
                  <a:lnTo>
                    <a:pt x="138" y="73"/>
                  </a:lnTo>
                  <a:lnTo>
                    <a:pt x="140" y="70"/>
                  </a:lnTo>
                  <a:lnTo>
                    <a:pt x="145" y="73"/>
                  </a:lnTo>
                  <a:lnTo>
                    <a:pt x="147" y="70"/>
                  </a:lnTo>
                  <a:lnTo>
                    <a:pt x="144" y="66"/>
                  </a:lnTo>
                  <a:lnTo>
                    <a:pt x="144" y="66"/>
                  </a:lnTo>
                  <a:lnTo>
                    <a:pt x="147" y="62"/>
                  </a:lnTo>
                  <a:lnTo>
                    <a:pt x="153" y="64"/>
                  </a:lnTo>
                  <a:lnTo>
                    <a:pt x="155" y="61"/>
                  </a:lnTo>
                  <a:lnTo>
                    <a:pt x="149" y="59"/>
                  </a:lnTo>
                  <a:lnTo>
                    <a:pt x="149" y="59"/>
                  </a:lnTo>
                  <a:lnTo>
                    <a:pt x="151" y="53"/>
                  </a:lnTo>
                  <a:lnTo>
                    <a:pt x="156" y="55"/>
                  </a:lnTo>
                  <a:lnTo>
                    <a:pt x="156" y="51"/>
                  </a:lnTo>
                  <a:lnTo>
                    <a:pt x="153" y="49"/>
                  </a:lnTo>
                  <a:lnTo>
                    <a:pt x="153" y="49"/>
                  </a:lnTo>
                  <a:lnTo>
                    <a:pt x="153" y="44"/>
                  </a:lnTo>
                  <a:lnTo>
                    <a:pt x="158" y="44"/>
                  </a:lnTo>
                  <a:lnTo>
                    <a:pt x="158" y="40"/>
                  </a:lnTo>
                  <a:lnTo>
                    <a:pt x="153" y="38"/>
                  </a:lnTo>
                  <a:lnTo>
                    <a:pt x="153" y="38"/>
                  </a:lnTo>
                  <a:lnTo>
                    <a:pt x="151" y="35"/>
                  </a:lnTo>
                  <a:lnTo>
                    <a:pt x="156" y="33"/>
                  </a:lnTo>
                  <a:lnTo>
                    <a:pt x="155" y="29"/>
                  </a:lnTo>
                  <a:lnTo>
                    <a:pt x="151" y="29"/>
                  </a:lnTo>
                  <a:lnTo>
                    <a:pt x="151" y="29"/>
                  </a:lnTo>
                  <a:lnTo>
                    <a:pt x="147" y="26"/>
                  </a:lnTo>
                  <a:lnTo>
                    <a:pt x="153" y="22"/>
                  </a:lnTo>
                  <a:lnTo>
                    <a:pt x="151" y="18"/>
                  </a:lnTo>
                  <a:lnTo>
                    <a:pt x="145" y="22"/>
                  </a:lnTo>
                  <a:lnTo>
                    <a:pt x="145" y="22"/>
                  </a:lnTo>
                  <a:lnTo>
                    <a:pt x="142" y="18"/>
                  </a:lnTo>
                  <a:lnTo>
                    <a:pt x="145" y="13"/>
                  </a:lnTo>
                  <a:lnTo>
                    <a:pt x="144" y="11"/>
                  </a:lnTo>
                  <a:lnTo>
                    <a:pt x="138" y="15"/>
                  </a:lnTo>
                  <a:lnTo>
                    <a:pt x="138" y="15"/>
                  </a:lnTo>
                  <a:lnTo>
                    <a:pt x="134" y="11"/>
                  </a:lnTo>
                  <a:lnTo>
                    <a:pt x="136" y="7"/>
                  </a:lnTo>
                  <a:lnTo>
                    <a:pt x="134" y="5"/>
                  </a:lnTo>
                  <a:lnTo>
                    <a:pt x="131" y="9"/>
                  </a:lnTo>
                  <a:lnTo>
                    <a:pt x="131" y="9"/>
                  </a:lnTo>
                  <a:lnTo>
                    <a:pt x="127" y="7"/>
                  </a:lnTo>
                  <a:lnTo>
                    <a:pt x="127" y="2"/>
                  </a:lnTo>
                  <a:lnTo>
                    <a:pt x="123" y="2"/>
                  </a:lnTo>
                  <a:lnTo>
                    <a:pt x="122" y="5"/>
                  </a:lnTo>
                  <a:lnTo>
                    <a:pt x="122" y="5"/>
                  </a:lnTo>
                  <a:lnTo>
                    <a:pt x="116" y="5"/>
                  </a:lnTo>
                  <a:lnTo>
                    <a:pt x="116" y="0"/>
                  </a:lnTo>
                  <a:lnTo>
                    <a:pt x="112" y="0"/>
                  </a:lnTo>
                  <a:lnTo>
                    <a:pt x="110" y="5"/>
                  </a:lnTo>
                  <a:lnTo>
                    <a:pt x="110" y="5"/>
                  </a:lnTo>
                  <a:lnTo>
                    <a:pt x="107" y="7"/>
                  </a:lnTo>
                  <a:lnTo>
                    <a:pt x="105" y="2"/>
                  </a:lnTo>
                  <a:lnTo>
                    <a:pt x="101" y="4"/>
                  </a:lnTo>
                  <a:lnTo>
                    <a:pt x="101" y="9"/>
                  </a:lnTo>
                  <a:lnTo>
                    <a:pt x="101" y="9"/>
                  </a:lnTo>
                  <a:lnTo>
                    <a:pt x="98" y="11"/>
                  </a:lnTo>
                  <a:lnTo>
                    <a:pt x="98" y="11"/>
                  </a:lnTo>
                  <a:close/>
                  <a:moveTo>
                    <a:pt x="109" y="31"/>
                  </a:moveTo>
                  <a:lnTo>
                    <a:pt x="109" y="31"/>
                  </a:lnTo>
                  <a:lnTo>
                    <a:pt x="114" y="29"/>
                  </a:lnTo>
                  <a:lnTo>
                    <a:pt x="118" y="31"/>
                  </a:lnTo>
                  <a:lnTo>
                    <a:pt x="118" y="31"/>
                  </a:lnTo>
                  <a:lnTo>
                    <a:pt x="123" y="33"/>
                  </a:lnTo>
                  <a:lnTo>
                    <a:pt x="127" y="37"/>
                  </a:lnTo>
                  <a:lnTo>
                    <a:pt x="127" y="37"/>
                  </a:lnTo>
                  <a:lnTo>
                    <a:pt x="129" y="42"/>
                  </a:lnTo>
                  <a:lnTo>
                    <a:pt x="127" y="46"/>
                  </a:lnTo>
                  <a:lnTo>
                    <a:pt x="127" y="46"/>
                  </a:lnTo>
                  <a:lnTo>
                    <a:pt x="125" y="51"/>
                  </a:lnTo>
                  <a:lnTo>
                    <a:pt x="122" y="55"/>
                  </a:lnTo>
                  <a:lnTo>
                    <a:pt x="122" y="55"/>
                  </a:lnTo>
                  <a:lnTo>
                    <a:pt x="118" y="55"/>
                  </a:lnTo>
                  <a:lnTo>
                    <a:pt x="112" y="55"/>
                  </a:lnTo>
                  <a:lnTo>
                    <a:pt x="112" y="55"/>
                  </a:lnTo>
                  <a:lnTo>
                    <a:pt x="107" y="53"/>
                  </a:lnTo>
                  <a:lnTo>
                    <a:pt x="105" y="49"/>
                  </a:lnTo>
                  <a:lnTo>
                    <a:pt x="105" y="49"/>
                  </a:lnTo>
                  <a:lnTo>
                    <a:pt x="103" y="44"/>
                  </a:lnTo>
                  <a:lnTo>
                    <a:pt x="103" y="40"/>
                  </a:lnTo>
                  <a:lnTo>
                    <a:pt x="103" y="40"/>
                  </a:lnTo>
                  <a:lnTo>
                    <a:pt x="105" y="35"/>
                  </a:lnTo>
                  <a:lnTo>
                    <a:pt x="109" y="31"/>
                  </a:lnTo>
                  <a:lnTo>
                    <a:pt x="109" y="31"/>
                  </a:lnTo>
                  <a:close/>
                  <a:moveTo>
                    <a:pt x="118" y="35"/>
                  </a:moveTo>
                  <a:lnTo>
                    <a:pt x="118" y="35"/>
                  </a:lnTo>
                  <a:lnTo>
                    <a:pt x="122" y="37"/>
                  </a:lnTo>
                  <a:lnTo>
                    <a:pt x="123" y="38"/>
                  </a:lnTo>
                  <a:lnTo>
                    <a:pt x="123" y="38"/>
                  </a:lnTo>
                  <a:lnTo>
                    <a:pt x="125" y="42"/>
                  </a:lnTo>
                  <a:lnTo>
                    <a:pt x="123" y="46"/>
                  </a:lnTo>
                  <a:lnTo>
                    <a:pt x="123" y="46"/>
                  </a:lnTo>
                  <a:lnTo>
                    <a:pt x="123" y="48"/>
                  </a:lnTo>
                  <a:lnTo>
                    <a:pt x="120" y="51"/>
                  </a:lnTo>
                  <a:lnTo>
                    <a:pt x="120" y="51"/>
                  </a:lnTo>
                  <a:lnTo>
                    <a:pt x="116" y="51"/>
                  </a:lnTo>
                  <a:lnTo>
                    <a:pt x="112" y="51"/>
                  </a:lnTo>
                  <a:lnTo>
                    <a:pt x="112" y="51"/>
                  </a:lnTo>
                  <a:lnTo>
                    <a:pt x="110" y="49"/>
                  </a:lnTo>
                  <a:lnTo>
                    <a:pt x="107" y="48"/>
                  </a:lnTo>
                  <a:lnTo>
                    <a:pt x="107" y="48"/>
                  </a:lnTo>
                  <a:lnTo>
                    <a:pt x="107" y="44"/>
                  </a:lnTo>
                  <a:lnTo>
                    <a:pt x="107" y="40"/>
                  </a:lnTo>
                  <a:lnTo>
                    <a:pt x="107" y="40"/>
                  </a:lnTo>
                  <a:lnTo>
                    <a:pt x="109" y="37"/>
                  </a:lnTo>
                  <a:lnTo>
                    <a:pt x="110" y="35"/>
                  </a:lnTo>
                  <a:lnTo>
                    <a:pt x="110" y="35"/>
                  </a:lnTo>
                  <a:lnTo>
                    <a:pt x="114" y="35"/>
                  </a:lnTo>
                  <a:lnTo>
                    <a:pt x="118" y="35"/>
                  </a:lnTo>
                  <a:lnTo>
                    <a:pt x="118" y="35"/>
                  </a:lnTo>
                  <a:close/>
                  <a:moveTo>
                    <a:pt x="122" y="18"/>
                  </a:moveTo>
                  <a:lnTo>
                    <a:pt x="122" y="18"/>
                  </a:lnTo>
                  <a:lnTo>
                    <a:pt x="110" y="18"/>
                  </a:lnTo>
                  <a:lnTo>
                    <a:pt x="101" y="20"/>
                  </a:lnTo>
                  <a:lnTo>
                    <a:pt x="101" y="20"/>
                  </a:lnTo>
                  <a:lnTo>
                    <a:pt x="94" y="27"/>
                  </a:lnTo>
                  <a:lnTo>
                    <a:pt x="90" y="37"/>
                  </a:lnTo>
                  <a:lnTo>
                    <a:pt x="90" y="37"/>
                  </a:lnTo>
                  <a:lnTo>
                    <a:pt x="90" y="48"/>
                  </a:lnTo>
                  <a:lnTo>
                    <a:pt x="94" y="57"/>
                  </a:lnTo>
                  <a:lnTo>
                    <a:pt x="94" y="57"/>
                  </a:lnTo>
                  <a:lnTo>
                    <a:pt x="101" y="64"/>
                  </a:lnTo>
                  <a:lnTo>
                    <a:pt x="109" y="68"/>
                  </a:lnTo>
                  <a:lnTo>
                    <a:pt x="109" y="68"/>
                  </a:lnTo>
                  <a:lnTo>
                    <a:pt x="120" y="68"/>
                  </a:lnTo>
                  <a:lnTo>
                    <a:pt x="129" y="64"/>
                  </a:lnTo>
                  <a:lnTo>
                    <a:pt x="129" y="64"/>
                  </a:lnTo>
                  <a:lnTo>
                    <a:pt x="136" y="59"/>
                  </a:lnTo>
                  <a:lnTo>
                    <a:pt x="140" y="49"/>
                  </a:lnTo>
                  <a:lnTo>
                    <a:pt x="140" y="49"/>
                  </a:lnTo>
                  <a:lnTo>
                    <a:pt x="142" y="38"/>
                  </a:lnTo>
                  <a:lnTo>
                    <a:pt x="138" y="29"/>
                  </a:lnTo>
                  <a:lnTo>
                    <a:pt x="138" y="29"/>
                  </a:lnTo>
                  <a:lnTo>
                    <a:pt x="131" y="22"/>
                  </a:lnTo>
                  <a:lnTo>
                    <a:pt x="122" y="18"/>
                  </a:lnTo>
                  <a:lnTo>
                    <a:pt x="122" y="18"/>
                  </a:lnTo>
                  <a:close/>
                  <a:moveTo>
                    <a:pt x="48" y="103"/>
                  </a:moveTo>
                  <a:lnTo>
                    <a:pt x="48" y="103"/>
                  </a:lnTo>
                  <a:lnTo>
                    <a:pt x="44" y="106"/>
                  </a:lnTo>
                  <a:lnTo>
                    <a:pt x="43" y="112"/>
                  </a:lnTo>
                  <a:lnTo>
                    <a:pt x="43" y="112"/>
                  </a:lnTo>
                  <a:lnTo>
                    <a:pt x="41" y="116"/>
                  </a:lnTo>
                  <a:lnTo>
                    <a:pt x="43" y="121"/>
                  </a:lnTo>
                  <a:lnTo>
                    <a:pt x="43" y="121"/>
                  </a:lnTo>
                  <a:lnTo>
                    <a:pt x="46" y="125"/>
                  </a:lnTo>
                  <a:lnTo>
                    <a:pt x="52" y="127"/>
                  </a:lnTo>
                  <a:lnTo>
                    <a:pt x="52" y="127"/>
                  </a:lnTo>
                  <a:lnTo>
                    <a:pt x="55" y="128"/>
                  </a:lnTo>
                  <a:lnTo>
                    <a:pt x="61" y="127"/>
                  </a:lnTo>
                  <a:lnTo>
                    <a:pt x="61" y="127"/>
                  </a:lnTo>
                  <a:lnTo>
                    <a:pt x="65" y="123"/>
                  </a:lnTo>
                  <a:lnTo>
                    <a:pt x="66" y="117"/>
                  </a:lnTo>
                  <a:lnTo>
                    <a:pt x="66" y="117"/>
                  </a:lnTo>
                  <a:lnTo>
                    <a:pt x="66" y="114"/>
                  </a:lnTo>
                  <a:lnTo>
                    <a:pt x="66" y="108"/>
                  </a:lnTo>
                  <a:lnTo>
                    <a:pt x="66" y="108"/>
                  </a:lnTo>
                  <a:lnTo>
                    <a:pt x="63" y="105"/>
                  </a:lnTo>
                  <a:lnTo>
                    <a:pt x="57" y="103"/>
                  </a:lnTo>
                  <a:lnTo>
                    <a:pt x="57" y="103"/>
                  </a:lnTo>
                  <a:lnTo>
                    <a:pt x="54" y="103"/>
                  </a:lnTo>
                  <a:lnTo>
                    <a:pt x="48" y="103"/>
                  </a:lnTo>
                  <a:lnTo>
                    <a:pt x="48" y="103"/>
                  </a:lnTo>
                  <a:close/>
                  <a:moveTo>
                    <a:pt x="57" y="106"/>
                  </a:moveTo>
                  <a:lnTo>
                    <a:pt x="57" y="106"/>
                  </a:lnTo>
                  <a:lnTo>
                    <a:pt x="54" y="106"/>
                  </a:lnTo>
                  <a:lnTo>
                    <a:pt x="50" y="106"/>
                  </a:lnTo>
                  <a:lnTo>
                    <a:pt x="50" y="106"/>
                  </a:lnTo>
                  <a:lnTo>
                    <a:pt x="46" y="110"/>
                  </a:lnTo>
                  <a:lnTo>
                    <a:pt x="46" y="112"/>
                  </a:lnTo>
                  <a:lnTo>
                    <a:pt x="46" y="112"/>
                  </a:lnTo>
                  <a:lnTo>
                    <a:pt x="46" y="116"/>
                  </a:lnTo>
                  <a:lnTo>
                    <a:pt x="46" y="119"/>
                  </a:lnTo>
                  <a:lnTo>
                    <a:pt x="46" y="119"/>
                  </a:lnTo>
                  <a:lnTo>
                    <a:pt x="48" y="123"/>
                  </a:lnTo>
                  <a:lnTo>
                    <a:pt x="52" y="123"/>
                  </a:lnTo>
                  <a:lnTo>
                    <a:pt x="52" y="123"/>
                  </a:lnTo>
                  <a:lnTo>
                    <a:pt x="55" y="123"/>
                  </a:lnTo>
                  <a:lnTo>
                    <a:pt x="59" y="123"/>
                  </a:lnTo>
                  <a:lnTo>
                    <a:pt x="59" y="123"/>
                  </a:lnTo>
                  <a:lnTo>
                    <a:pt x="61" y="121"/>
                  </a:lnTo>
                  <a:lnTo>
                    <a:pt x="63" y="117"/>
                  </a:lnTo>
                  <a:lnTo>
                    <a:pt x="63" y="117"/>
                  </a:lnTo>
                  <a:lnTo>
                    <a:pt x="63" y="114"/>
                  </a:lnTo>
                  <a:lnTo>
                    <a:pt x="63" y="110"/>
                  </a:lnTo>
                  <a:lnTo>
                    <a:pt x="63" y="110"/>
                  </a:lnTo>
                  <a:lnTo>
                    <a:pt x="59" y="108"/>
                  </a:lnTo>
                  <a:lnTo>
                    <a:pt x="57" y="106"/>
                  </a:lnTo>
                  <a:lnTo>
                    <a:pt x="57" y="106"/>
                  </a:lnTo>
                  <a:close/>
                  <a:moveTo>
                    <a:pt x="63" y="83"/>
                  </a:moveTo>
                  <a:lnTo>
                    <a:pt x="63" y="83"/>
                  </a:lnTo>
                  <a:lnTo>
                    <a:pt x="57" y="83"/>
                  </a:lnTo>
                  <a:lnTo>
                    <a:pt x="50" y="83"/>
                  </a:lnTo>
                  <a:lnTo>
                    <a:pt x="44" y="84"/>
                  </a:lnTo>
                  <a:lnTo>
                    <a:pt x="37" y="86"/>
                  </a:lnTo>
                  <a:lnTo>
                    <a:pt x="37" y="86"/>
                  </a:lnTo>
                  <a:lnTo>
                    <a:pt x="33" y="90"/>
                  </a:lnTo>
                  <a:lnTo>
                    <a:pt x="28" y="95"/>
                  </a:lnTo>
                  <a:lnTo>
                    <a:pt x="24" y="101"/>
                  </a:lnTo>
                  <a:lnTo>
                    <a:pt x="22" y="106"/>
                  </a:lnTo>
                  <a:lnTo>
                    <a:pt x="22" y="106"/>
                  </a:lnTo>
                  <a:lnTo>
                    <a:pt x="22" y="112"/>
                  </a:lnTo>
                  <a:lnTo>
                    <a:pt x="22" y="119"/>
                  </a:lnTo>
                  <a:lnTo>
                    <a:pt x="22" y="125"/>
                  </a:lnTo>
                  <a:lnTo>
                    <a:pt x="26" y="132"/>
                  </a:lnTo>
                  <a:lnTo>
                    <a:pt x="26" y="132"/>
                  </a:lnTo>
                  <a:lnTo>
                    <a:pt x="30" y="136"/>
                  </a:lnTo>
                  <a:lnTo>
                    <a:pt x="35" y="141"/>
                  </a:lnTo>
                  <a:lnTo>
                    <a:pt x="41" y="145"/>
                  </a:lnTo>
                  <a:lnTo>
                    <a:pt x="46" y="147"/>
                  </a:lnTo>
                  <a:lnTo>
                    <a:pt x="46" y="147"/>
                  </a:lnTo>
                  <a:lnTo>
                    <a:pt x="52" y="147"/>
                  </a:lnTo>
                  <a:lnTo>
                    <a:pt x="59" y="147"/>
                  </a:lnTo>
                  <a:lnTo>
                    <a:pt x="65" y="147"/>
                  </a:lnTo>
                  <a:lnTo>
                    <a:pt x="70" y="143"/>
                  </a:lnTo>
                  <a:lnTo>
                    <a:pt x="70" y="143"/>
                  </a:lnTo>
                  <a:lnTo>
                    <a:pt x="76" y="139"/>
                  </a:lnTo>
                  <a:lnTo>
                    <a:pt x="81" y="134"/>
                  </a:lnTo>
                  <a:lnTo>
                    <a:pt x="85" y="128"/>
                  </a:lnTo>
                  <a:lnTo>
                    <a:pt x="87" y="123"/>
                  </a:lnTo>
                  <a:lnTo>
                    <a:pt x="87" y="123"/>
                  </a:lnTo>
                  <a:lnTo>
                    <a:pt x="87" y="117"/>
                  </a:lnTo>
                  <a:lnTo>
                    <a:pt x="87" y="110"/>
                  </a:lnTo>
                  <a:lnTo>
                    <a:pt x="85" y="105"/>
                  </a:lnTo>
                  <a:lnTo>
                    <a:pt x="83" y="99"/>
                  </a:lnTo>
                  <a:lnTo>
                    <a:pt x="83" y="99"/>
                  </a:lnTo>
                  <a:lnTo>
                    <a:pt x="79" y="94"/>
                  </a:lnTo>
                  <a:lnTo>
                    <a:pt x="74" y="88"/>
                  </a:lnTo>
                  <a:lnTo>
                    <a:pt x="68" y="84"/>
                  </a:lnTo>
                  <a:lnTo>
                    <a:pt x="63" y="83"/>
                  </a:lnTo>
                  <a:lnTo>
                    <a:pt x="63" y="83"/>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989664" y="1484784"/>
            <a:ext cx="1438373" cy="1605507"/>
            <a:chOff x="8989664" y="1484784"/>
            <a:chExt cx="1438373" cy="1605507"/>
          </a:xfrm>
        </p:grpSpPr>
        <p:sp>
          <p:nvSpPr>
            <p:cNvPr id="9" name="任意多边形 8"/>
            <p:cNvSpPr/>
            <p:nvPr/>
          </p:nvSpPr>
          <p:spPr bwMode="auto">
            <a:xfrm>
              <a:off x="9030791" y="1484784"/>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10" name="文本框 35"/>
            <p:cNvSpPr txBox="1"/>
            <p:nvPr/>
          </p:nvSpPr>
          <p:spPr>
            <a:xfrm>
              <a:off x="8989664" y="2392651"/>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latin typeface="微软雅黑" panose="020B0503020204020204" pitchFamily="34" charset="-122"/>
                  <a:ea typeface="微软雅黑" panose="020B0503020204020204" pitchFamily="34" charset="-122"/>
                </a:rPr>
                <a:t>灵活有效</a:t>
              </a:r>
              <a:endParaRPr lang="zh-CN" altLang="en-US" sz="2000" dirty="0">
                <a:latin typeface="微软雅黑" panose="020B0503020204020204" pitchFamily="34" charset="-122"/>
                <a:ea typeface="微软雅黑" panose="020B0503020204020204" pitchFamily="34" charset="-122"/>
              </a:endParaRPr>
            </a:p>
          </p:txBody>
        </p:sp>
        <p:sp>
          <p:nvSpPr>
            <p:cNvPr id="11" name="Freeform 296"/>
            <p:cNvSpPr/>
            <p:nvPr/>
          </p:nvSpPr>
          <p:spPr bwMode="auto">
            <a:xfrm>
              <a:off x="9568553" y="1811711"/>
              <a:ext cx="430761" cy="430761"/>
            </a:xfrm>
            <a:custGeom>
              <a:avLst/>
              <a:gdLst>
                <a:gd name="T0" fmla="*/ 24 w 165"/>
                <a:gd name="T1" fmla="*/ 31 h 165"/>
                <a:gd name="T2" fmla="*/ 40 w 165"/>
                <a:gd name="T3" fmla="*/ 37 h 165"/>
                <a:gd name="T4" fmla="*/ 48 w 165"/>
                <a:gd name="T5" fmla="*/ 53 h 165"/>
                <a:gd name="T6" fmla="*/ 123 w 165"/>
                <a:gd name="T7" fmla="*/ 72 h 165"/>
                <a:gd name="T8" fmla="*/ 110 w 165"/>
                <a:gd name="T9" fmla="*/ 35 h 165"/>
                <a:gd name="T10" fmla="*/ 105 w 165"/>
                <a:gd name="T11" fmla="*/ 37 h 165"/>
                <a:gd name="T12" fmla="*/ 97 w 165"/>
                <a:gd name="T13" fmla="*/ 35 h 165"/>
                <a:gd name="T14" fmla="*/ 88 w 165"/>
                <a:gd name="T15" fmla="*/ 26 h 165"/>
                <a:gd name="T16" fmla="*/ 86 w 165"/>
                <a:gd name="T17" fmla="*/ 19 h 165"/>
                <a:gd name="T18" fmla="*/ 92 w 165"/>
                <a:gd name="T19" fmla="*/ 6 h 165"/>
                <a:gd name="T20" fmla="*/ 105 w 165"/>
                <a:gd name="T21" fmla="*/ 0 h 165"/>
                <a:gd name="T22" fmla="*/ 112 w 165"/>
                <a:gd name="T23" fmla="*/ 2 h 165"/>
                <a:gd name="T24" fmla="*/ 121 w 165"/>
                <a:gd name="T25" fmla="*/ 11 h 165"/>
                <a:gd name="T26" fmla="*/ 123 w 165"/>
                <a:gd name="T27" fmla="*/ 19 h 165"/>
                <a:gd name="T28" fmla="*/ 119 w 165"/>
                <a:gd name="T29" fmla="*/ 30 h 165"/>
                <a:gd name="T30" fmla="*/ 138 w 165"/>
                <a:gd name="T31" fmla="*/ 59 h 165"/>
                <a:gd name="T32" fmla="*/ 143 w 165"/>
                <a:gd name="T33" fmla="*/ 57 h 165"/>
                <a:gd name="T34" fmla="*/ 160 w 165"/>
                <a:gd name="T35" fmla="*/ 64 h 165"/>
                <a:gd name="T36" fmla="*/ 165 w 165"/>
                <a:gd name="T37" fmla="*/ 79 h 165"/>
                <a:gd name="T38" fmla="*/ 163 w 165"/>
                <a:gd name="T39" fmla="*/ 88 h 165"/>
                <a:gd name="T40" fmla="*/ 152 w 165"/>
                <a:gd name="T41" fmla="*/ 101 h 165"/>
                <a:gd name="T42" fmla="*/ 143 w 165"/>
                <a:gd name="T43" fmla="*/ 103 h 165"/>
                <a:gd name="T44" fmla="*/ 130 w 165"/>
                <a:gd name="T45" fmla="*/ 97 h 165"/>
                <a:gd name="T46" fmla="*/ 121 w 165"/>
                <a:gd name="T47" fmla="*/ 85 h 165"/>
                <a:gd name="T48" fmla="*/ 46 w 165"/>
                <a:gd name="T49" fmla="*/ 66 h 165"/>
                <a:gd name="T50" fmla="*/ 37 w 165"/>
                <a:gd name="T51" fmla="*/ 74 h 165"/>
                <a:gd name="T52" fmla="*/ 50 w 165"/>
                <a:gd name="T53" fmla="*/ 110 h 165"/>
                <a:gd name="T54" fmla="*/ 53 w 165"/>
                <a:gd name="T55" fmla="*/ 108 h 165"/>
                <a:gd name="T56" fmla="*/ 64 w 165"/>
                <a:gd name="T57" fmla="*/ 112 h 165"/>
                <a:gd name="T58" fmla="*/ 79 w 165"/>
                <a:gd name="T59" fmla="*/ 127 h 165"/>
                <a:gd name="T60" fmla="*/ 81 w 165"/>
                <a:gd name="T61" fmla="*/ 138 h 165"/>
                <a:gd name="T62" fmla="*/ 81 w 165"/>
                <a:gd name="T63" fmla="*/ 143 h 165"/>
                <a:gd name="T64" fmla="*/ 73 w 165"/>
                <a:gd name="T65" fmla="*/ 156 h 165"/>
                <a:gd name="T66" fmla="*/ 59 w 165"/>
                <a:gd name="T67" fmla="*/ 164 h 165"/>
                <a:gd name="T68" fmla="*/ 53 w 165"/>
                <a:gd name="T69" fmla="*/ 165 h 165"/>
                <a:gd name="T70" fmla="*/ 42 w 165"/>
                <a:gd name="T71" fmla="*/ 164 h 165"/>
                <a:gd name="T72" fmla="*/ 28 w 165"/>
                <a:gd name="T73" fmla="*/ 149 h 165"/>
                <a:gd name="T74" fmla="*/ 26 w 165"/>
                <a:gd name="T75" fmla="*/ 138 h 165"/>
                <a:gd name="T76" fmla="*/ 26 w 165"/>
                <a:gd name="T77" fmla="*/ 131 h 165"/>
                <a:gd name="T78" fmla="*/ 33 w 165"/>
                <a:gd name="T79" fmla="*/ 118 h 165"/>
                <a:gd name="T80" fmla="*/ 26 w 165"/>
                <a:gd name="T81" fmla="*/ 77 h 165"/>
                <a:gd name="T82" fmla="*/ 24 w 165"/>
                <a:gd name="T83" fmla="*/ 77 h 165"/>
                <a:gd name="T84" fmla="*/ 15 w 165"/>
                <a:gd name="T85" fmla="*/ 75 h 165"/>
                <a:gd name="T86" fmla="*/ 2 w 165"/>
                <a:gd name="T87" fmla="*/ 63 h 165"/>
                <a:gd name="T88" fmla="*/ 0 w 165"/>
                <a:gd name="T89" fmla="*/ 53 h 165"/>
                <a:gd name="T90" fmla="*/ 7 w 165"/>
                <a:gd name="T91" fmla="*/ 37 h 165"/>
                <a:gd name="T92" fmla="*/ 24 w 165"/>
                <a:gd name="T93" fmla="*/ 3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65">
                  <a:moveTo>
                    <a:pt x="24" y="31"/>
                  </a:moveTo>
                  <a:lnTo>
                    <a:pt x="24" y="31"/>
                  </a:lnTo>
                  <a:lnTo>
                    <a:pt x="33" y="33"/>
                  </a:lnTo>
                  <a:lnTo>
                    <a:pt x="40" y="37"/>
                  </a:lnTo>
                  <a:lnTo>
                    <a:pt x="46" y="44"/>
                  </a:lnTo>
                  <a:lnTo>
                    <a:pt x="48" y="53"/>
                  </a:lnTo>
                  <a:lnTo>
                    <a:pt x="123" y="72"/>
                  </a:lnTo>
                  <a:lnTo>
                    <a:pt x="123" y="72"/>
                  </a:lnTo>
                  <a:lnTo>
                    <a:pt x="127" y="64"/>
                  </a:lnTo>
                  <a:lnTo>
                    <a:pt x="110" y="35"/>
                  </a:lnTo>
                  <a:lnTo>
                    <a:pt x="110" y="35"/>
                  </a:lnTo>
                  <a:lnTo>
                    <a:pt x="105" y="37"/>
                  </a:lnTo>
                  <a:lnTo>
                    <a:pt x="105" y="37"/>
                  </a:lnTo>
                  <a:lnTo>
                    <a:pt x="97" y="35"/>
                  </a:lnTo>
                  <a:lnTo>
                    <a:pt x="92" y="31"/>
                  </a:lnTo>
                  <a:lnTo>
                    <a:pt x="88" y="26"/>
                  </a:lnTo>
                  <a:lnTo>
                    <a:pt x="86" y="19"/>
                  </a:lnTo>
                  <a:lnTo>
                    <a:pt x="86" y="19"/>
                  </a:lnTo>
                  <a:lnTo>
                    <a:pt x="88" y="11"/>
                  </a:lnTo>
                  <a:lnTo>
                    <a:pt x="92" y="6"/>
                  </a:lnTo>
                  <a:lnTo>
                    <a:pt x="97" y="2"/>
                  </a:lnTo>
                  <a:lnTo>
                    <a:pt x="105" y="0"/>
                  </a:lnTo>
                  <a:lnTo>
                    <a:pt x="105" y="0"/>
                  </a:lnTo>
                  <a:lnTo>
                    <a:pt x="112" y="2"/>
                  </a:lnTo>
                  <a:lnTo>
                    <a:pt x="117" y="6"/>
                  </a:lnTo>
                  <a:lnTo>
                    <a:pt x="121" y="11"/>
                  </a:lnTo>
                  <a:lnTo>
                    <a:pt x="123" y="19"/>
                  </a:lnTo>
                  <a:lnTo>
                    <a:pt x="123" y="19"/>
                  </a:lnTo>
                  <a:lnTo>
                    <a:pt x="121" y="24"/>
                  </a:lnTo>
                  <a:lnTo>
                    <a:pt x="119" y="30"/>
                  </a:lnTo>
                  <a:lnTo>
                    <a:pt x="138" y="59"/>
                  </a:lnTo>
                  <a:lnTo>
                    <a:pt x="138" y="59"/>
                  </a:lnTo>
                  <a:lnTo>
                    <a:pt x="143" y="57"/>
                  </a:lnTo>
                  <a:lnTo>
                    <a:pt x="143" y="57"/>
                  </a:lnTo>
                  <a:lnTo>
                    <a:pt x="152" y="59"/>
                  </a:lnTo>
                  <a:lnTo>
                    <a:pt x="160" y="64"/>
                  </a:lnTo>
                  <a:lnTo>
                    <a:pt x="163" y="72"/>
                  </a:lnTo>
                  <a:lnTo>
                    <a:pt x="165" y="79"/>
                  </a:lnTo>
                  <a:lnTo>
                    <a:pt x="165" y="79"/>
                  </a:lnTo>
                  <a:lnTo>
                    <a:pt x="163" y="88"/>
                  </a:lnTo>
                  <a:lnTo>
                    <a:pt x="160" y="96"/>
                  </a:lnTo>
                  <a:lnTo>
                    <a:pt x="152" y="101"/>
                  </a:lnTo>
                  <a:lnTo>
                    <a:pt x="143" y="103"/>
                  </a:lnTo>
                  <a:lnTo>
                    <a:pt x="143" y="103"/>
                  </a:lnTo>
                  <a:lnTo>
                    <a:pt x="136" y="101"/>
                  </a:lnTo>
                  <a:lnTo>
                    <a:pt x="130" y="97"/>
                  </a:lnTo>
                  <a:lnTo>
                    <a:pt x="125" y="92"/>
                  </a:lnTo>
                  <a:lnTo>
                    <a:pt x="121" y="85"/>
                  </a:lnTo>
                  <a:lnTo>
                    <a:pt x="46" y="66"/>
                  </a:lnTo>
                  <a:lnTo>
                    <a:pt x="46" y="66"/>
                  </a:lnTo>
                  <a:lnTo>
                    <a:pt x="42" y="70"/>
                  </a:lnTo>
                  <a:lnTo>
                    <a:pt x="37" y="74"/>
                  </a:lnTo>
                  <a:lnTo>
                    <a:pt x="50" y="110"/>
                  </a:lnTo>
                  <a:lnTo>
                    <a:pt x="50" y="110"/>
                  </a:lnTo>
                  <a:lnTo>
                    <a:pt x="53" y="108"/>
                  </a:lnTo>
                  <a:lnTo>
                    <a:pt x="53" y="108"/>
                  </a:lnTo>
                  <a:lnTo>
                    <a:pt x="59" y="110"/>
                  </a:lnTo>
                  <a:lnTo>
                    <a:pt x="64" y="112"/>
                  </a:lnTo>
                  <a:lnTo>
                    <a:pt x="73" y="118"/>
                  </a:lnTo>
                  <a:lnTo>
                    <a:pt x="79" y="127"/>
                  </a:lnTo>
                  <a:lnTo>
                    <a:pt x="81" y="132"/>
                  </a:lnTo>
                  <a:lnTo>
                    <a:pt x="81" y="138"/>
                  </a:lnTo>
                  <a:lnTo>
                    <a:pt x="81" y="138"/>
                  </a:lnTo>
                  <a:lnTo>
                    <a:pt x="81" y="143"/>
                  </a:lnTo>
                  <a:lnTo>
                    <a:pt x="79" y="149"/>
                  </a:lnTo>
                  <a:lnTo>
                    <a:pt x="73" y="156"/>
                  </a:lnTo>
                  <a:lnTo>
                    <a:pt x="64" y="164"/>
                  </a:lnTo>
                  <a:lnTo>
                    <a:pt x="59" y="164"/>
                  </a:lnTo>
                  <a:lnTo>
                    <a:pt x="53" y="165"/>
                  </a:lnTo>
                  <a:lnTo>
                    <a:pt x="53" y="165"/>
                  </a:lnTo>
                  <a:lnTo>
                    <a:pt x="48" y="164"/>
                  </a:lnTo>
                  <a:lnTo>
                    <a:pt x="42" y="164"/>
                  </a:lnTo>
                  <a:lnTo>
                    <a:pt x="33" y="156"/>
                  </a:lnTo>
                  <a:lnTo>
                    <a:pt x="28" y="149"/>
                  </a:lnTo>
                  <a:lnTo>
                    <a:pt x="26" y="143"/>
                  </a:lnTo>
                  <a:lnTo>
                    <a:pt x="26" y="138"/>
                  </a:lnTo>
                  <a:lnTo>
                    <a:pt x="26" y="138"/>
                  </a:lnTo>
                  <a:lnTo>
                    <a:pt x="26" y="131"/>
                  </a:lnTo>
                  <a:lnTo>
                    <a:pt x="29" y="123"/>
                  </a:lnTo>
                  <a:lnTo>
                    <a:pt x="33" y="118"/>
                  </a:lnTo>
                  <a:lnTo>
                    <a:pt x="39" y="114"/>
                  </a:lnTo>
                  <a:lnTo>
                    <a:pt x="26" y="77"/>
                  </a:lnTo>
                  <a:lnTo>
                    <a:pt x="26" y="77"/>
                  </a:lnTo>
                  <a:lnTo>
                    <a:pt x="24" y="77"/>
                  </a:lnTo>
                  <a:lnTo>
                    <a:pt x="24" y="77"/>
                  </a:lnTo>
                  <a:lnTo>
                    <a:pt x="15" y="75"/>
                  </a:lnTo>
                  <a:lnTo>
                    <a:pt x="7" y="70"/>
                  </a:lnTo>
                  <a:lnTo>
                    <a:pt x="2" y="63"/>
                  </a:lnTo>
                  <a:lnTo>
                    <a:pt x="0" y="53"/>
                  </a:lnTo>
                  <a:lnTo>
                    <a:pt x="0" y="53"/>
                  </a:lnTo>
                  <a:lnTo>
                    <a:pt x="2" y="44"/>
                  </a:lnTo>
                  <a:lnTo>
                    <a:pt x="7" y="37"/>
                  </a:lnTo>
                  <a:lnTo>
                    <a:pt x="15" y="33"/>
                  </a:lnTo>
                  <a:lnTo>
                    <a:pt x="24" y="31"/>
                  </a:lnTo>
                  <a:lnTo>
                    <a:pt x="24" y="31"/>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9783934" y="2919911"/>
            <a:ext cx="1418569" cy="1605507"/>
            <a:chOff x="9783934" y="2919911"/>
            <a:chExt cx="1418569" cy="1605507"/>
          </a:xfrm>
        </p:grpSpPr>
        <p:sp>
          <p:nvSpPr>
            <p:cNvPr id="13" name="任意多边形 12"/>
            <p:cNvSpPr/>
            <p:nvPr/>
          </p:nvSpPr>
          <p:spPr bwMode="auto">
            <a:xfrm>
              <a:off x="9805968" y="2919911"/>
              <a:ext cx="1396535"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4" name="文本框 36"/>
            <p:cNvSpPr txBox="1"/>
            <p:nvPr/>
          </p:nvSpPr>
          <p:spPr>
            <a:xfrm>
              <a:off x="9783934" y="3819276"/>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latin typeface="微软雅黑" panose="020B0503020204020204" pitchFamily="34" charset="-122"/>
                  <a:ea typeface="微软雅黑" panose="020B0503020204020204" pitchFamily="34" charset="-122"/>
                </a:rPr>
                <a:t>诚实守信</a:t>
              </a:r>
              <a:endParaRPr lang="zh-CN" altLang="en-US" sz="2000" dirty="0">
                <a:latin typeface="微软雅黑" panose="020B0503020204020204" pitchFamily="34" charset="-122"/>
                <a:ea typeface="微软雅黑" panose="020B0503020204020204" pitchFamily="34" charset="-122"/>
              </a:endParaRPr>
            </a:p>
          </p:txBody>
        </p:sp>
        <p:sp>
          <p:nvSpPr>
            <p:cNvPr id="15" name="Freeform 302"/>
            <p:cNvSpPr>
              <a:spLocks noEditPoints="1"/>
            </p:cNvSpPr>
            <p:nvPr/>
          </p:nvSpPr>
          <p:spPr bwMode="auto">
            <a:xfrm>
              <a:off x="10315882" y="3240469"/>
              <a:ext cx="326629" cy="476935"/>
            </a:xfrm>
            <a:custGeom>
              <a:avLst/>
              <a:gdLst>
                <a:gd name="T0" fmla="*/ 57 w 113"/>
                <a:gd name="T1" fmla="*/ 0 h 165"/>
                <a:gd name="T2" fmla="*/ 79 w 113"/>
                <a:gd name="T3" fmla="*/ 4 h 165"/>
                <a:gd name="T4" fmla="*/ 97 w 113"/>
                <a:gd name="T5" fmla="*/ 17 h 165"/>
                <a:gd name="T6" fmla="*/ 102 w 113"/>
                <a:gd name="T7" fmla="*/ 24 h 165"/>
                <a:gd name="T8" fmla="*/ 112 w 113"/>
                <a:gd name="T9" fmla="*/ 44 h 165"/>
                <a:gd name="T10" fmla="*/ 113 w 113"/>
                <a:gd name="T11" fmla="*/ 55 h 165"/>
                <a:gd name="T12" fmla="*/ 108 w 113"/>
                <a:gd name="T13" fmla="*/ 77 h 165"/>
                <a:gd name="T14" fmla="*/ 97 w 113"/>
                <a:gd name="T15" fmla="*/ 96 h 165"/>
                <a:gd name="T16" fmla="*/ 58 w 113"/>
                <a:gd name="T17" fmla="*/ 165 h 165"/>
                <a:gd name="T18" fmla="*/ 16 w 113"/>
                <a:gd name="T19" fmla="*/ 96 h 165"/>
                <a:gd name="T20" fmla="*/ 9 w 113"/>
                <a:gd name="T21" fmla="*/ 86 h 165"/>
                <a:gd name="T22" fmla="*/ 1 w 113"/>
                <a:gd name="T23" fmla="*/ 68 h 165"/>
                <a:gd name="T24" fmla="*/ 0 w 113"/>
                <a:gd name="T25" fmla="*/ 55 h 165"/>
                <a:gd name="T26" fmla="*/ 5 w 113"/>
                <a:gd name="T27" fmla="*/ 33 h 165"/>
                <a:gd name="T28" fmla="*/ 16 w 113"/>
                <a:gd name="T29" fmla="*/ 17 h 165"/>
                <a:gd name="T30" fmla="*/ 25 w 113"/>
                <a:gd name="T31" fmla="*/ 9 h 165"/>
                <a:gd name="T32" fmla="*/ 46 w 113"/>
                <a:gd name="T33" fmla="*/ 0 h 165"/>
                <a:gd name="T34" fmla="*/ 57 w 113"/>
                <a:gd name="T35" fmla="*/ 0 h 165"/>
                <a:gd name="T36" fmla="*/ 80 w 113"/>
                <a:gd name="T37" fmla="*/ 33 h 165"/>
                <a:gd name="T38" fmla="*/ 69 w 113"/>
                <a:gd name="T39" fmla="*/ 26 h 165"/>
                <a:gd name="T40" fmla="*/ 57 w 113"/>
                <a:gd name="T41" fmla="*/ 22 h 165"/>
                <a:gd name="T42" fmla="*/ 49 w 113"/>
                <a:gd name="T43" fmla="*/ 24 h 165"/>
                <a:gd name="T44" fmla="*/ 38 w 113"/>
                <a:gd name="T45" fmla="*/ 28 h 165"/>
                <a:gd name="T46" fmla="*/ 33 w 113"/>
                <a:gd name="T47" fmla="*/ 33 h 165"/>
                <a:gd name="T48" fmla="*/ 25 w 113"/>
                <a:gd name="T49" fmla="*/ 42 h 165"/>
                <a:gd name="T50" fmla="*/ 23 w 113"/>
                <a:gd name="T51" fmla="*/ 55 h 165"/>
                <a:gd name="T52" fmla="*/ 23 w 113"/>
                <a:gd name="T53" fmla="*/ 63 h 165"/>
                <a:gd name="T54" fmla="*/ 29 w 113"/>
                <a:gd name="T55" fmla="*/ 75 h 165"/>
                <a:gd name="T56" fmla="*/ 33 w 113"/>
                <a:gd name="T57" fmla="*/ 79 h 165"/>
                <a:gd name="T58" fmla="*/ 44 w 113"/>
                <a:gd name="T59" fmla="*/ 86 h 165"/>
                <a:gd name="T60" fmla="*/ 57 w 113"/>
                <a:gd name="T61" fmla="*/ 90 h 165"/>
                <a:gd name="T62" fmla="*/ 64 w 113"/>
                <a:gd name="T63" fmla="*/ 88 h 165"/>
                <a:gd name="T64" fmla="*/ 75 w 113"/>
                <a:gd name="T65" fmla="*/ 85 h 165"/>
                <a:gd name="T66" fmla="*/ 80 w 113"/>
                <a:gd name="T67" fmla="*/ 79 h 165"/>
                <a:gd name="T68" fmla="*/ 88 w 113"/>
                <a:gd name="T69" fmla="*/ 70 h 165"/>
                <a:gd name="T70" fmla="*/ 90 w 113"/>
                <a:gd name="T71" fmla="*/ 55 h 165"/>
                <a:gd name="T72" fmla="*/ 90 w 113"/>
                <a:gd name="T73" fmla="*/ 50 h 165"/>
                <a:gd name="T74" fmla="*/ 84 w 113"/>
                <a:gd name="T75" fmla="*/ 37 h 165"/>
                <a:gd name="T76" fmla="*/ 80 w 113"/>
                <a:gd name="T77" fmla="*/ 3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3" h="165">
                  <a:moveTo>
                    <a:pt x="57" y="0"/>
                  </a:moveTo>
                  <a:lnTo>
                    <a:pt x="57" y="0"/>
                  </a:lnTo>
                  <a:lnTo>
                    <a:pt x="68" y="0"/>
                  </a:lnTo>
                  <a:lnTo>
                    <a:pt x="79" y="4"/>
                  </a:lnTo>
                  <a:lnTo>
                    <a:pt x="88" y="9"/>
                  </a:lnTo>
                  <a:lnTo>
                    <a:pt x="97" y="17"/>
                  </a:lnTo>
                  <a:lnTo>
                    <a:pt x="97" y="17"/>
                  </a:lnTo>
                  <a:lnTo>
                    <a:pt x="102" y="24"/>
                  </a:lnTo>
                  <a:lnTo>
                    <a:pt x="108" y="33"/>
                  </a:lnTo>
                  <a:lnTo>
                    <a:pt x="112" y="44"/>
                  </a:lnTo>
                  <a:lnTo>
                    <a:pt x="113" y="55"/>
                  </a:lnTo>
                  <a:lnTo>
                    <a:pt x="113" y="55"/>
                  </a:lnTo>
                  <a:lnTo>
                    <a:pt x="112" y="68"/>
                  </a:lnTo>
                  <a:lnTo>
                    <a:pt x="108" y="77"/>
                  </a:lnTo>
                  <a:lnTo>
                    <a:pt x="102" y="88"/>
                  </a:lnTo>
                  <a:lnTo>
                    <a:pt x="97" y="96"/>
                  </a:lnTo>
                  <a:lnTo>
                    <a:pt x="58" y="165"/>
                  </a:lnTo>
                  <a:lnTo>
                    <a:pt x="58" y="165"/>
                  </a:lnTo>
                  <a:lnTo>
                    <a:pt x="42" y="138"/>
                  </a:lnTo>
                  <a:lnTo>
                    <a:pt x="16" y="96"/>
                  </a:lnTo>
                  <a:lnTo>
                    <a:pt x="16" y="96"/>
                  </a:lnTo>
                  <a:lnTo>
                    <a:pt x="9" y="86"/>
                  </a:lnTo>
                  <a:lnTo>
                    <a:pt x="3" y="77"/>
                  </a:lnTo>
                  <a:lnTo>
                    <a:pt x="1" y="68"/>
                  </a:lnTo>
                  <a:lnTo>
                    <a:pt x="0" y="55"/>
                  </a:lnTo>
                  <a:lnTo>
                    <a:pt x="0" y="55"/>
                  </a:lnTo>
                  <a:lnTo>
                    <a:pt x="1" y="44"/>
                  </a:lnTo>
                  <a:lnTo>
                    <a:pt x="5" y="33"/>
                  </a:lnTo>
                  <a:lnTo>
                    <a:pt x="9" y="24"/>
                  </a:lnTo>
                  <a:lnTo>
                    <a:pt x="16" y="17"/>
                  </a:lnTo>
                  <a:lnTo>
                    <a:pt x="16" y="17"/>
                  </a:lnTo>
                  <a:lnTo>
                    <a:pt x="25" y="9"/>
                  </a:lnTo>
                  <a:lnTo>
                    <a:pt x="35" y="4"/>
                  </a:lnTo>
                  <a:lnTo>
                    <a:pt x="46" y="0"/>
                  </a:lnTo>
                  <a:lnTo>
                    <a:pt x="57" y="0"/>
                  </a:lnTo>
                  <a:lnTo>
                    <a:pt x="57" y="0"/>
                  </a:lnTo>
                  <a:close/>
                  <a:moveTo>
                    <a:pt x="80" y="33"/>
                  </a:moveTo>
                  <a:lnTo>
                    <a:pt x="80" y="33"/>
                  </a:lnTo>
                  <a:lnTo>
                    <a:pt x="75" y="28"/>
                  </a:lnTo>
                  <a:lnTo>
                    <a:pt x="69" y="26"/>
                  </a:lnTo>
                  <a:lnTo>
                    <a:pt x="64" y="24"/>
                  </a:lnTo>
                  <a:lnTo>
                    <a:pt x="57" y="22"/>
                  </a:lnTo>
                  <a:lnTo>
                    <a:pt x="57" y="22"/>
                  </a:lnTo>
                  <a:lnTo>
                    <a:pt x="49" y="24"/>
                  </a:lnTo>
                  <a:lnTo>
                    <a:pt x="44" y="26"/>
                  </a:lnTo>
                  <a:lnTo>
                    <a:pt x="38" y="28"/>
                  </a:lnTo>
                  <a:lnTo>
                    <a:pt x="33" y="33"/>
                  </a:lnTo>
                  <a:lnTo>
                    <a:pt x="33" y="33"/>
                  </a:lnTo>
                  <a:lnTo>
                    <a:pt x="29" y="37"/>
                  </a:lnTo>
                  <a:lnTo>
                    <a:pt x="25" y="42"/>
                  </a:lnTo>
                  <a:lnTo>
                    <a:pt x="23" y="50"/>
                  </a:lnTo>
                  <a:lnTo>
                    <a:pt x="23" y="55"/>
                  </a:lnTo>
                  <a:lnTo>
                    <a:pt x="23" y="55"/>
                  </a:lnTo>
                  <a:lnTo>
                    <a:pt x="23" y="63"/>
                  </a:lnTo>
                  <a:lnTo>
                    <a:pt x="25" y="70"/>
                  </a:lnTo>
                  <a:lnTo>
                    <a:pt x="29" y="75"/>
                  </a:lnTo>
                  <a:lnTo>
                    <a:pt x="33" y="79"/>
                  </a:lnTo>
                  <a:lnTo>
                    <a:pt x="33" y="79"/>
                  </a:lnTo>
                  <a:lnTo>
                    <a:pt x="38" y="85"/>
                  </a:lnTo>
                  <a:lnTo>
                    <a:pt x="44" y="86"/>
                  </a:lnTo>
                  <a:lnTo>
                    <a:pt x="49" y="88"/>
                  </a:lnTo>
                  <a:lnTo>
                    <a:pt x="57" y="90"/>
                  </a:lnTo>
                  <a:lnTo>
                    <a:pt x="57" y="90"/>
                  </a:lnTo>
                  <a:lnTo>
                    <a:pt x="64" y="88"/>
                  </a:lnTo>
                  <a:lnTo>
                    <a:pt x="69" y="86"/>
                  </a:lnTo>
                  <a:lnTo>
                    <a:pt x="75" y="85"/>
                  </a:lnTo>
                  <a:lnTo>
                    <a:pt x="80" y="79"/>
                  </a:lnTo>
                  <a:lnTo>
                    <a:pt x="80" y="79"/>
                  </a:lnTo>
                  <a:lnTo>
                    <a:pt x="84" y="75"/>
                  </a:lnTo>
                  <a:lnTo>
                    <a:pt x="88" y="70"/>
                  </a:lnTo>
                  <a:lnTo>
                    <a:pt x="90" y="63"/>
                  </a:lnTo>
                  <a:lnTo>
                    <a:pt x="90" y="55"/>
                  </a:lnTo>
                  <a:lnTo>
                    <a:pt x="90" y="55"/>
                  </a:lnTo>
                  <a:lnTo>
                    <a:pt x="90" y="50"/>
                  </a:lnTo>
                  <a:lnTo>
                    <a:pt x="88" y="42"/>
                  </a:lnTo>
                  <a:lnTo>
                    <a:pt x="84" y="37"/>
                  </a:lnTo>
                  <a:lnTo>
                    <a:pt x="80" y="33"/>
                  </a:lnTo>
                  <a:lnTo>
                    <a:pt x="80" y="33"/>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9087941" y="4311813"/>
            <a:ext cx="1415804" cy="1605507"/>
            <a:chOff x="9087941" y="4311813"/>
            <a:chExt cx="1415804" cy="1605507"/>
          </a:xfrm>
        </p:grpSpPr>
        <p:sp>
          <p:nvSpPr>
            <p:cNvPr id="21" name="任意多边形 20"/>
            <p:cNvSpPr/>
            <p:nvPr/>
          </p:nvSpPr>
          <p:spPr bwMode="auto">
            <a:xfrm>
              <a:off x="9087941" y="4311813"/>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2" name="文本框 39"/>
            <p:cNvSpPr txBox="1"/>
            <p:nvPr/>
          </p:nvSpPr>
          <p:spPr>
            <a:xfrm>
              <a:off x="9101240" y="5251946"/>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latin typeface="微软雅黑" panose="020B0503020204020204" pitchFamily="34" charset="-122"/>
                  <a:ea typeface="微软雅黑" panose="020B0503020204020204" pitchFamily="34" charset="-122"/>
                </a:rPr>
                <a:t>卓越严谨</a:t>
              </a:r>
              <a:endParaRPr lang="zh-CN" altLang="en-US" sz="2000" dirty="0">
                <a:latin typeface="微软雅黑" panose="020B0503020204020204" pitchFamily="34" charset="-122"/>
                <a:ea typeface="微软雅黑" panose="020B0503020204020204" pitchFamily="34" charset="-122"/>
              </a:endParaRPr>
            </a:p>
          </p:txBody>
        </p:sp>
        <p:sp>
          <p:nvSpPr>
            <p:cNvPr id="23" name="Freeform 309"/>
            <p:cNvSpPr>
              <a:spLocks noEditPoints="1"/>
            </p:cNvSpPr>
            <p:nvPr/>
          </p:nvSpPr>
          <p:spPr bwMode="auto">
            <a:xfrm>
              <a:off x="9593431" y="4659566"/>
              <a:ext cx="371455" cy="396037"/>
            </a:xfrm>
            <a:custGeom>
              <a:avLst/>
              <a:gdLst>
                <a:gd name="T0" fmla="*/ 9 w 136"/>
                <a:gd name="T1" fmla="*/ 10 h 145"/>
                <a:gd name="T2" fmla="*/ 36 w 136"/>
                <a:gd name="T3" fmla="*/ 8 h 145"/>
                <a:gd name="T4" fmla="*/ 51 w 136"/>
                <a:gd name="T5" fmla="*/ 6 h 145"/>
                <a:gd name="T6" fmla="*/ 68 w 136"/>
                <a:gd name="T7" fmla="*/ 0 h 145"/>
                <a:gd name="T8" fmla="*/ 70 w 136"/>
                <a:gd name="T9" fmla="*/ 0 h 145"/>
                <a:gd name="T10" fmla="*/ 99 w 136"/>
                <a:gd name="T11" fmla="*/ 8 h 145"/>
                <a:gd name="T12" fmla="*/ 112 w 136"/>
                <a:gd name="T13" fmla="*/ 10 h 145"/>
                <a:gd name="T14" fmla="*/ 136 w 136"/>
                <a:gd name="T15" fmla="*/ 8 h 145"/>
                <a:gd name="T16" fmla="*/ 136 w 136"/>
                <a:gd name="T17" fmla="*/ 19 h 145"/>
                <a:gd name="T18" fmla="*/ 130 w 136"/>
                <a:gd name="T19" fmla="*/ 74 h 145"/>
                <a:gd name="T20" fmla="*/ 115 w 136"/>
                <a:gd name="T21" fmla="*/ 111 h 145"/>
                <a:gd name="T22" fmla="*/ 106 w 136"/>
                <a:gd name="T23" fmla="*/ 123 h 145"/>
                <a:gd name="T24" fmla="*/ 82 w 136"/>
                <a:gd name="T25" fmla="*/ 140 h 145"/>
                <a:gd name="T26" fmla="*/ 68 w 136"/>
                <a:gd name="T27" fmla="*/ 145 h 145"/>
                <a:gd name="T28" fmla="*/ 66 w 136"/>
                <a:gd name="T29" fmla="*/ 145 h 145"/>
                <a:gd name="T30" fmla="*/ 40 w 136"/>
                <a:gd name="T31" fmla="*/ 133 h 145"/>
                <a:gd name="T32" fmla="*/ 20 w 136"/>
                <a:gd name="T33" fmla="*/ 111 h 145"/>
                <a:gd name="T34" fmla="*/ 11 w 136"/>
                <a:gd name="T35" fmla="*/ 94 h 145"/>
                <a:gd name="T36" fmla="*/ 2 w 136"/>
                <a:gd name="T37" fmla="*/ 48 h 145"/>
                <a:gd name="T38" fmla="*/ 0 w 136"/>
                <a:gd name="T39" fmla="*/ 8 h 145"/>
                <a:gd name="T40" fmla="*/ 9 w 136"/>
                <a:gd name="T41" fmla="*/ 10 h 145"/>
                <a:gd name="T42" fmla="*/ 112 w 136"/>
                <a:gd name="T43" fmla="*/ 74 h 145"/>
                <a:gd name="T44" fmla="*/ 115 w 136"/>
                <a:gd name="T45" fmla="*/ 54 h 145"/>
                <a:gd name="T46" fmla="*/ 119 w 136"/>
                <a:gd name="T47" fmla="*/ 28 h 145"/>
                <a:gd name="T48" fmla="*/ 97 w 136"/>
                <a:gd name="T49" fmla="*/ 26 h 145"/>
                <a:gd name="T50" fmla="*/ 68 w 136"/>
                <a:gd name="T51" fmla="*/ 19 h 145"/>
                <a:gd name="T52" fmla="*/ 68 w 136"/>
                <a:gd name="T53" fmla="*/ 74 h 145"/>
                <a:gd name="T54" fmla="*/ 68 w 136"/>
                <a:gd name="T55" fmla="*/ 74 h 145"/>
                <a:gd name="T56" fmla="*/ 24 w 136"/>
                <a:gd name="T57" fmla="*/ 74 h 145"/>
                <a:gd name="T58" fmla="*/ 33 w 136"/>
                <a:gd name="T59" fmla="*/ 100 h 145"/>
                <a:gd name="T60" fmla="*/ 40 w 136"/>
                <a:gd name="T61" fmla="*/ 111 h 145"/>
                <a:gd name="T62" fmla="*/ 59 w 136"/>
                <a:gd name="T63" fmla="*/ 123 h 145"/>
                <a:gd name="T64" fmla="*/ 68 w 136"/>
                <a:gd name="T65" fmla="*/ 12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6" h="145">
                  <a:moveTo>
                    <a:pt x="9" y="10"/>
                  </a:moveTo>
                  <a:lnTo>
                    <a:pt x="9" y="10"/>
                  </a:lnTo>
                  <a:lnTo>
                    <a:pt x="22" y="10"/>
                  </a:lnTo>
                  <a:lnTo>
                    <a:pt x="36" y="8"/>
                  </a:lnTo>
                  <a:lnTo>
                    <a:pt x="36" y="8"/>
                  </a:lnTo>
                  <a:lnTo>
                    <a:pt x="51" y="6"/>
                  </a:lnTo>
                  <a:lnTo>
                    <a:pt x="64" y="0"/>
                  </a:lnTo>
                  <a:lnTo>
                    <a:pt x="68" y="0"/>
                  </a:lnTo>
                  <a:lnTo>
                    <a:pt x="70" y="0"/>
                  </a:lnTo>
                  <a:lnTo>
                    <a:pt x="70" y="0"/>
                  </a:lnTo>
                  <a:lnTo>
                    <a:pt x="84" y="6"/>
                  </a:lnTo>
                  <a:lnTo>
                    <a:pt x="99" y="8"/>
                  </a:lnTo>
                  <a:lnTo>
                    <a:pt x="99" y="8"/>
                  </a:lnTo>
                  <a:lnTo>
                    <a:pt x="112" y="10"/>
                  </a:lnTo>
                  <a:lnTo>
                    <a:pt x="126" y="10"/>
                  </a:lnTo>
                  <a:lnTo>
                    <a:pt x="136" y="8"/>
                  </a:lnTo>
                  <a:lnTo>
                    <a:pt x="136" y="19"/>
                  </a:lnTo>
                  <a:lnTo>
                    <a:pt x="136" y="19"/>
                  </a:lnTo>
                  <a:lnTo>
                    <a:pt x="134" y="48"/>
                  </a:lnTo>
                  <a:lnTo>
                    <a:pt x="130" y="74"/>
                  </a:lnTo>
                  <a:lnTo>
                    <a:pt x="123" y="94"/>
                  </a:lnTo>
                  <a:lnTo>
                    <a:pt x="115" y="111"/>
                  </a:lnTo>
                  <a:lnTo>
                    <a:pt x="115" y="111"/>
                  </a:lnTo>
                  <a:lnTo>
                    <a:pt x="106" y="123"/>
                  </a:lnTo>
                  <a:lnTo>
                    <a:pt x="95" y="133"/>
                  </a:lnTo>
                  <a:lnTo>
                    <a:pt x="82" y="140"/>
                  </a:lnTo>
                  <a:lnTo>
                    <a:pt x="70" y="145"/>
                  </a:lnTo>
                  <a:lnTo>
                    <a:pt x="68" y="145"/>
                  </a:lnTo>
                  <a:lnTo>
                    <a:pt x="66" y="145"/>
                  </a:lnTo>
                  <a:lnTo>
                    <a:pt x="66" y="145"/>
                  </a:lnTo>
                  <a:lnTo>
                    <a:pt x="53" y="140"/>
                  </a:lnTo>
                  <a:lnTo>
                    <a:pt x="40" y="133"/>
                  </a:lnTo>
                  <a:lnTo>
                    <a:pt x="29" y="123"/>
                  </a:lnTo>
                  <a:lnTo>
                    <a:pt x="20" y="111"/>
                  </a:lnTo>
                  <a:lnTo>
                    <a:pt x="20" y="111"/>
                  </a:lnTo>
                  <a:lnTo>
                    <a:pt x="11" y="94"/>
                  </a:lnTo>
                  <a:lnTo>
                    <a:pt x="5" y="74"/>
                  </a:lnTo>
                  <a:lnTo>
                    <a:pt x="2" y="48"/>
                  </a:lnTo>
                  <a:lnTo>
                    <a:pt x="0" y="19"/>
                  </a:lnTo>
                  <a:lnTo>
                    <a:pt x="0" y="8"/>
                  </a:lnTo>
                  <a:lnTo>
                    <a:pt x="9" y="10"/>
                  </a:lnTo>
                  <a:lnTo>
                    <a:pt x="9" y="10"/>
                  </a:lnTo>
                  <a:close/>
                  <a:moveTo>
                    <a:pt x="68" y="74"/>
                  </a:moveTo>
                  <a:lnTo>
                    <a:pt x="112" y="74"/>
                  </a:lnTo>
                  <a:lnTo>
                    <a:pt x="112" y="74"/>
                  </a:lnTo>
                  <a:lnTo>
                    <a:pt x="115" y="54"/>
                  </a:lnTo>
                  <a:lnTo>
                    <a:pt x="119" y="28"/>
                  </a:lnTo>
                  <a:lnTo>
                    <a:pt x="119" y="28"/>
                  </a:lnTo>
                  <a:lnTo>
                    <a:pt x="97" y="26"/>
                  </a:lnTo>
                  <a:lnTo>
                    <a:pt x="97" y="26"/>
                  </a:lnTo>
                  <a:lnTo>
                    <a:pt x="82" y="24"/>
                  </a:lnTo>
                  <a:lnTo>
                    <a:pt x="68" y="19"/>
                  </a:lnTo>
                  <a:lnTo>
                    <a:pt x="68" y="74"/>
                  </a:lnTo>
                  <a:lnTo>
                    <a:pt x="68" y="74"/>
                  </a:lnTo>
                  <a:close/>
                  <a:moveTo>
                    <a:pt x="68" y="127"/>
                  </a:moveTo>
                  <a:lnTo>
                    <a:pt x="68" y="74"/>
                  </a:lnTo>
                  <a:lnTo>
                    <a:pt x="24" y="74"/>
                  </a:lnTo>
                  <a:lnTo>
                    <a:pt x="24" y="74"/>
                  </a:lnTo>
                  <a:lnTo>
                    <a:pt x="27" y="89"/>
                  </a:lnTo>
                  <a:lnTo>
                    <a:pt x="33" y="100"/>
                  </a:lnTo>
                  <a:lnTo>
                    <a:pt x="33" y="100"/>
                  </a:lnTo>
                  <a:lnTo>
                    <a:pt x="40" y="111"/>
                  </a:lnTo>
                  <a:lnTo>
                    <a:pt x="49" y="118"/>
                  </a:lnTo>
                  <a:lnTo>
                    <a:pt x="59" y="123"/>
                  </a:lnTo>
                  <a:lnTo>
                    <a:pt x="68" y="127"/>
                  </a:lnTo>
                  <a:lnTo>
                    <a:pt x="68" y="127"/>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077908" y="1556622"/>
            <a:ext cx="3550336" cy="4079518"/>
            <a:chOff x="3486112" y="1818099"/>
            <a:chExt cx="3130724" cy="3597362"/>
          </a:xfrm>
        </p:grpSpPr>
        <p:sp>
          <p:nvSpPr>
            <p:cNvPr id="25" name="任意多边形 24"/>
            <p:cNvSpPr/>
            <p:nvPr/>
          </p:nvSpPr>
          <p:spPr bwMode="auto">
            <a:xfrm>
              <a:off x="3486112" y="1818099"/>
              <a:ext cx="3130724" cy="3597362"/>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289"/>
            <p:cNvSpPr>
              <a:spLocks noEditPoints="1"/>
            </p:cNvSpPr>
            <p:nvPr/>
          </p:nvSpPr>
          <p:spPr bwMode="auto">
            <a:xfrm>
              <a:off x="4683400" y="2019957"/>
              <a:ext cx="736147" cy="708882"/>
            </a:xfrm>
            <a:custGeom>
              <a:avLst/>
              <a:gdLst>
                <a:gd name="T0" fmla="*/ 129 w 162"/>
                <a:gd name="T1" fmla="*/ 11 h 156"/>
                <a:gd name="T2" fmla="*/ 129 w 162"/>
                <a:gd name="T3" fmla="*/ 3 h 156"/>
                <a:gd name="T4" fmla="*/ 134 w 162"/>
                <a:gd name="T5" fmla="*/ 0 h 156"/>
                <a:gd name="T6" fmla="*/ 140 w 162"/>
                <a:gd name="T7" fmla="*/ 1 h 156"/>
                <a:gd name="T8" fmla="*/ 156 w 162"/>
                <a:gd name="T9" fmla="*/ 25 h 156"/>
                <a:gd name="T10" fmla="*/ 162 w 162"/>
                <a:gd name="T11" fmla="*/ 55 h 156"/>
                <a:gd name="T12" fmla="*/ 156 w 162"/>
                <a:gd name="T13" fmla="*/ 80 h 156"/>
                <a:gd name="T14" fmla="*/ 140 w 162"/>
                <a:gd name="T15" fmla="*/ 100 h 156"/>
                <a:gd name="T16" fmla="*/ 132 w 162"/>
                <a:gd name="T17" fmla="*/ 102 h 156"/>
                <a:gd name="T18" fmla="*/ 129 w 162"/>
                <a:gd name="T19" fmla="*/ 97 h 156"/>
                <a:gd name="T20" fmla="*/ 131 w 162"/>
                <a:gd name="T21" fmla="*/ 89 h 156"/>
                <a:gd name="T22" fmla="*/ 143 w 162"/>
                <a:gd name="T23" fmla="*/ 75 h 156"/>
                <a:gd name="T24" fmla="*/ 147 w 162"/>
                <a:gd name="T25" fmla="*/ 55 h 156"/>
                <a:gd name="T26" fmla="*/ 143 w 162"/>
                <a:gd name="T27" fmla="*/ 33 h 156"/>
                <a:gd name="T28" fmla="*/ 131 w 162"/>
                <a:gd name="T29" fmla="*/ 12 h 156"/>
                <a:gd name="T30" fmla="*/ 83 w 162"/>
                <a:gd name="T31" fmla="*/ 36 h 156"/>
                <a:gd name="T32" fmla="*/ 96 w 162"/>
                <a:gd name="T33" fmla="*/ 45 h 156"/>
                <a:gd name="T34" fmla="*/ 96 w 162"/>
                <a:gd name="T35" fmla="*/ 55 h 156"/>
                <a:gd name="T36" fmla="*/ 88 w 162"/>
                <a:gd name="T37" fmla="*/ 64 h 156"/>
                <a:gd name="T38" fmla="*/ 76 w 162"/>
                <a:gd name="T39" fmla="*/ 64 h 156"/>
                <a:gd name="T40" fmla="*/ 68 w 162"/>
                <a:gd name="T41" fmla="*/ 55 h 156"/>
                <a:gd name="T42" fmla="*/ 68 w 162"/>
                <a:gd name="T43" fmla="*/ 45 h 156"/>
                <a:gd name="T44" fmla="*/ 83 w 162"/>
                <a:gd name="T45" fmla="*/ 36 h 156"/>
                <a:gd name="T46" fmla="*/ 33 w 162"/>
                <a:gd name="T47" fmla="*/ 12 h 156"/>
                <a:gd name="T48" fmla="*/ 35 w 162"/>
                <a:gd name="T49" fmla="*/ 5 h 156"/>
                <a:gd name="T50" fmla="*/ 31 w 162"/>
                <a:gd name="T51" fmla="*/ 1 h 156"/>
                <a:gd name="T52" fmla="*/ 24 w 162"/>
                <a:gd name="T53" fmla="*/ 1 h 156"/>
                <a:gd name="T54" fmla="*/ 6 w 162"/>
                <a:gd name="T55" fmla="*/ 25 h 156"/>
                <a:gd name="T56" fmla="*/ 0 w 162"/>
                <a:gd name="T57" fmla="*/ 55 h 156"/>
                <a:gd name="T58" fmla="*/ 8 w 162"/>
                <a:gd name="T59" fmla="*/ 80 h 156"/>
                <a:gd name="T60" fmla="*/ 24 w 162"/>
                <a:gd name="T61" fmla="*/ 100 h 156"/>
                <a:gd name="T62" fmla="*/ 28 w 162"/>
                <a:gd name="T63" fmla="*/ 102 h 156"/>
                <a:gd name="T64" fmla="*/ 33 w 162"/>
                <a:gd name="T65" fmla="*/ 100 h 156"/>
                <a:gd name="T66" fmla="*/ 35 w 162"/>
                <a:gd name="T67" fmla="*/ 91 h 156"/>
                <a:gd name="T68" fmla="*/ 26 w 162"/>
                <a:gd name="T69" fmla="*/ 82 h 156"/>
                <a:gd name="T70" fmla="*/ 17 w 162"/>
                <a:gd name="T71" fmla="*/ 64 h 156"/>
                <a:gd name="T72" fmla="*/ 17 w 162"/>
                <a:gd name="T73" fmla="*/ 44 h 156"/>
                <a:gd name="T74" fmla="*/ 26 w 162"/>
                <a:gd name="T75" fmla="*/ 22 h 156"/>
                <a:gd name="T76" fmla="*/ 52 w 162"/>
                <a:gd name="T77" fmla="*/ 34 h 156"/>
                <a:gd name="T78" fmla="*/ 44 w 162"/>
                <a:gd name="T79" fmla="*/ 53 h 156"/>
                <a:gd name="T80" fmla="*/ 53 w 162"/>
                <a:gd name="T81" fmla="*/ 71 h 156"/>
                <a:gd name="T82" fmla="*/ 57 w 162"/>
                <a:gd name="T83" fmla="*/ 75 h 156"/>
                <a:gd name="T84" fmla="*/ 55 w 162"/>
                <a:gd name="T85" fmla="*/ 80 h 156"/>
                <a:gd name="T86" fmla="*/ 48 w 162"/>
                <a:gd name="T87" fmla="*/ 84 h 156"/>
                <a:gd name="T88" fmla="*/ 39 w 162"/>
                <a:gd name="T89" fmla="*/ 77 h 156"/>
                <a:gd name="T90" fmla="*/ 30 w 162"/>
                <a:gd name="T91" fmla="*/ 53 h 156"/>
                <a:gd name="T92" fmla="*/ 37 w 162"/>
                <a:gd name="T93" fmla="*/ 31 h 156"/>
                <a:gd name="T94" fmla="*/ 46 w 162"/>
                <a:gd name="T95" fmla="*/ 22 h 156"/>
                <a:gd name="T96" fmla="*/ 53 w 162"/>
                <a:gd name="T97" fmla="*/ 23 h 156"/>
                <a:gd name="T98" fmla="*/ 55 w 162"/>
                <a:gd name="T99" fmla="*/ 29 h 156"/>
                <a:gd name="T100" fmla="*/ 52 w 162"/>
                <a:gd name="T101" fmla="*/ 34 h 156"/>
                <a:gd name="T102" fmla="*/ 116 w 162"/>
                <a:gd name="T103" fmla="*/ 44 h 156"/>
                <a:gd name="T104" fmla="*/ 114 w 162"/>
                <a:gd name="T105" fmla="*/ 66 h 156"/>
                <a:gd name="T106" fmla="*/ 107 w 162"/>
                <a:gd name="T107" fmla="*/ 73 h 156"/>
                <a:gd name="T108" fmla="*/ 109 w 162"/>
                <a:gd name="T109" fmla="*/ 80 h 156"/>
                <a:gd name="T110" fmla="*/ 112 w 162"/>
                <a:gd name="T111" fmla="*/ 84 h 156"/>
                <a:gd name="T112" fmla="*/ 118 w 162"/>
                <a:gd name="T113" fmla="*/ 82 h 156"/>
                <a:gd name="T114" fmla="*/ 132 w 162"/>
                <a:gd name="T115" fmla="*/ 62 h 156"/>
                <a:gd name="T116" fmla="*/ 131 w 162"/>
                <a:gd name="T117" fmla="*/ 38 h 156"/>
                <a:gd name="T118" fmla="*/ 120 w 162"/>
                <a:gd name="T119" fmla="*/ 23 h 156"/>
                <a:gd name="T120" fmla="*/ 112 w 162"/>
                <a:gd name="T121" fmla="*/ 22 h 156"/>
                <a:gd name="T122" fmla="*/ 109 w 162"/>
                <a:gd name="T123" fmla="*/ 27 h 156"/>
                <a:gd name="T124" fmla="*/ 110 w 162"/>
                <a:gd name="T125" fmla="*/ 3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156">
                  <a:moveTo>
                    <a:pt x="131" y="12"/>
                  </a:moveTo>
                  <a:lnTo>
                    <a:pt x="131" y="12"/>
                  </a:lnTo>
                  <a:lnTo>
                    <a:pt x="129" y="11"/>
                  </a:lnTo>
                  <a:lnTo>
                    <a:pt x="127" y="9"/>
                  </a:lnTo>
                  <a:lnTo>
                    <a:pt x="127" y="5"/>
                  </a:lnTo>
                  <a:lnTo>
                    <a:pt x="129" y="3"/>
                  </a:lnTo>
                  <a:lnTo>
                    <a:pt x="129" y="3"/>
                  </a:lnTo>
                  <a:lnTo>
                    <a:pt x="131" y="1"/>
                  </a:lnTo>
                  <a:lnTo>
                    <a:pt x="134" y="0"/>
                  </a:lnTo>
                  <a:lnTo>
                    <a:pt x="136" y="1"/>
                  </a:lnTo>
                  <a:lnTo>
                    <a:pt x="140" y="1"/>
                  </a:lnTo>
                  <a:lnTo>
                    <a:pt x="140" y="1"/>
                  </a:lnTo>
                  <a:lnTo>
                    <a:pt x="149" y="12"/>
                  </a:lnTo>
                  <a:lnTo>
                    <a:pt x="156" y="25"/>
                  </a:lnTo>
                  <a:lnTo>
                    <a:pt x="156" y="25"/>
                  </a:lnTo>
                  <a:lnTo>
                    <a:pt x="162" y="40"/>
                  </a:lnTo>
                  <a:lnTo>
                    <a:pt x="162" y="55"/>
                  </a:lnTo>
                  <a:lnTo>
                    <a:pt x="162" y="55"/>
                  </a:lnTo>
                  <a:lnTo>
                    <a:pt x="160" y="67"/>
                  </a:lnTo>
                  <a:lnTo>
                    <a:pt x="156" y="80"/>
                  </a:lnTo>
                  <a:lnTo>
                    <a:pt x="156" y="80"/>
                  </a:lnTo>
                  <a:lnTo>
                    <a:pt x="149" y="91"/>
                  </a:lnTo>
                  <a:lnTo>
                    <a:pt x="140" y="100"/>
                  </a:lnTo>
                  <a:lnTo>
                    <a:pt x="140" y="100"/>
                  </a:lnTo>
                  <a:lnTo>
                    <a:pt x="138" y="102"/>
                  </a:lnTo>
                  <a:lnTo>
                    <a:pt x="134" y="102"/>
                  </a:lnTo>
                  <a:lnTo>
                    <a:pt x="132" y="102"/>
                  </a:lnTo>
                  <a:lnTo>
                    <a:pt x="131" y="100"/>
                  </a:lnTo>
                  <a:lnTo>
                    <a:pt x="131" y="100"/>
                  </a:lnTo>
                  <a:lnTo>
                    <a:pt x="129" y="97"/>
                  </a:lnTo>
                  <a:lnTo>
                    <a:pt x="129" y="95"/>
                  </a:lnTo>
                  <a:lnTo>
                    <a:pt x="129" y="91"/>
                  </a:lnTo>
                  <a:lnTo>
                    <a:pt x="131" y="89"/>
                  </a:lnTo>
                  <a:lnTo>
                    <a:pt x="131" y="89"/>
                  </a:lnTo>
                  <a:lnTo>
                    <a:pt x="138" y="82"/>
                  </a:lnTo>
                  <a:lnTo>
                    <a:pt x="143" y="75"/>
                  </a:lnTo>
                  <a:lnTo>
                    <a:pt x="143" y="75"/>
                  </a:lnTo>
                  <a:lnTo>
                    <a:pt x="145" y="64"/>
                  </a:lnTo>
                  <a:lnTo>
                    <a:pt x="147" y="55"/>
                  </a:lnTo>
                  <a:lnTo>
                    <a:pt x="147" y="55"/>
                  </a:lnTo>
                  <a:lnTo>
                    <a:pt x="147" y="44"/>
                  </a:lnTo>
                  <a:lnTo>
                    <a:pt x="143" y="33"/>
                  </a:lnTo>
                  <a:lnTo>
                    <a:pt x="143" y="33"/>
                  </a:lnTo>
                  <a:lnTo>
                    <a:pt x="138" y="22"/>
                  </a:lnTo>
                  <a:lnTo>
                    <a:pt x="131" y="12"/>
                  </a:lnTo>
                  <a:lnTo>
                    <a:pt x="131" y="12"/>
                  </a:lnTo>
                  <a:close/>
                  <a:moveTo>
                    <a:pt x="83" y="36"/>
                  </a:moveTo>
                  <a:lnTo>
                    <a:pt x="83" y="36"/>
                  </a:lnTo>
                  <a:lnTo>
                    <a:pt x="88" y="38"/>
                  </a:lnTo>
                  <a:lnTo>
                    <a:pt x="92" y="40"/>
                  </a:lnTo>
                  <a:lnTo>
                    <a:pt x="96" y="45"/>
                  </a:lnTo>
                  <a:lnTo>
                    <a:pt x="96" y="51"/>
                  </a:lnTo>
                  <a:lnTo>
                    <a:pt x="96" y="51"/>
                  </a:lnTo>
                  <a:lnTo>
                    <a:pt x="96" y="55"/>
                  </a:lnTo>
                  <a:lnTo>
                    <a:pt x="94" y="58"/>
                  </a:lnTo>
                  <a:lnTo>
                    <a:pt x="92" y="62"/>
                  </a:lnTo>
                  <a:lnTo>
                    <a:pt x="88" y="64"/>
                  </a:lnTo>
                  <a:lnTo>
                    <a:pt x="88" y="156"/>
                  </a:lnTo>
                  <a:lnTo>
                    <a:pt x="76" y="156"/>
                  </a:lnTo>
                  <a:lnTo>
                    <a:pt x="76" y="64"/>
                  </a:lnTo>
                  <a:lnTo>
                    <a:pt x="76" y="64"/>
                  </a:lnTo>
                  <a:lnTo>
                    <a:pt x="70" y="58"/>
                  </a:lnTo>
                  <a:lnTo>
                    <a:pt x="68" y="55"/>
                  </a:lnTo>
                  <a:lnTo>
                    <a:pt x="68" y="51"/>
                  </a:lnTo>
                  <a:lnTo>
                    <a:pt x="68" y="51"/>
                  </a:lnTo>
                  <a:lnTo>
                    <a:pt x="68" y="45"/>
                  </a:lnTo>
                  <a:lnTo>
                    <a:pt x="72" y="40"/>
                  </a:lnTo>
                  <a:lnTo>
                    <a:pt x="77" y="38"/>
                  </a:lnTo>
                  <a:lnTo>
                    <a:pt x="83" y="36"/>
                  </a:lnTo>
                  <a:lnTo>
                    <a:pt x="83" y="36"/>
                  </a:lnTo>
                  <a:close/>
                  <a:moveTo>
                    <a:pt x="33" y="12"/>
                  </a:moveTo>
                  <a:lnTo>
                    <a:pt x="33" y="12"/>
                  </a:lnTo>
                  <a:lnTo>
                    <a:pt x="35" y="11"/>
                  </a:lnTo>
                  <a:lnTo>
                    <a:pt x="35" y="9"/>
                  </a:lnTo>
                  <a:lnTo>
                    <a:pt x="35" y="5"/>
                  </a:lnTo>
                  <a:lnTo>
                    <a:pt x="33" y="3"/>
                  </a:lnTo>
                  <a:lnTo>
                    <a:pt x="33" y="3"/>
                  </a:lnTo>
                  <a:lnTo>
                    <a:pt x="31" y="1"/>
                  </a:lnTo>
                  <a:lnTo>
                    <a:pt x="30" y="0"/>
                  </a:lnTo>
                  <a:lnTo>
                    <a:pt x="26" y="1"/>
                  </a:lnTo>
                  <a:lnTo>
                    <a:pt x="24" y="1"/>
                  </a:lnTo>
                  <a:lnTo>
                    <a:pt x="24" y="1"/>
                  </a:lnTo>
                  <a:lnTo>
                    <a:pt x="13" y="12"/>
                  </a:lnTo>
                  <a:lnTo>
                    <a:pt x="6" y="25"/>
                  </a:lnTo>
                  <a:lnTo>
                    <a:pt x="6" y="25"/>
                  </a:lnTo>
                  <a:lnTo>
                    <a:pt x="2" y="40"/>
                  </a:lnTo>
                  <a:lnTo>
                    <a:pt x="0" y="55"/>
                  </a:lnTo>
                  <a:lnTo>
                    <a:pt x="0" y="55"/>
                  </a:lnTo>
                  <a:lnTo>
                    <a:pt x="4" y="67"/>
                  </a:lnTo>
                  <a:lnTo>
                    <a:pt x="8" y="80"/>
                  </a:lnTo>
                  <a:lnTo>
                    <a:pt x="8" y="80"/>
                  </a:lnTo>
                  <a:lnTo>
                    <a:pt x="15" y="91"/>
                  </a:lnTo>
                  <a:lnTo>
                    <a:pt x="24" y="100"/>
                  </a:lnTo>
                  <a:lnTo>
                    <a:pt x="24" y="100"/>
                  </a:lnTo>
                  <a:lnTo>
                    <a:pt x="26" y="102"/>
                  </a:lnTo>
                  <a:lnTo>
                    <a:pt x="28" y="102"/>
                  </a:lnTo>
                  <a:lnTo>
                    <a:pt x="31" y="102"/>
                  </a:lnTo>
                  <a:lnTo>
                    <a:pt x="33" y="100"/>
                  </a:lnTo>
                  <a:lnTo>
                    <a:pt x="33" y="100"/>
                  </a:lnTo>
                  <a:lnTo>
                    <a:pt x="35" y="97"/>
                  </a:lnTo>
                  <a:lnTo>
                    <a:pt x="35" y="95"/>
                  </a:lnTo>
                  <a:lnTo>
                    <a:pt x="35" y="91"/>
                  </a:lnTo>
                  <a:lnTo>
                    <a:pt x="33" y="89"/>
                  </a:lnTo>
                  <a:lnTo>
                    <a:pt x="33" y="89"/>
                  </a:lnTo>
                  <a:lnTo>
                    <a:pt x="26" y="82"/>
                  </a:lnTo>
                  <a:lnTo>
                    <a:pt x="20" y="75"/>
                  </a:lnTo>
                  <a:lnTo>
                    <a:pt x="20" y="75"/>
                  </a:lnTo>
                  <a:lnTo>
                    <a:pt x="17" y="64"/>
                  </a:lnTo>
                  <a:lnTo>
                    <a:pt x="15" y="55"/>
                  </a:lnTo>
                  <a:lnTo>
                    <a:pt x="15" y="55"/>
                  </a:lnTo>
                  <a:lnTo>
                    <a:pt x="17" y="44"/>
                  </a:lnTo>
                  <a:lnTo>
                    <a:pt x="20" y="33"/>
                  </a:lnTo>
                  <a:lnTo>
                    <a:pt x="20" y="33"/>
                  </a:lnTo>
                  <a:lnTo>
                    <a:pt x="26" y="22"/>
                  </a:lnTo>
                  <a:lnTo>
                    <a:pt x="33" y="12"/>
                  </a:lnTo>
                  <a:lnTo>
                    <a:pt x="33" y="12"/>
                  </a:lnTo>
                  <a:close/>
                  <a:moveTo>
                    <a:pt x="52" y="34"/>
                  </a:moveTo>
                  <a:lnTo>
                    <a:pt x="52" y="34"/>
                  </a:lnTo>
                  <a:lnTo>
                    <a:pt x="46" y="44"/>
                  </a:lnTo>
                  <a:lnTo>
                    <a:pt x="44" y="53"/>
                  </a:lnTo>
                  <a:lnTo>
                    <a:pt x="48" y="62"/>
                  </a:lnTo>
                  <a:lnTo>
                    <a:pt x="50" y="66"/>
                  </a:lnTo>
                  <a:lnTo>
                    <a:pt x="53" y="71"/>
                  </a:lnTo>
                  <a:lnTo>
                    <a:pt x="53" y="71"/>
                  </a:lnTo>
                  <a:lnTo>
                    <a:pt x="55" y="73"/>
                  </a:lnTo>
                  <a:lnTo>
                    <a:pt x="57" y="75"/>
                  </a:lnTo>
                  <a:lnTo>
                    <a:pt x="57" y="78"/>
                  </a:lnTo>
                  <a:lnTo>
                    <a:pt x="55" y="80"/>
                  </a:lnTo>
                  <a:lnTo>
                    <a:pt x="55" y="80"/>
                  </a:lnTo>
                  <a:lnTo>
                    <a:pt x="53" y="82"/>
                  </a:lnTo>
                  <a:lnTo>
                    <a:pt x="52" y="84"/>
                  </a:lnTo>
                  <a:lnTo>
                    <a:pt x="48" y="84"/>
                  </a:lnTo>
                  <a:lnTo>
                    <a:pt x="46" y="82"/>
                  </a:lnTo>
                  <a:lnTo>
                    <a:pt x="46" y="82"/>
                  </a:lnTo>
                  <a:lnTo>
                    <a:pt x="39" y="77"/>
                  </a:lnTo>
                  <a:lnTo>
                    <a:pt x="33" y="69"/>
                  </a:lnTo>
                  <a:lnTo>
                    <a:pt x="31" y="62"/>
                  </a:lnTo>
                  <a:lnTo>
                    <a:pt x="30" y="53"/>
                  </a:lnTo>
                  <a:lnTo>
                    <a:pt x="30" y="45"/>
                  </a:lnTo>
                  <a:lnTo>
                    <a:pt x="33" y="38"/>
                  </a:lnTo>
                  <a:lnTo>
                    <a:pt x="37" y="31"/>
                  </a:lnTo>
                  <a:lnTo>
                    <a:pt x="42" y="23"/>
                  </a:lnTo>
                  <a:lnTo>
                    <a:pt x="42" y="23"/>
                  </a:lnTo>
                  <a:lnTo>
                    <a:pt x="46" y="22"/>
                  </a:lnTo>
                  <a:lnTo>
                    <a:pt x="48" y="22"/>
                  </a:lnTo>
                  <a:lnTo>
                    <a:pt x="50" y="22"/>
                  </a:lnTo>
                  <a:lnTo>
                    <a:pt x="53" y="23"/>
                  </a:lnTo>
                  <a:lnTo>
                    <a:pt x="53" y="23"/>
                  </a:lnTo>
                  <a:lnTo>
                    <a:pt x="53" y="27"/>
                  </a:lnTo>
                  <a:lnTo>
                    <a:pt x="55" y="29"/>
                  </a:lnTo>
                  <a:lnTo>
                    <a:pt x="53" y="33"/>
                  </a:lnTo>
                  <a:lnTo>
                    <a:pt x="52" y="34"/>
                  </a:lnTo>
                  <a:lnTo>
                    <a:pt x="52" y="34"/>
                  </a:lnTo>
                  <a:close/>
                  <a:moveTo>
                    <a:pt x="110" y="34"/>
                  </a:moveTo>
                  <a:lnTo>
                    <a:pt x="110" y="34"/>
                  </a:lnTo>
                  <a:lnTo>
                    <a:pt x="116" y="44"/>
                  </a:lnTo>
                  <a:lnTo>
                    <a:pt x="118" y="53"/>
                  </a:lnTo>
                  <a:lnTo>
                    <a:pt x="116" y="62"/>
                  </a:lnTo>
                  <a:lnTo>
                    <a:pt x="114" y="66"/>
                  </a:lnTo>
                  <a:lnTo>
                    <a:pt x="110" y="71"/>
                  </a:lnTo>
                  <a:lnTo>
                    <a:pt x="110" y="71"/>
                  </a:lnTo>
                  <a:lnTo>
                    <a:pt x="107" y="73"/>
                  </a:lnTo>
                  <a:lnTo>
                    <a:pt x="107" y="75"/>
                  </a:lnTo>
                  <a:lnTo>
                    <a:pt x="107" y="78"/>
                  </a:lnTo>
                  <a:lnTo>
                    <a:pt x="109" y="80"/>
                  </a:lnTo>
                  <a:lnTo>
                    <a:pt x="109" y="80"/>
                  </a:lnTo>
                  <a:lnTo>
                    <a:pt x="110" y="82"/>
                  </a:lnTo>
                  <a:lnTo>
                    <a:pt x="112" y="84"/>
                  </a:lnTo>
                  <a:lnTo>
                    <a:pt x="116" y="84"/>
                  </a:lnTo>
                  <a:lnTo>
                    <a:pt x="118" y="82"/>
                  </a:lnTo>
                  <a:lnTo>
                    <a:pt x="118" y="82"/>
                  </a:lnTo>
                  <a:lnTo>
                    <a:pt x="125" y="77"/>
                  </a:lnTo>
                  <a:lnTo>
                    <a:pt x="129" y="69"/>
                  </a:lnTo>
                  <a:lnTo>
                    <a:pt x="132" y="62"/>
                  </a:lnTo>
                  <a:lnTo>
                    <a:pt x="134" y="53"/>
                  </a:lnTo>
                  <a:lnTo>
                    <a:pt x="132" y="45"/>
                  </a:lnTo>
                  <a:lnTo>
                    <a:pt x="131" y="38"/>
                  </a:lnTo>
                  <a:lnTo>
                    <a:pt x="127" y="31"/>
                  </a:lnTo>
                  <a:lnTo>
                    <a:pt x="120" y="23"/>
                  </a:lnTo>
                  <a:lnTo>
                    <a:pt x="120" y="23"/>
                  </a:lnTo>
                  <a:lnTo>
                    <a:pt x="118" y="22"/>
                  </a:lnTo>
                  <a:lnTo>
                    <a:pt x="116" y="22"/>
                  </a:lnTo>
                  <a:lnTo>
                    <a:pt x="112" y="22"/>
                  </a:lnTo>
                  <a:lnTo>
                    <a:pt x="110" y="23"/>
                  </a:lnTo>
                  <a:lnTo>
                    <a:pt x="110" y="23"/>
                  </a:lnTo>
                  <a:lnTo>
                    <a:pt x="109" y="27"/>
                  </a:lnTo>
                  <a:lnTo>
                    <a:pt x="109" y="29"/>
                  </a:lnTo>
                  <a:lnTo>
                    <a:pt x="109" y="33"/>
                  </a:lnTo>
                  <a:lnTo>
                    <a:pt x="110" y="34"/>
                  </a:lnTo>
                  <a:lnTo>
                    <a:pt x="110" y="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7" name="TextBox 21"/>
          <p:cNvSpPr txBox="1"/>
          <p:nvPr/>
        </p:nvSpPr>
        <p:spPr>
          <a:xfrm>
            <a:off x="3590665" y="2818342"/>
            <a:ext cx="2515362" cy="461665"/>
          </a:xfrm>
          <a:prstGeom prst="rect">
            <a:avLst/>
          </a:prstGeom>
          <a:noFill/>
        </p:spPr>
        <p:txBody>
          <a:bodyPr wrap="square" rtlCol="0">
            <a:spAutoFit/>
          </a:bodyPr>
          <a:lstStyle/>
          <a:p>
            <a:pPr lvl="0" algn="ctr">
              <a:defRPr/>
            </a:pPr>
            <a:r>
              <a:rPr kumimoji="0" lang="en-US" altLang="zh-CN"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5S</a:t>
            </a:r>
            <a:r>
              <a:rPr kumimoji="0" lang="zh-CN" altLang="en-US"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服务宗旨</a:t>
            </a:r>
            <a:endParaRPr kumimoji="0" lang="zh-CN" altLang="en-US"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8" name="TextBox 22"/>
          <p:cNvSpPr txBox="1"/>
          <p:nvPr/>
        </p:nvSpPr>
        <p:spPr>
          <a:xfrm>
            <a:off x="3288264" y="3241438"/>
            <a:ext cx="3233470" cy="1661609"/>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600" dirty="0">
                <a:solidFill>
                  <a:schemeClr val="bg1"/>
                </a:solidFill>
              </a:rPr>
              <a:t>诚信、专业、迅速、技巧、精准。以亲和、细致的服务感动客户，尊重客户，理解客户，持续提供超越客户期望的产品与服务，竭尽所能诚信天下，做客户们永远的伙伴。</a:t>
            </a:r>
            <a:endParaRPr kumimoji="0" lang="en-US" altLang="zh-CN" sz="1600" b="0" i="0" u="none" strike="noStrike" kern="0" cap="none" spc="0" normalizeH="0" baseline="0" noProof="0" dirty="0">
              <a:ln>
                <a:noFill/>
              </a:ln>
              <a:solidFill>
                <a:schemeClr val="bg1"/>
              </a:solidFill>
              <a:effectLst/>
              <a:uLnTx/>
              <a:uFillTx/>
            </a:endParaRPr>
          </a:p>
        </p:txBody>
      </p:sp>
      <p:sp>
        <p:nvSpPr>
          <p:cNvPr id="29" name="燕尾形箭头 28"/>
          <p:cNvSpPr>
            <a:spLocks noChangeArrowheads="1"/>
          </p:cNvSpPr>
          <p:nvPr/>
        </p:nvSpPr>
        <p:spPr bwMode="auto">
          <a:xfrm>
            <a:off x="1828371" y="3367062"/>
            <a:ext cx="1113530" cy="551760"/>
          </a:xfrm>
          <a:prstGeom prst="notchedRightArrow">
            <a:avLst>
              <a:gd name="adj1" fmla="val 50000"/>
              <a:gd name="adj2" fmla="val 49984"/>
            </a:avLst>
          </a:prstGeom>
          <a:solidFill>
            <a:schemeClr val="bg1">
              <a:lumMod val="50000"/>
            </a:schemeClr>
          </a:solidFill>
          <a:ln>
            <a:noFill/>
          </a:ln>
          <a:effectLst/>
        </p:spPr>
        <p:txBody>
          <a:bodyPr lIns="34281" tIns="17140" rIns="34281" bIns="17140"/>
          <a:lstStyle/>
          <a:p>
            <a:pPr>
              <a:defRPr/>
            </a:pPr>
            <a:endParaRPr lang="zh-CN" altLang="en-US" dirty="0">
              <a:latin typeface="Corbel" panose="020B0503020204020204" pitchFamily="34" charset="0"/>
            </a:endParaRPr>
          </a:p>
        </p:txBody>
      </p:sp>
      <p:grpSp>
        <p:nvGrpSpPr>
          <p:cNvPr id="30" name="组合 29"/>
          <p:cNvGrpSpPr/>
          <p:nvPr/>
        </p:nvGrpSpPr>
        <p:grpSpPr>
          <a:xfrm>
            <a:off x="680657" y="3073893"/>
            <a:ext cx="989965" cy="1138099"/>
            <a:chOff x="982638" y="3073894"/>
            <a:chExt cx="989965" cy="1138099"/>
          </a:xfrm>
        </p:grpSpPr>
        <p:sp>
          <p:nvSpPr>
            <p:cNvPr id="31" name="任意多边形 30"/>
            <p:cNvSpPr/>
            <p:nvPr/>
          </p:nvSpPr>
          <p:spPr bwMode="auto">
            <a:xfrm>
              <a:off x="982638" y="3073894"/>
              <a:ext cx="989965" cy="1138099"/>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411"/>
            <p:cNvSpPr>
              <a:spLocks noEditPoints="1"/>
            </p:cNvSpPr>
            <p:nvPr/>
          </p:nvSpPr>
          <p:spPr bwMode="auto">
            <a:xfrm>
              <a:off x="1140387" y="3249847"/>
              <a:ext cx="674465" cy="693071"/>
            </a:xfrm>
            <a:custGeom>
              <a:avLst/>
              <a:gdLst>
                <a:gd name="T0" fmla="*/ 68 w 145"/>
                <a:gd name="T1" fmla="*/ 75 h 149"/>
                <a:gd name="T2" fmla="*/ 86 w 145"/>
                <a:gd name="T3" fmla="*/ 86 h 149"/>
                <a:gd name="T4" fmla="*/ 81 w 145"/>
                <a:gd name="T5" fmla="*/ 110 h 149"/>
                <a:gd name="T6" fmla="*/ 73 w 145"/>
                <a:gd name="T7" fmla="*/ 129 h 149"/>
                <a:gd name="T8" fmla="*/ 57 w 145"/>
                <a:gd name="T9" fmla="*/ 140 h 149"/>
                <a:gd name="T10" fmla="*/ 38 w 145"/>
                <a:gd name="T11" fmla="*/ 141 h 149"/>
                <a:gd name="T12" fmla="*/ 18 w 145"/>
                <a:gd name="T13" fmla="*/ 130 h 149"/>
                <a:gd name="T14" fmla="*/ 9 w 145"/>
                <a:gd name="T15" fmla="*/ 118 h 149"/>
                <a:gd name="T16" fmla="*/ 9 w 145"/>
                <a:gd name="T17" fmla="*/ 90 h 149"/>
                <a:gd name="T18" fmla="*/ 18 w 145"/>
                <a:gd name="T19" fmla="*/ 77 h 149"/>
                <a:gd name="T20" fmla="*/ 38 w 145"/>
                <a:gd name="T21" fmla="*/ 68 h 149"/>
                <a:gd name="T22" fmla="*/ 121 w 145"/>
                <a:gd name="T23" fmla="*/ 30 h 149"/>
                <a:gd name="T24" fmla="*/ 99 w 145"/>
                <a:gd name="T25" fmla="*/ 33 h 149"/>
                <a:gd name="T26" fmla="*/ 88 w 145"/>
                <a:gd name="T27" fmla="*/ 44 h 149"/>
                <a:gd name="T28" fmla="*/ 88 w 145"/>
                <a:gd name="T29" fmla="*/ 63 h 149"/>
                <a:gd name="T30" fmla="*/ 93 w 145"/>
                <a:gd name="T31" fmla="*/ 77 h 149"/>
                <a:gd name="T32" fmla="*/ 106 w 145"/>
                <a:gd name="T33" fmla="*/ 90 h 149"/>
                <a:gd name="T34" fmla="*/ 130 w 145"/>
                <a:gd name="T35" fmla="*/ 86 h 149"/>
                <a:gd name="T36" fmla="*/ 141 w 145"/>
                <a:gd name="T37" fmla="*/ 75 h 149"/>
                <a:gd name="T38" fmla="*/ 139 w 145"/>
                <a:gd name="T39" fmla="*/ 59 h 149"/>
                <a:gd name="T40" fmla="*/ 134 w 145"/>
                <a:gd name="T41" fmla="*/ 44 h 149"/>
                <a:gd name="T42" fmla="*/ 121 w 145"/>
                <a:gd name="T43" fmla="*/ 35 h 149"/>
                <a:gd name="T44" fmla="*/ 125 w 145"/>
                <a:gd name="T45" fmla="*/ 61 h 149"/>
                <a:gd name="T46" fmla="*/ 104 w 145"/>
                <a:gd name="T47" fmla="*/ 68 h 149"/>
                <a:gd name="T48" fmla="*/ 110 w 145"/>
                <a:gd name="T49" fmla="*/ 50 h 149"/>
                <a:gd name="T50" fmla="*/ 117 w 145"/>
                <a:gd name="T51" fmla="*/ 64 h 149"/>
                <a:gd name="T52" fmla="*/ 110 w 145"/>
                <a:gd name="T53" fmla="*/ 57 h 149"/>
                <a:gd name="T54" fmla="*/ 132 w 145"/>
                <a:gd name="T55" fmla="*/ 63 h 149"/>
                <a:gd name="T56" fmla="*/ 106 w 145"/>
                <a:gd name="T57" fmla="*/ 75 h 149"/>
                <a:gd name="T58" fmla="*/ 103 w 145"/>
                <a:gd name="T59" fmla="*/ 46 h 149"/>
                <a:gd name="T60" fmla="*/ 66 w 145"/>
                <a:gd name="T61" fmla="*/ 0 h 149"/>
                <a:gd name="T62" fmla="*/ 44 w 145"/>
                <a:gd name="T63" fmla="*/ 4 h 149"/>
                <a:gd name="T64" fmla="*/ 33 w 145"/>
                <a:gd name="T65" fmla="*/ 17 h 149"/>
                <a:gd name="T66" fmla="*/ 33 w 145"/>
                <a:gd name="T67" fmla="*/ 33 h 149"/>
                <a:gd name="T68" fmla="*/ 40 w 145"/>
                <a:gd name="T69" fmla="*/ 48 h 149"/>
                <a:gd name="T70" fmla="*/ 53 w 145"/>
                <a:gd name="T71" fmla="*/ 61 h 149"/>
                <a:gd name="T72" fmla="*/ 75 w 145"/>
                <a:gd name="T73" fmla="*/ 57 h 149"/>
                <a:gd name="T74" fmla="*/ 86 w 145"/>
                <a:gd name="T75" fmla="*/ 46 h 149"/>
                <a:gd name="T76" fmla="*/ 86 w 145"/>
                <a:gd name="T77" fmla="*/ 30 h 149"/>
                <a:gd name="T78" fmla="*/ 81 w 145"/>
                <a:gd name="T79" fmla="*/ 15 h 149"/>
                <a:gd name="T80" fmla="*/ 66 w 145"/>
                <a:gd name="T81" fmla="*/ 6 h 149"/>
                <a:gd name="T82" fmla="*/ 71 w 145"/>
                <a:gd name="T83" fmla="*/ 33 h 149"/>
                <a:gd name="T84" fmla="*/ 51 w 145"/>
                <a:gd name="T85" fmla="*/ 39 h 149"/>
                <a:gd name="T86" fmla="*/ 57 w 145"/>
                <a:gd name="T87" fmla="*/ 20 h 149"/>
                <a:gd name="T88" fmla="*/ 62 w 145"/>
                <a:gd name="T89" fmla="*/ 35 h 149"/>
                <a:gd name="T90" fmla="*/ 57 w 145"/>
                <a:gd name="T91" fmla="*/ 28 h 149"/>
                <a:gd name="T92" fmla="*/ 77 w 145"/>
                <a:gd name="T93" fmla="*/ 33 h 149"/>
                <a:gd name="T94" fmla="*/ 51 w 145"/>
                <a:gd name="T95" fmla="*/ 46 h 149"/>
                <a:gd name="T96" fmla="*/ 49 w 145"/>
                <a:gd name="T97" fmla="*/ 19 h 149"/>
                <a:gd name="T98" fmla="*/ 44 w 145"/>
                <a:gd name="T99" fmla="*/ 88 h 149"/>
                <a:gd name="T100" fmla="*/ 33 w 145"/>
                <a:gd name="T101" fmla="*/ 116 h 149"/>
                <a:gd name="T102" fmla="*/ 59 w 145"/>
                <a:gd name="T103" fmla="*/ 110 h 149"/>
                <a:gd name="T104" fmla="*/ 44 w 145"/>
                <a:gd name="T105" fmla="*/ 88 h 149"/>
                <a:gd name="T106" fmla="*/ 38 w 145"/>
                <a:gd name="T107" fmla="*/ 99 h 149"/>
                <a:gd name="T108" fmla="*/ 44 w 145"/>
                <a:gd name="T109" fmla="*/ 112 h 149"/>
                <a:gd name="T110" fmla="*/ 51 w 145"/>
                <a:gd name="T111" fmla="*/ 101 h 149"/>
                <a:gd name="T112" fmla="*/ 35 w 145"/>
                <a:gd name="T113" fmla="*/ 81 h 149"/>
                <a:gd name="T114" fmla="*/ 27 w 145"/>
                <a:gd name="T115" fmla="*/ 121 h 149"/>
                <a:gd name="T116" fmla="*/ 70 w 145"/>
                <a:gd name="T117" fmla="*/ 10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9">
                  <a:moveTo>
                    <a:pt x="51" y="68"/>
                  </a:moveTo>
                  <a:lnTo>
                    <a:pt x="51" y="68"/>
                  </a:lnTo>
                  <a:lnTo>
                    <a:pt x="59" y="70"/>
                  </a:lnTo>
                  <a:lnTo>
                    <a:pt x="62" y="63"/>
                  </a:lnTo>
                  <a:lnTo>
                    <a:pt x="62" y="63"/>
                  </a:lnTo>
                  <a:lnTo>
                    <a:pt x="68" y="64"/>
                  </a:lnTo>
                  <a:lnTo>
                    <a:pt x="71" y="68"/>
                  </a:lnTo>
                  <a:lnTo>
                    <a:pt x="68" y="75"/>
                  </a:lnTo>
                  <a:lnTo>
                    <a:pt x="68" y="75"/>
                  </a:lnTo>
                  <a:lnTo>
                    <a:pt x="71" y="77"/>
                  </a:lnTo>
                  <a:lnTo>
                    <a:pt x="71" y="77"/>
                  </a:lnTo>
                  <a:lnTo>
                    <a:pt x="73" y="81"/>
                  </a:lnTo>
                  <a:lnTo>
                    <a:pt x="81" y="77"/>
                  </a:lnTo>
                  <a:lnTo>
                    <a:pt x="81" y="77"/>
                  </a:lnTo>
                  <a:lnTo>
                    <a:pt x="84" y="83"/>
                  </a:lnTo>
                  <a:lnTo>
                    <a:pt x="86" y="86"/>
                  </a:lnTo>
                  <a:lnTo>
                    <a:pt x="79" y="92"/>
                  </a:lnTo>
                  <a:lnTo>
                    <a:pt x="79" y="92"/>
                  </a:lnTo>
                  <a:lnTo>
                    <a:pt x="81" y="97"/>
                  </a:lnTo>
                  <a:lnTo>
                    <a:pt x="88" y="99"/>
                  </a:lnTo>
                  <a:lnTo>
                    <a:pt x="88" y="99"/>
                  </a:lnTo>
                  <a:lnTo>
                    <a:pt x="90" y="105"/>
                  </a:lnTo>
                  <a:lnTo>
                    <a:pt x="88" y="110"/>
                  </a:lnTo>
                  <a:lnTo>
                    <a:pt x="81" y="110"/>
                  </a:lnTo>
                  <a:lnTo>
                    <a:pt x="81" y="110"/>
                  </a:lnTo>
                  <a:lnTo>
                    <a:pt x="79" y="118"/>
                  </a:lnTo>
                  <a:lnTo>
                    <a:pt x="86" y="121"/>
                  </a:lnTo>
                  <a:lnTo>
                    <a:pt x="86" y="121"/>
                  </a:lnTo>
                  <a:lnTo>
                    <a:pt x="82" y="127"/>
                  </a:lnTo>
                  <a:lnTo>
                    <a:pt x="81" y="130"/>
                  </a:lnTo>
                  <a:lnTo>
                    <a:pt x="73" y="129"/>
                  </a:lnTo>
                  <a:lnTo>
                    <a:pt x="73" y="129"/>
                  </a:lnTo>
                  <a:lnTo>
                    <a:pt x="71" y="130"/>
                  </a:lnTo>
                  <a:lnTo>
                    <a:pt x="71" y="130"/>
                  </a:lnTo>
                  <a:lnTo>
                    <a:pt x="68" y="134"/>
                  </a:lnTo>
                  <a:lnTo>
                    <a:pt x="71" y="140"/>
                  </a:lnTo>
                  <a:lnTo>
                    <a:pt x="71" y="140"/>
                  </a:lnTo>
                  <a:lnTo>
                    <a:pt x="66" y="143"/>
                  </a:lnTo>
                  <a:lnTo>
                    <a:pt x="62" y="145"/>
                  </a:lnTo>
                  <a:lnTo>
                    <a:pt x="57" y="140"/>
                  </a:lnTo>
                  <a:lnTo>
                    <a:pt x="57" y="140"/>
                  </a:lnTo>
                  <a:lnTo>
                    <a:pt x="51" y="141"/>
                  </a:lnTo>
                  <a:lnTo>
                    <a:pt x="49" y="149"/>
                  </a:lnTo>
                  <a:lnTo>
                    <a:pt x="49" y="149"/>
                  </a:lnTo>
                  <a:lnTo>
                    <a:pt x="44" y="149"/>
                  </a:lnTo>
                  <a:lnTo>
                    <a:pt x="38" y="149"/>
                  </a:lnTo>
                  <a:lnTo>
                    <a:pt x="38" y="141"/>
                  </a:lnTo>
                  <a:lnTo>
                    <a:pt x="38" y="141"/>
                  </a:lnTo>
                  <a:lnTo>
                    <a:pt x="31" y="140"/>
                  </a:lnTo>
                  <a:lnTo>
                    <a:pt x="27" y="145"/>
                  </a:lnTo>
                  <a:lnTo>
                    <a:pt x="27" y="145"/>
                  </a:lnTo>
                  <a:lnTo>
                    <a:pt x="22" y="143"/>
                  </a:lnTo>
                  <a:lnTo>
                    <a:pt x="18" y="140"/>
                  </a:lnTo>
                  <a:lnTo>
                    <a:pt x="20" y="132"/>
                  </a:lnTo>
                  <a:lnTo>
                    <a:pt x="20" y="132"/>
                  </a:lnTo>
                  <a:lnTo>
                    <a:pt x="18" y="130"/>
                  </a:lnTo>
                  <a:lnTo>
                    <a:pt x="18" y="130"/>
                  </a:lnTo>
                  <a:lnTo>
                    <a:pt x="15" y="129"/>
                  </a:lnTo>
                  <a:lnTo>
                    <a:pt x="9" y="130"/>
                  </a:lnTo>
                  <a:lnTo>
                    <a:pt x="9" y="130"/>
                  </a:lnTo>
                  <a:lnTo>
                    <a:pt x="5" y="127"/>
                  </a:lnTo>
                  <a:lnTo>
                    <a:pt x="3" y="121"/>
                  </a:lnTo>
                  <a:lnTo>
                    <a:pt x="9" y="118"/>
                  </a:lnTo>
                  <a:lnTo>
                    <a:pt x="9" y="118"/>
                  </a:lnTo>
                  <a:lnTo>
                    <a:pt x="7" y="110"/>
                  </a:lnTo>
                  <a:lnTo>
                    <a:pt x="0" y="110"/>
                  </a:lnTo>
                  <a:lnTo>
                    <a:pt x="0" y="110"/>
                  </a:lnTo>
                  <a:lnTo>
                    <a:pt x="0" y="103"/>
                  </a:lnTo>
                  <a:lnTo>
                    <a:pt x="0" y="99"/>
                  </a:lnTo>
                  <a:lnTo>
                    <a:pt x="7" y="97"/>
                  </a:lnTo>
                  <a:lnTo>
                    <a:pt x="7" y="97"/>
                  </a:lnTo>
                  <a:lnTo>
                    <a:pt x="9" y="90"/>
                  </a:lnTo>
                  <a:lnTo>
                    <a:pt x="3" y="86"/>
                  </a:lnTo>
                  <a:lnTo>
                    <a:pt x="3" y="86"/>
                  </a:lnTo>
                  <a:lnTo>
                    <a:pt x="5" y="81"/>
                  </a:lnTo>
                  <a:lnTo>
                    <a:pt x="9" y="77"/>
                  </a:lnTo>
                  <a:lnTo>
                    <a:pt x="16" y="81"/>
                  </a:lnTo>
                  <a:lnTo>
                    <a:pt x="16" y="81"/>
                  </a:lnTo>
                  <a:lnTo>
                    <a:pt x="18" y="77"/>
                  </a:lnTo>
                  <a:lnTo>
                    <a:pt x="18" y="77"/>
                  </a:lnTo>
                  <a:lnTo>
                    <a:pt x="20" y="75"/>
                  </a:lnTo>
                  <a:lnTo>
                    <a:pt x="18" y="68"/>
                  </a:lnTo>
                  <a:lnTo>
                    <a:pt x="18" y="68"/>
                  </a:lnTo>
                  <a:lnTo>
                    <a:pt x="22" y="64"/>
                  </a:lnTo>
                  <a:lnTo>
                    <a:pt x="27" y="63"/>
                  </a:lnTo>
                  <a:lnTo>
                    <a:pt x="31" y="70"/>
                  </a:lnTo>
                  <a:lnTo>
                    <a:pt x="31" y="70"/>
                  </a:lnTo>
                  <a:lnTo>
                    <a:pt x="38" y="68"/>
                  </a:lnTo>
                  <a:lnTo>
                    <a:pt x="38" y="61"/>
                  </a:lnTo>
                  <a:lnTo>
                    <a:pt x="38" y="61"/>
                  </a:lnTo>
                  <a:lnTo>
                    <a:pt x="44" y="59"/>
                  </a:lnTo>
                  <a:lnTo>
                    <a:pt x="49" y="61"/>
                  </a:lnTo>
                  <a:lnTo>
                    <a:pt x="51" y="68"/>
                  </a:lnTo>
                  <a:lnTo>
                    <a:pt x="51" y="68"/>
                  </a:lnTo>
                  <a:close/>
                  <a:moveTo>
                    <a:pt x="121" y="35"/>
                  </a:moveTo>
                  <a:lnTo>
                    <a:pt x="121" y="30"/>
                  </a:lnTo>
                  <a:lnTo>
                    <a:pt x="121" y="30"/>
                  </a:lnTo>
                  <a:lnTo>
                    <a:pt x="114" y="30"/>
                  </a:lnTo>
                  <a:lnTo>
                    <a:pt x="112" y="35"/>
                  </a:lnTo>
                  <a:lnTo>
                    <a:pt x="112" y="35"/>
                  </a:lnTo>
                  <a:lnTo>
                    <a:pt x="108" y="35"/>
                  </a:lnTo>
                  <a:lnTo>
                    <a:pt x="104" y="31"/>
                  </a:lnTo>
                  <a:lnTo>
                    <a:pt x="104" y="31"/>
                  </a:lnTo>
                  <a:lnTo>
                    <a:pt x="99" y="33"/>
                  </a:lnTo>
                  <a:lnTo>
                    <a:pt x="101" y="39"/>
                  </a:lnTo>
                  <a:lnTo>
                    <a:pt x="101" y="39"/>
                  </a:lnTo>
                  <a:lnTo>
                    <a:pt x="97" y="41"/>
                  </a:lnTo>
                  <a:lnTo>
                    <a:pt x="97" y="41"/>
                  </a:lnTo>
                  <a:lnTo>
                    <a:pt x="95" y="42"/>
                  </a:lnTo>
                  <a:lnTo>
                    <a:pt x="92" y="39"/>
                  </a:lnTo>
                  <a:lnTo>
                    <a:pt x="92" y="39"/>
                  </a:lnTo>
                  <a:lnTo>
                    <a:pt x="88" y="44"/>
                  </a:lnTo>
                  <a:lnTo>
                    <a:pt x="92" y="48"/>
                  </a:lnTo>
                  <a:lnTo>
                    <a:pt x="92" y="48"/>
                  </a:lnTo>
                  <a:lnTo>
                    <a:pt x="90" y="53"/>
                  </a:lnTo>
                  <a:lnTo>
                    <a:pt x="84" y="53"/>
                  </a:lnTo>
                  <a:lnTo>
                    <a:pt x="84" y="53"/>
                  </a:lnTo>
                  <a:lnTo>
                    <a:pt x="82" y="61"/>
                  </a:lnTo>
                  <a:lnTo>
                    <a:pt x="88" y="63"/>
                  </a:lnTo>
                  <a:lnTo>
                    <a:pt x="88" y="63"/>
                  </a:lnTo>
                  <a:lnTo>
                    <a:pt x="90" y="66"/>
                  </a:lnTo>
                  <a:lnTo>
                    <a:pt x="84" y="70"/>
                  </a:lnTo>
                  <a:lnTo>
                    <a:pt x="84" y="70"/>
                  </a:lnTo>
                  <a:lnTo>
                    <a:pt x="88" y="75"/>
                  </a:lnTo>
                  <a:lnTo>
                    <a:pt x="92" y="75"/>
                  </a:lnTo>
                  <a:lnTo>
                    <a:pt x="92" y="75"/>
                  </a:lnTo>
                  <a:lnTo>
                    <a:pt x="93" y="77"/>
                  </a:lnTo>
                  <a:lnTo>
                    <a:pt x="93" y="77"/>
                  </a:lnTo>
                  <a:lnTo>
                    <a:pt x="95" y="79"/>
                  </a:lnTo>
                  <a:lnTo>
                    <a:pt x="93" y="83"/>
                  </a:lnTo>
                  <a:lnTo>
                    <a:pt x="93" y="83"/>
                  </a:lnTo>
                  <a:lnTo>
                    <a:pt x="99" y="86"/>
                  </a:lnTo>
                  <a:lnTo>
                    <a:pt x="103" y="83"/>
                  </a:lnTo>
                  <a:lnTo>
                    <a:pt x="103" y="83"/>
                  </a:lnTo>
                  <a:lnTo>
                    <a:pt x="106" y="85"/>
                  </a:lnTo>
                  <a:lnTo>
                    <a:pt x="106" y="90"/>
                  </a:lnTo>
                  <a:lnTo>
                    <a:pt x="106" y="90"/>
                  </a:lnTo>
                  <a:lnTo>
                    <a:pt x="114" y="92"/>
                  </a:lnTo>
                  <a:lnTo>
                    <a:pt x="115" y="86"/>
                  </a:lnTo>
                  <a:lnTo>
                    <a:pt x="115" y="86"/>
                  </a:lnTo>
                  <a:lnTo>
                    <a:pt x="121" y="86"/>
                  </a:lnTo>
                  <a:lnTo>
                    <a:pt x="123" y="90"/>
                  </a:lnTo>
                  <a:lnTo>
                    <a:pt x="123" y="90"/>
                  </a:lnTo>
                  <a:lnTo>
                    <a:pt x="130" y="86"/>
                  </a:lnTo>
                  <a:lnTo>
                    <a:pt x="128" y="83"/>
                  </a:lnTo>
                  <a:lnTo>
                    <a:pt x="128" y="83"/>
                  </a:lnTo>
                  <a:lnTo>
                    <a:pt x="130" y="81"/>
                  </a:lnTo>
                  <a:lnTo>
                    <a:pt x="130" y="81"/>
                  </a:lnTo>
                  <a:lnTo>
                    <a:pt x="132" y="79"/>
                  </a:lnTo>
                  <a:lnTo>
                    <a:pt x="137" y="81"/>
                  </a:lnTo>
                  <a:lnTo>
                    <a:pt x="137" y="81"/>
                  </a:lnTo>
                  <a:lnTo>
                    <a:pt x="141" y="75"/>
                  </a:lnTo>
                  <a:lnTo>
                    <a:pt x="137" y="72"/>
                  </a:lnTo>
                  <a:lnTo>
                    <a:pt x="137" y="72"/>
                  </a:lnTo>
                  <a:lnTo>
                    <a:pt x="139" y="68"/>
                  </a:lnTo>
                  <a:lnTo>
                    <a:pt x="145" y="68"/>
                  </a:lnTo>
                  <a:lnTo>
                    <a:pt x="145" y="68"/>
                  </a:lnTo>
                  <a:lnTo>
                    <a:pt x="145" y="61"/>
                  </a:lnTo>
                  <a:lnTo>
                    <a:pt x="139" y="59"/>
                  </a:lnTo>
                  <a:lnTo>
                    <a:pt x="139" y="59"/>
                  </a:lnTo>
                  <a:lnTo>
                    <a:pt x="139" y="53"/>
                  </a:lnTo>
                  <a:lnTo>
                    <a:pt x="143" y="52"/>
                  </a:lnTo>
                  <a:lnTo>
                    <a:pt x="143" y="52"/>
                  </a:lnTo>
                  <a:lnTo>
                    <a:pt x="141" y="44"/>
                  </a:lnTo>
                  <a:lnTo>
                    <a:pt x="136" y="46"/>
                  </a:lnTo>
                  <a:lnTo>
                    <a:pt x="136" y="46"/>
                  </a:lnTo>
                  <a:lnTo>
                    <a:pt x="134" y="44"/>
                  </a:lnTo>
                  <a:lnTo>
                    <a:pt x="134" y="44"/>
                  </a:lnTo>
                  <a:lnTo>
                    <a:pt x="132" y="42"/>
                  </a:lnTo>
                  <a:lnTo>
                    <a:pt x="136" y="37"/>
                  </a:lnTo>
                  <a:lnTo>
                    <a:pt x="136" y="37"/>
                  </a:lnTo>
                  <a:lnTo>
                    <a:pt x="130" y="33"/>
                  </a:lnTo>
                  <a:lnTo>
                    <a:pt x="126" y="37"/>
                  </a:lnTo>
                  <a:lnTo>
                    <a:pt x="126" y="37"/>
                  </a:lnTo>
                  <a:lnTo>
                    <a:pt x="121" y="35"/>
                  </a:lnTo>
                  <a:lnTo>
                    <a:pt x="121" y="35"/>
                  </a:lnTo>
                  <a:close/>
                  <a:moveTo>
                    <a:pt x="115" y="50"/>
                  </a:moveTo>
                  <a:lnTo>
                    <a:pt x="115" y="50"/>
                  </a:lnTo>
                  <a:lnTo>
                    <a:pt x="119" y="50"/>
                  </a:lnTo>
                  <a:lnTo>
                    <a:pt x="123" y="53"/>
                  </a:lnTo>
                  <a:lnTo>
                    <a:pt x="123" y="53"/>
                  </a:lnTo>
                  <a:lnTo>
                    <a:pt x="125" y="57"/>
                  </a:lnTo>
                  <a:lnTo>
                    <a:pt x="125" y="61"/>
                  </a:lnTo>
                  <a:lnTo>
                    <a:pt x="125" y="61"/>
                  </a:lnTo>
                  <a:lnTo>
                    <a:pt x="125" y="66"/>
                  </a:lnTo>
                  <a:lnTo>
                    <a:pt x="121" y="70"/>
                  </a:lnTo>
                  <a:lnTo>
                    <a:pt x="121" y="70"/>
                  </a:lnTo>
                  <a:lnTo>
                    <a:pt x="117" y="72"/>
                  </a:lnTo>
                  <a:lnTo>
                    <a:pt x="114" y="72"/>
                  </a:lnTo>
                  <a:lnTo>
                    <a:pt x="114" y="72"/>
                  </a:lnTo>
                  <a:lnTo>
                    <a:pt x="108" y="70"/>
                  </a:lnTo>
                  <a:lnTo>
                    <a:pt x="104" y="68"/>
                  </a:lnTo>
                  <a:lnTo>
                    <a:pt x="104" y="68"/>
                  </a:lnTo>
                  <a:lnTo>
                    <a:pt x="103" y="64"/>
                  </a:lnTo>
                  <a:lnTo>
                    <a:pt x="103" y="59"/>
                  </a:lnTo>
                  <a:lnTo>
                    <a:pt x="103" y="59"/>
                  </a:lnTo>
                  <a:lnTo>
                    <a:pt x="104" y="55"/>
                  </a:lnTo>
                  <a:lnTo>
                    <a:pt x="106" y="52"/>
                  </a:lnTo>
                  <a:lnTo>
                    <a:pt x="106" y="52"/>
                  </a:lnTo>
                  <a:lnTo>
                    <a:pt x="110" y="50"/>
                  </a:lnTo>
                  <a:lnTo>
                    <a:pt x="115" y="50"/>
                  </a:lnTo>
                  <a:lnTo>
                    <a:pt x="115" y="50"/>
                  </a:lnTo>
                  <a:close/>
                  <a:moveTo>
                    <a:pt x="117" y="57"/>
                  </a:moveTo>
                  <a:lnTo>
                    <a:pt x="117" y="57"/>
                  </a:lnTo>
                  <a:lnTo>
                    <a:pt x="119" y="61"/>
                  </a:lnTo>
                  <a:lnTo>
                    <a:pt x="119" y="61"/>
                  </a:lnTo>
                  <a:lnTo>
                    <a:pt x="117" y="64"/>
                  </a:lnTo>
                  <a:lnTo>
                    <a:pt x="117" y="64"/>
                  </a:lnTo>
                  <a:lnTo>
                    <a:pt x="114" y="66"/>
                  </a:lnTo>
                  <a:lnTo>
                    <a:pt x="114" y="66"/>
                  </a:lnTo>
                  <a:lnTo>
                    <a:pt x="110" y="64"/>
                  </a:lnTo>
                  <a:lnTo>
                    <a:pt x="110" y="64"/>
                  </a:lnTo>
                  <a:lnTo>
                    <a:pt x="108" y="59"/>
                  </a:lnTo>
                  <a:lnTo>
                    <a:pt x="108" y="59"/>
                  </a:lnTo>
                  <a:lnTo>
                    <a:pt x="110" y="57"/>
                  </a:lnTo>
                  <a:lnTo>
                    <a:pt x="110" y="57"/>
                  </a:lnTo>
                  <a:lnTo>
                    <a:pt x="115" y="55"/>
                  </a:lnTo>
                  <a:lnTo>
                    <a:pt x="115" y="55"/>
                  </a:lnTo>
                  <a:lnTo>
                    <a:pt x="117" y="57"/>
                  </a:lnTo>
                  <a:lnTo>
                    <a:pt x="117" y="57"/>
                  </a:lnTo>
                  <a:close/>
                  <a:moveTo>
                    <a:pt x="128" y="50"/>
                  </a:moveTo>
                  <a:lnTo>
                    <a:pt x="128" y="50"/>
                  </a:lnTo>
                  <a:lnTo>
                    <a:pt x="130" y="55"/>
                  </a:lnTo>
                  <a:lnTo>
                    <a:pt x="132" y="63"/>
                  </a:lnTo>
                  <a:lnTo>
                    <a:pt x="132" y="63"/>
                  </a:lnTo>
                  <a:lnTo>
                    <a:pt x="128" y="68"/>
                  </a:lnTo>
                  <a:lnTo>
                    <a:pt x="125" y="74"/>
                  </a:lnTo>
                  <a:lnTo>
                    <a:pt x="125" y="74"/>
                  </a:lnTo>
                  <a:lnTo>
                    <a:pt x="119" y="77"/>
                  </a:lnTo>
                  <a:lnTo>
                    <a:pt x="112" y="77"/>
                  </a:lnTo>
                  <a:lnTo>
                    <a:pt x="112" y="77"/>
                  </a:lnTo>
                  <a:lnTo>
                    <a:pt x="106" y="75"/>
                  </a:lnTo>
                  <a:lnTo>
                    <a:pt x="101" y="72"/>
                  </a:lnTo>
                  <a:lnTo>
                    <a:pt x="101" y="72"/>
                  </a:lnTo>
                  <a:lnTo>
                    <a:pt x="97" y="64"/>
                  </a:lnTo>
                  <a:lnTo>
                    <a:pt x="97" y="59"/>
                  </a:lnTo>
                  <a:lnTo>
                    <a:pt x="97" y="59"/>
                  </a:lnTo>
                  <a:lnTo>
                    <a:pt x="99" y="52"/>
                  </a:lnTo>
                  <a:lnTo>
                    <a:pt x="103" y="46"/>
                  </a:lnTo>
                  <a:lnTo>
                    <a:pt x="103" y="46"/>
                  </a:lnTo>
                  <a:lnTo>
                    <a:pt x="110" y="44"/>
                  </a:lnTo>
                  <a:lnTo>
                    <a:pt x="115" y="42"/>
                  </a:lnTo>
                  <a:lnTo>
                    <a:pt x="115" y="42"/>
                  </a:lnTo>
                  <a:lnTo>
                    <a:pt x="123" y="46"/>
                  </a:lnTo>
                  <a:lnTo>
                    <a:pt x="128" y="50"/>
                  </a:lnTo>
                  <a:lnTo>
                    <a:pt x="128" y="50"/>
                  </a:lnTo>
                  <a:close/>
                  <a:moveTo>
                    <a:pt x="66" y="6"/>
                  </a:moveTo>
                  <a:lnTo>
                    <a:pt x="66" y="0"/>
                  </a:lnTo>
                  <a:lnTo>
                    <a:pt x="66" y="0"/>
                  </a:lnTo>
                  <a:lnTo>
                    <a:pt x="59" y="0"/>
                  </a:lnTo>
                  <a:lnTo>
                    <a:pt x="59" y="6"/>
                  </a:lnTo>
                  <a:lnTo>
                    <a:pt x="59" y="6"/>
                  </a:lnTo>
                  <a:lnTo>
                    <a:pt x="53" y="6"/>
                  </a:lnTo>
                  <a:lnTo>
                    <a:pt x="51" y="2"/>
                  </a:lnTo>
                  <a:lnTo>
                    <a:pt x="51" y="2"/>
                  </a:lnTo>
                  <a:lnTo>
                    <a:pt x="44" y="4"/>
                  </a:lnTo>
                  <a:lnTo>
                    <a:pt x="46" y="9"/>
                  </a:lnTo>
                  <a:lnTo>
                    <a:pt x="46" y="9"/>
                  </a:lnTo>
                  <a:lnTo>
                    <a:pt x="44" y="11"/>
                  </a:lnTo>
                  <a:lnTo>
                    <a:pt x="44" y="11"/>
                  </a:lnTo>
                  <a:lnTo>
                    <a:pt x="42" y="13"/>
                  </a:lnTo>
                  <a:lnTo>
                    <a:pt x="37" y="9"/>
                  </a:lnTo>
                  <a:lnTo>
                    <a:pt x="37" y="9"/>
                  </a:lnTo>
                  <a:lnTo>
                    <a:pt x="33" y="17"/>
                  </a:lnTo>
                  <a:lnTo>
                    <a:pt x="37" y="19"/>
                  </a:lnTo>
                  <a:lnTo>
                    <a:pt x="37" y="19"/>
                  </a:lnTo>
                  <a:lnTo>
                    <a:pt x="35" y="24"/>
                  </a:lnTo>
                  <a:lnTo>
                    <a:pt x="29" y="24"/>
                  </a:lnTo>
                  <a:lnTo>
                    <a:pt x="29" y="24"/>
                  </a:lnTo>
                  <a:lnTo>
                    <a:pt x="29" y="31"/>
                  </a:lnTo>
                  <a:lnTo>
                    <a:pt x="33" y="33"/>
                  </a:lnTo>
                  <a:lnTo>
                    <a:pt x="33" y="33"/>
                  </a:lnTo>
                  <a:lnTo>
                    <a:pt x="35" y="37"/>
                  </a:lnTo>
                  <a:lnTo>
                    <a:pt x="29" y="41"/>
                  </a:lnTo>
                  <a:lnTo>
                    <a:pt x="29" y="41"/>
                  </a:lnTo>
                  <a:lnTo>
                    <a:pt x="33" y="46"/>
                  </a:lnTo>
                  <a:lnTo>
                    <a:pt x="38" y="46"/>
                  </a:lnTo>
                  <a:lnTo>
                    <a:pt x="38" y="46"/>
                  </a:lnTo>
                  <a:lnTo>
                    <a:pt x="40" y="48"/>
                  </a:lnTo>
                  <a:lnTo>
                    <a:pt x="40" y="48"/>
                  </a:lnTo>
                  <a:lnTo>
                    <a:pt x="40" y="50"/>
                  </a:lnTo>
                  <a:lnTo>
                    <a:pt x="38" y="53"/>
                  </a:lnTo>
                  <a:lnTo>
                    <a:pt x="38" y="53"/>
                  </a:lnTo>
                  <a:lnTo>
                    <a:pt x="44" y="59"/>
                  </a:lnTo>
                  <a:lnTo>
                    <a:pt x="48" y="55"/>
                  </a:lnTo>
                  <a:lnTo>
                    <a:pt x="48" y="55"/>
                  </a:lnTo>
                  <a:lnTo>
                    <a:pt x="53" y="57"/>
                  </a:lnTo>
                  <a:lnTo>
                    <a:pt x="53" y="61"/>
                  </a:lnTo>
                  <a:lnTo>
                    <a:pt x="53" y="61"/>
                  </a:lnTo>
                  <a:lnTo>
                    <a:pt x="60" y="63"/>
                  </a:lnTo>
                  <a:lnTo>
                    <a:pt x="60" y="57"/>
                  </a:lnTo>
                  <a:lnTo>
                    <a:pt x="60" y="57"/>
                  </a:lnTo>
                  <a:lnTo>
                    <a:pt x="66" y="57"/>
                  </a:lnTo>
                  <a:lnTo>
                    <a:pt x="68" y="61"/>
                  </a:lnTo>
                  <a:lnTo>
                    <a:pt x="68" y="61"/>
                  </a:lnTo>
                  <a:lnTo>
                    <a:pt x="75" y="57"/>
                  </a:lnTo>
                  <a:lnTo>
                    <a:pt x="73" y="53"/>
                  </a:lnTo>
                  <a:lnTo>
                    <a:pt x="73" y="53"/>
                  </a:lnTo>
                  <a:lnTo>
                    <a:pt x="75" y="52"/>
                  </a:lnTo>
                  <a:lnTo>
                    <a:pt x="75" y="52"/>
                  </a:lnTo>
                  <a:lnTo>
                    <a:pt x="79" y="50"/>
                  </a:lnTo>
                  <a:lnTo>
                    <a:pt x="82" y="53"/>
                  </a:lnTo>
                  <a:lnTo>
                    <a:pt x="82" y="53"/>
                  </a:lnTo>
                  <a:lnTo>
                    <a:pt x="86" y="46"/>
                  </a:lnTo>
                  <a:lnTo>
                    <a:pt x="82" y="42"/>
                  </a:lnTo>
                  <a:lnTo>
                    <a:pt x="82" y="42"/>
                  </a:lnTo>
                  <a:lnTo>
                    <a:pt x="84" y="39"/>
                  </a:lnTo>
                  <a:lnTo>
                    <a:pt x="90" y="39"/>
                  </a:lnTo>
                  <a:lnTo>
                    <a:pt x="90" y="39"/>
                  </a:lnTo>
                  <a:lnTo>
                    <a:pt x="90" y="31"/>
                  </a:lnTo>
                  <a:lnTo>
                    <a:pt x="86" y="30"/>
                  </a:lnTo>
                  <a:lnTo>
                    <a:pt x="86" y="30"/>
                  </a:lnTo>
                  <a:lnTo>
                    <a:pt x="84" y="24"/>
                  </a:lnTo>
                  <a:lnTo>
                    <a:pt x="90" y="22"/>
                  </a:lnTo>
                  <a:lnTo>
                    <a:pt x="90" y="22"/>
                  </a:lnTo>
                  <a:lnTo>
                    <a:pt x="86" y="15"/>
                  </a:lnTo>
                  <a:lnTo>
                    <a:pt x="81" y="17"/>
                  </a:lnTo>
                  <a:lnTo>
                    <a:pt x="81" y="17"/>
                  </a:lnTo>
                  <a:lnTo>
                    <a:pt x="81" y="15"/>
                  </a:lnTo>
                  <a:lnTo>
                    <a:pt x="81" y="15"/>
                  </a:lnTo>
                  <a:lnTo>
                    <a:pt x="79" y="13"/>
                  </a:lnTo>
                  <a:lnTo>
                    <a:pt x="81" y="9"/>
                  </a:lnTo>
                  <a:lnTo>
                    <a:pt x="81" y="9"/>
                  </a:lnTo>
                  <a:lnTo>
                    <a:pt x="75" y="4"/>
                  </a:lnTo>
                  <a:lnTo>
                    <a:pt x="71" y="8"/>
                  </a:lnTo>
                  <a:lnTo>
                    <a:pt x="71" y="8"/>
                  </a:lnTo>
                  <a:lnTo>
                    <a:pt x="66" y="6"/>
                  </a:lnTo>
                  <a:lnTo>
                    <a:pt x="66" y="6"/>
                  </a:lnTo>
                  <a:close/>
                  <a:moveTo>
                    <a:pt x="60" y="20"/>
                  </a:moveTo>
                  <a:lnTo>
                    <a:pt x="60" y="20"/>
                  </a:lnTo>
                  <a:lnTo>
                    <a:pt x="66" y="22"/>
                  </a:lnTo>
                  <a:lnTo>
                    <a:pt x="68" y="24"/>
                  </a:lnTo>
                  <a:lnTo>
                    <a:pt x="68" y="24"/>
                  </a:lnTo>
                  <a:lnTo>
                    <a:pt x="70" y="28"/>
                  </a:lnTo>
                  <a:lnTo>
                    <a:pt x="71" y="33"/>
                  </a:lnTo>
                  <a:lnTo>
                    <a:pt x="71" y="33"/>
                  </a:lnTo>
                  <a:lnTo>
                    <a:pt x="70" y="37"/>
                  </a:lnTo>
                  <a:lnTo>
                    <a:pt x="66" y="41"/>
                  </a:lnTo>
                  <a:lnTo>
                    <a:pt x="66" y="41"/>
                  </a:lnTo>
                  <a:lnTo>
                    <a:pt x="62" y="42"/>
                  </a:lnTo>
                  <a:lnTo>
                    <a:pt x="59" y="42"/>
                  </a:lnTo>
                  <a:lnTo>
                    <a:pt x="59" y="42"/>
                  </a:lnTo>
                  <a:lnTo>
                    <a:pt x="55" y="41"/>
                  </a:lnTo>
                  <a:lnTo>
                    <a:pt x="51" y="39"/>
                  </a:lnTo>
                  <a:lnTo>
                    <a:pt x="51" y="39"/>
                  </a:lnTo>
                  <a:lnTo>
                    <a:pt x="49" y="35"/>
                  </a:lnTo>
                  <a:lnTo>
                    <a:pt x="49" y="30"/>
                  </a:lnTo>
                  <a:lnTo>
                    <a:pt x="49" y="30"/>
                  </a:lnTo>
                  <a:lnTo>
                    <a:pt x="49" y="26"/>
                  </a:lnTo>
                  <a:lnTo>
                    <a:pt x="53" y="22"/>
                  </a:lnTo>
                  <a:lnTo>
                    <a:pt x="53" y="22"/>
                  </a:lnTo>
                  <a:lnTo>
                    <a:pt x="57" y="20"/>
                  </a:lnTo>
                  <a:lnTo>
                    <a:pt x="60" y="20"/>
                  </a:lnTo>
                  <a:lnTo>
                    <a:pt x="60" y="20"/>
                  </a:lnTo>
                  <a:close/>
                  <a:moveTo>
                    <a:pt x="64" y="28"/>
                  </a:moveTo>
                  <a:lnTo>
                    <a:pt x="64" y="28"/>
                  </a:lnTo>
                  <a:lnTo>
                    <a:pt x="64" y="31"/>
                  </a:lnTo>
                  <a:lnTo>
                    <a:pt x="64" y="31"/>
                  </a:lnTo>
                  <a:lnTo>
                    <a:pt x="62" y="35"/>
                  </a:lnTo>
                  <a:lnTo>
                    <a:pt x="62" y="35"/>
                  </a:lnTo>
                  <a:lnTo>
                    <a:pt x="59" y="37"/>
                  </a:lnTo>
                  <a:lnTo>
                    <a:pt x="59" y="37"/>
                  </a:lnTo>
                  <a:lnTo>
                    <a:pt x="55" y="35"/>
                  </a:lnTo>
                  <a:lnTo>
                    <a:pt x="55" y="35"/>
                  </a:lnTo>
                  <a:lnTo>
                    <a:pt x="55" y="31"/>
                  </a:lnTo>
                  <a:lnTo>
                    <a:pt x="55" y="31"/>
                  </a:lnTo>
                  <a:lnTo>
                    <a:pt x="57" y="28"/>
                  </a:lnTo>
                  <a:lnTo>
                    <a:pt x="57" y="28"/>
                  </a:lnTo>
                  <a:lnTo>
                    <a:pt x="60" y="26"/>
                  </a:lnTo>
                  <a:lnTo>
                    <a:pt x="60" y="26"/>
                  </a:lnTo>
                  <a:lnTo>
                    <a:pt x="64" y="28"/>
                  </a:lnTo>
                  <a:lnTo>
                    <a:pt x="64" y="28"/>
                  </a:lnTo>
                  <a:close/>
                  <a:moveTo>
                    <a:pt x="73" y="20"/>
                  </a:moveTo>
                  <a:lnTo>
                    <a:pt x="73" y="20"/>
                  </a:lnTo>
                  <a:lnTo>
                    <a:pt x="77" y="26"/>
                  </a:lnTo>
                  <a:lnTo>
                    <a:pt x="77" y="33"/>
                  </a:lnTo>
                  <a:lnTo>
                    <a:pt x="77" y="33"/>
                  </a:lnTo>
                  <a:lnTo>
                    <a:pt x="75" y="39"/>
                  </a:lnTo>
                  <a:lnTo>
                    <a:pt x="70" y="44"/>
                  </a:lnTo>
                  <a:lnTo>
                    <a:pt x="70" y="44"/>
                  </a:lnTo>
                  <a:lnTo>
                    <a:pt x="64" y="48"/>
                  </a:lnTo>
                  <a:lnTo>
                    <a:pt x="59" y="48"/>
                  </a:lnTo>
                  <a:lnTo>
                    <a:pt x="59" y="48"/>
                  </a:lnTo>
                  <a:lnTo>
                    <a:pt x="51" y="46"/>
                  </a:lnTo>
                  <a:lnTo>
                    <a:pt x="46" y="42"/>
                  </a:lnTo>
                  <a:lnTo>
                    <a:pt x="46" y="42"/>
                  </a:lnTo>
                  <a:lnTo>
                    <a:pt x="44" y="37"/>
                  </a:lnTo>
                  <a:lnTo>
                    <a:pt x="42" y="30"/>
                  </a:lnTo>
                  <a:lnTo>
                    <a:pt x="42" y="30"/>
                  </a:lnTo>
                  <a:lnTo>
                    <a:pt x="44" y="22"/>
                  </a:lnTo>
                  <a:lnTo>
                    <a:pt x="49" y="19"/>
                  </a:lnTo>
                  <a:lnTo>
                    <a:pt x="49" y="19"/>
                  </a:lnTo>
                  <a:lnTo>
                    <a:pt x="55" y="15"/>
                  </a:lnTo>
                  <a:lnTo>
                    <a:pt x="62" y="15"/>
                  </a:lnTo>
                  <a:lnTo>
                    <a:pt x="62" y="15"/>
                  </a:lnTo>
                  <a:lnTo>
                    <a:pt x="68" y="17"/>
                  </a:lnTo>
                  <a:lnTo>
                    <a:pt x="73" y="20"/>
                  </a:lnTo>
                  <a:lnTo>
                    <a:pt x="73" y="20"/>
                  </a:lnTo>
                  <a:close/>
                  <a:moveTo>
                    <a:pt x="44" y="88"/>
                  </a:moveTo>
                  <a:lnTo>
                    <a:pt x="44" y="88"/>
                  </a:lnTo>
                  <a:lnTo>
                    <a:pt x="38" y="90"/>
                  </a:lnTo>
                  <a:lnTo>
                    <a:pt x="33" y="92"/>
                  </a:lnTo>
                  <a:lnTo>
                    <a:pt x="33" y="92"/>
                  </a:lnTo>
                  <a:lnTo>
                    <a:pt x="29" y="97"/>
                  </a:lnTo>
                  <a:lnTo>
                    <a:pt x="27" y="105"/>
                  </a:lnTo>
                  <a:lnTo>
                    <a:pt x="27" y="105"/>
                  </a:lnTo>
                  <a:lnTo>
                    <a:pt x="29" y="110"/>
                  </a:lnTo>
                  <a:lnTo>
                    <a:pt x="33" y="116"/>
                  </a:lnTo>
                  <a:lnTo>
                    <a:pt x="33" y="116"/>
                  </a:lnTo>
                  <a:lnTo>
                    <a:pt x="38" y="119"/>
                  </a:lnTo>
                  <a:lnTo>
                    <a:pt x="44" y="119"/>
                  </a:lnTo>
                  <a:lnTo>
                    <a:pt x="44" y="119"/>
                  </a:lnTo>
                  <a:lnTo>
                    <a:pt x="51" y="119"/>
                  </a:lnTo>
                  <a:lnTo>
                    <a:pt x="55" y="116"/>
                  </a:lnTo>
                  <a:lnTo>
                    <a:pt x="55" y="116"/>
                  </a:lnTo>
                  <a:lnTo>
                    <a:pt x="59" y="110"/>
                  </a:lnTo>
                  <a:lnTo>
                    <a:pt x="60" y="105"/>
                  </a:lnTo>
                  <a:lnTo>
                    <a:pt x="60" y="105"/>
                  </a:lnTo>
                  <a:lnTo>
                    <a:pt x="59" y="97"/>
                  </a:lnTo>
                  <a:lnTo>
                    <a:pt x="55" y="92"/>
                  </a:lnTo>
                  <a:lnTo>
                    <a:pt x="55" y="92"/>
                  </a:lnTo>
                  <a:lnTo>
                    <a:pt x="51" y="90"/>
                  </a:lnTo>
                  <a:lnTo>
                    <a:pt x="44" y="88"/>
                  </a:lnTo>
                  <a:lnTo>
                    <a:pt x="44" y="88"/>
                  </a:lnTo>
                  <a:close/>
                  <a:moveTo>
                    <a:pt x="49" y="99"/>
                  </a:moveTo>
                  <a:lnTo>
                    <a:pt x="49" y="99"/>
                  </a:lnTo>
                  <a:lnTo>
                    <a:pt x="48" y="97"/>
                  </a:lnTo>
                  <a:lnTo>
                    <a:pt x="44" y="97"/>
                  </a:lnTo>
                  <a:lnTo>
                    <a:pt x="44" y="97"/>
                  </a:lnTo>
                  <a:lnTo>
                    <a:pt x="42" y="97"/>
                  </a:lnTo>
                  <a:lnTo>
                    <a:pt x="38" y="99"/>
                  </a:lnTo>
                  <a:lnTo>
                    <a:pt x="38" y="99"/>
                  </a:lnTo>
                  <a:lnTo>
                    <a:pt x="38" y="101"/>
                  </a:lnTo>
                  <a:lnTo>
                    <a:pt x="37" y="105"/>
                  </a:lnTo>
                  <a:lnTo>
                    <a:pt x="37" y="105"/>
                  </a:lnTo>
                  <a:lnTo>
                    <a:pt x="38" y="107"/>
                  </a:lnTo>
                  <a:lnTo>
                    <a:pt x="38" y="110"/>
                  </a:lnTo>
                  <a:lnTo>
                    <a:pt x="38" y="110"/>
                  </a:lnTo>
                  <a:lnTo>
                    <a:pt x="42" y="110"/>
                  </a:lnTo>
                  <a:lnTo>
                    <a:pt x="44" y="112"/>
                  </a:lnTo>
                  <a:lnTo>
                    <a:pt x="44" y="112"/>
                  </a:lnTo>
                  <a:lnTo>
                    <a:pt x="48" y="110"/>
                  </a:lnTo>
                  <a:lnTo>
                    <a:pt x="49" y="110"/>
                  </a:lnTo>
                  <a:lnTo>
                    <a:pt x="49" y="110"/>
                  </a:lnTo>
                  <a:lnTo>
                    <a:pt x="51" y="107"/>
                  </a:lnTo>
                  <a:lnTo>
                    <a:pt x="51" y="105"/>
                  </a:lnTo>
                  <a:lnTo>
                    <a:pt x="51" y="105"/>
                  </a:lnTo>
                  <a:lnTo>
                    <a:pt x="51" y="101"/>
                  </a:lnTo>
                  <a:lnTo>
                    <a:pt x="49" y="99"/>
                  </a:lnTo>
                  <a:lnTo>
                    <a:pt x="49" y="99"/>
                  </a:lnTo>
                  <a:close/>
                  <a:moveTo>
                    <a:pt x="62" y="86"/>
                  </a:moveTo>
                  <a:lnTo>
                    <a:pt x="62" y="86"/>
                  </a:lnTo>
                  <a:lnTo>
                    <a:pt x="55" y="81"/>
                  </a:lnTo>
                  <a:lnTo>
                    <a:pt x="44" y="79"/>
                  </a:lnTo>
                  <a:lnTo>
                    <a:pt x="44" y="79"/>
                  </a:lnTo>
                  <a:lnTo>
                    <a:pt x="35" y="81"/>
                  </a:lnTo>
                  <a:lnTo>
                    <a:pt x="27" y="86"/>
                  </a:lnTo>
                  <a:lnTo>
                    <a:pt x="27" y="86"/>
                  </a:lnTo>
                  <a:lnTo>
                    <a:pt x="22" y="94"/>
                  </a:lnTo>
                  <a:lnTo>
                    <a:pt x="20" y="105"/>
                  </a:lnTo>
                  <a:lnTo>
                    <a:pt x="20" y="105"/>
                  </a:lnTo>
                  <a:lnTo>
                    <a:pt x="22" y="114"/>
                  </a:lnTo>
                  <a:lnTo>
                    <a:pt x="27" y="121"/>
                  </a:lnTo>
                  <a:lnTo>
                    <a:pt x="27" y="121"/>
                  </a:lnTo>
                  <a:lnTo>
                    <a:pt x="35" y="127"/>
                  </a:lnTo>
                  <a:lnTo>
                    <a:pt x="44" y="129"/>
                  </a:lnTo>
                  <a:lnTo>
                    <a:pt x="44" y="129"/>
                  </a:lnTo>
                  <a:lnTo>
                    <a:pt x="55" y="127"/>
                  </a:lnTo>
                  <a:lnTo>
                    <a:pt x="62" y="121"/>
                  </a:lnTo>
                  <a:lnTo>
                    <a:pt x="62" y="121"/>
                  </a:lnTo>
                  <a:lnTo>
                    <a:pt x="68" y="114"/>
                  </a:lnTo>
                  <a:lnTo>
                    <a:pt x="70" y="105"/>
                  </a:lnTo>
                  <a:lnTo>
                    <a:pt x="70" y="105"/>
                  </a:lnTo>
                  <a:lnTo>
                    <a:pt x="68" y="94"/>
                  </a:lnTo>
                  <a:lnTo>
                    <a:pt x="62" y="86"/>
                  </a:lnTo>
                  <a:lnTo>
                    <a:pt x="62" y="86"/>
                  </a:lnTo>
                  <a:close/>
                </a:path>
              </a:pathLst>
            </a:custGeom>
            <a:solidFill>
              <a:schemeClr val="bg1"/>
            </a:soli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3" name="组合 32"/>
          <p:cNvGrpSpPr/>
          <p:nvPr/>
        </p:nvGrpSpPr>
        <p:grpSpPr>
          <a:xfrm>
            <a:off x="7459912" y="4368963"/>
            <a:ext cx="1402505" cy="1605507"/>
            <a:chOff x="7459912" y="4368963"/>
            <a:chExt cx="1402505" cy="1605507"/>
          </a:xfrm>
        </p:grpSpPr>
        <p:sp>
          <p:nvSpPr>
            <p:cNvPr id="34" name="任意多边形 33"/>
            <p:cNvSpPr/>
            <p:nvPr/>
          </p:nvSpPr>
          <p:spPr bwMode="auto">
            <a:xfrm>
              <a:off x="7465171" y="4368963"/>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5" name="文本框 38"/>
            <p:cNvSpPr txBox="1"/>
            <p:nvPr/>
          </p:nvSpPr>
          <p:spPr>
            <a:xfrm>
              <a:off x="7459912" y="5276962"/>
              <a:ext cx="1402505" cy="276999"/>
            </a:xfrm>
            <a:prstGeom prst="rect">
              <a:avLst/>
            </a:prstGeom>
            <a:no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latin typeface="微软雅黑" panose="020B0503020204020204" pitchFamily="34" charset="-122"/>
                  <a:ea typeface="微软雅黑" panose="020B0503020204020204" pitchFamily="34" charset="-122"/>
                </a:rPr>
                <a:t>高效快捷</a:t>
              </a:r>
              <a:endParaRPr lang="zh-CN" altLang="en-US" sz="2000" dirty="0">
                <a:latin typeface="微软雅黑" panose="020B0503020204020204" pitchFamily="34" charset="-122"/>
                <a:ea typeface="微软雅黑" panose="020B0503020204020204" pitchFamily="34" charset="-122"/>
              </a:endParaRPr>
            </a:p>
          </p:txBody>
        </p:sp>
        <p:sp>
          <p:nvSpPr>
            <p:cNvPr id="36" name="Freeform 327"/>
            <p:cNvSpPr>
              <a:spLocks noEditPoints="1"/>
            </p:cNvSpPr>
            <p:nvPr/>
          </p:nvSpPr>
          <p:spPr bwMode="auto">
            <a:xfrm>
              <a:off x="7926721" y="4761165"/>
              <a:ext cx="414248" cy="355470"/>
            </a:xfrm>
            <a:custGeom>
              <a:avLst/>
              <a:gdLst>
                <a:gd name="T0" fmla="*/ 75 w 148"/>
                <a:gd name="T1" fmla="*/ 57 h 127"/>
                <a:gd name="T2" fmla="*/ 73 w 148"/>
                <a:gd name="T3" fmla="*/ 57 h 127"/>
                <a:gd name="T4" fmla="*/ 7 w 148"/>
                <a:gd name="T5" fmla="*/ 37 h 127"/>
                <a:gd name="T6" fmla="*/ 24 w 148"/>
                <a:gd name="T7" fmla="*/ 13 h 127"/>
                <a:gd name="T8" fmla="*/ 92 w 148"/>
                <a:gd name="T9" fmla="*/ 13 h 127"/>
                <a:gd name="T10" fmla="*/ 128 w 148"/>
                <a:gd name="T11" fmla="*/ 37 h 127"/>
                <a:gd name="T12" fmla="*/ 134 w 148"/>
                <a:gd name="T13" fmla="*/ 6 h 127"/>
                <a:gd name="T14" fmla="*/ 128 w 148"/>
                <a:gd name="T15" fmla="*/ 0 h 127"/>
                <a:gd name="T16" fmla="*/ 55 w 148"/>
                <a:gd name="T17" fmla="*/ 0 h 127"/>
                <a:gd name="T18" fmla="*/ 15 w 148"/>
                <a:gd name="T19" fmla="*/ 0 h 127"/>
                <a:gd name="T20" fmla="*/ 7 w 148"/>
                <a:gd name="T21" fmla="*/ 37 h 127"/>
                <a:gd name="T22" fmla="*/ 141 w 148"/>
                <a:gd name="T23" fmla="*/ 42 h 127"/>
                <a:gd name="T24" fmla="*/ 148 w 148"/>
                <a:gd name="T25" fmla="*/ 103 h 127"/>
                <a:gd name="T26" fmla="*/ 143 w 148"/>
                <a:gd name="T27" fmla="*/ 127 h 127"/>
                <a:gd name="T28" fmla="*/ 114 w 148"/>
                <a:gd name="T29" fmla="*/ 103 h 127"/>
                <a:gd name="T30" fmla="*/ 35 w 148"/>
                <a:gd name="T31" fmla="*/ 127 h 127"/>
                <a:gd name="T32" fmla="*/ 5 w 148"/>
                <a:gd name="T33" fmla="*/ 103 h 127"/>
                <a:gd name="T34" fmla="*/ 0 w 148"/>
                <a:gd name="T35" fmla="*/ 57 h 127"/>
                <a:gd name="T36" fmla="*/ 7 w 148"/>
                <a:gd name="T37" fmla="*/ 39 h 127"/>
                <a:gd name="T38" fmla="*/ 70 w 148"/>
                <a:gd name="T39" fmla="*/ 39 h 127"/>
                <a:gd name="T40" fmla="*/ 128 w 148"/>
                <a:gd name="T41" fmla="*/ 39 h 127"/>
                <a:gd name="T42" fmla="*/ 141 w 148"/>
                <a:gd name="T43" fmla="*/ 42 h 127"/>
                <a:gd name="T44" fmla="*/ 20 w 148"/>
                <a:gd name="T45" fmla="*/ 59 h 127"/>
                <a:gd name="T46" fmla="*/ 16 w 148"/>
                <a:gd name="T47" fmla="*/ 61 h 127"/>
                <a:gd name="T48" fmla="*/ 9 w 148"/>
                <a:gd name="T49" fmla="*/ 66 h 127"/>
                <a:gd name="T50" fmla="*/ 9 w 148"/>
                <a:gd name="T51" fmla="*/ 70 h 127"/>
                <a:gd name="T52" fmla="*/ 13 w 148"/>
                <a:gd name="T53" fmla="*/ 77 h 127"/>
                <a:gd name="T54" fmla="*/ 20 w 148"/>
                <a:gd name="T55" fmla="*/ 81 h 127"/>
                <a:gd name="T56" fmla="*/ 24 w 148"/>
                <a:gd name="T57" fmla="*/ 81 h 127"/>
                <a:gd name="T58" fmla="*/ 29 w 148"/>
                <a:gd name="T59" fmla="*/ 74 h 127"/>
                <a:gd name="T60" fmla="*/ 31 w 148"/>
                <a:gd name="T61" fmla="*/ 70 h 127"/>
                <a:gd name="T62" fmla="*/ 27 w 148"/>
                <a:gd name="T63" fmla="*/ 63 h 127"/>
                <a:gd name="T64" fmla="*/ 20 w 148"/>
                <a:gd name="T65" fmla="*/ 59 h 127"/>
                <a:gd name="T66" fmla="*/ 126 w 148"/>
                <a:gd name="T67" fmla="*/ 59 h 127"/>
                <a:gd name="T68" fmla="*/ 121 w 148"/>
                <a:gd name="T69" fmla="*/ 61 h 127"/>
                <a:gd name="T70" fmla="*/ 115 w 148"/>
                <a:gd name="T71" fmla="*/ 66 h 127"/>
                <a:gd name="T72" fmla="*/ 115 w 148"/>
                <a:gd name="T73" fmla="*/ 70 h 127"/>
                <a:gd name="T74" fmla="*/ 117 w 148"/>
                <a:gd name="T75" fmla="*/ 77 h 127"/>
                <a:gd name="T76" fmla="*/ 126 w 148"/>
                <a:gd name="T77" fmla="*/ 81 h 127"/>
                <a:gd name="T78" fmla="*/ 130 w 148"/>
                <a:gd name="T79" fmla="*/ 81 h 127"/>
                <a:gd name="T80" fmla="*/ 136 w 148"/>
                <a:gd name="T81" fmla="*/ 74 h 127"/>
                <a:gd name="T82" fmla="*/ 137 w 148"/>
                <a:gd name="T83" fmla="*/ 70 h 127"/>
                <a:gd name="T84" fmla="*/ 134 w 148"/>
                <a:gd name="T85" fmla="*/ 63 h 127"/>
                <a:gd name="T86" fmla="*/ 126 w 148"/>
                <a:gd name="T87" fmla="*/ 59 h 127"/>
                <a:gd name="T88" fmla="*/ 44 w 148"/>
                <a:gd name="T89" fmla="*/ 64 h 127"/>
                <a:gd name="T90" fmla="*/ 103 w 148"/>
                <a:gd name="T91" fmla="*/ 90 h 127"/>
                <a:gd name="T92" fmla="*/ 44 w 148"/>
                <a:gd name="T93"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27">
                  <a:moveTo>
                    <a:pt x="73" y="57"/>
                  </a:moveTo>
                  <a:lnTo>
                    <a:pt x="75" y="57"/>
                  </a:lnTo>
                  <a:lnTo>
                    <a:pt x="73" y="57"/>
                  </a:lnTo>
                  <a:lnTo>
                    <a:pt x="73" y="57"/>
                  </a:lnTo>
                  <a:lnTo>
                    <a:pt x="73" y="57"/>
                  </a:lnTo>
                  <a:close/>
                  <a:moveTo>
                    <a:pt x="7" y="37"/>
                  </a:moveTo>
                  <a:lnTo>
                    <a:pt x="18" y="37"/>
                  </a:lnTo>
                  <a:lnTo>
                    <a:pt x="24" y="13"/>
                  </a:lnTo>
                  <a:lnTo>
                    <a:pt x="55" y="13"/>
                  </a:lnTo>
                  <a:lnTo>
                    <a:pt x="92" y="13"/>
                  </a:lnTo>
                  <a:lnTo>
                    <a:pt x="123" y="13"/>
                  </a:lnTo>
                  <a:lnTo>
                    <a:pt x="128" y="37"/>
                  </a:lnTo>
                  <a:lnTo>
                    <a:pt x="141" y="37"/>
                  </a:lnTo>
                  <a:lnTo>
                    <a:pt x="134" y="6"/>
                  </a:lnTo>
                  <a:lnTo>
                    <a:pt x="134" y="0"/>
                  </a:lnTo>
                  <a:lnTo>
                    <a:pt x="128" y="0"/>
                  </a:lnTo>
                  <a:lnTo>
                    <a:pt x="92" y="0"/>
                  </a:lnTo>
                  <a:lnTo>
                    <a:pt x="55" y="0"/>
                  </a:lnTo>
                  <a:lnTo>
                    <a:pt x="18" y="0"/>
                  </a:lnTo>
                  <a:lnTo>
                    <a:pt x="15" y="0"/>
                  </a:lnTo>
                  <a:lnTo>
                    <a:pt x="13" y="6"/>
                  </a:lnTo>
                  <a:lnTo>
                    <a:pt x="7" y="37"/>
                  </a:lnTo>
                  <a:lnTo>
                    <a:pt x="7" y="37"/>
                  </a:lnTo>
                  <a:close/>
                  <a:moveTo>
                    <a:pt x="141" y="42"/>
                  </a:moveTo>
                  <a:lnTo>
                    <a:pt x="148" y="57"/>
                  </a:lnTo>
                  <a:lnTo>
                    <a:pt x="148" y="103"/>
                  </a:lnTo>
                  <a:lnTo>
                    <a:pt x="143" y="103"/>
                  </a:lnTo>
                  <a:lnTo>
                    <a:pt x="143" y="127"/>
                  </a:lnTo>
                  <a:lnTo>
                    <a:pt x="114" y="127"/>
                  </a:lnTo>
                  <a:lnTo>
                    <a:pt x="114" y="103"/>
                  </a:lnTo>
                  <a:lnTo>
                    <a:pt x="35" y="103"/>
                  </a:lnTo>
                  <a:lnTo>
                    <a:pt x="35" y="127"/>
                  </a:lnTo>
                  <a:lnTo>
                    <a:pt x="5" y="127"/>
                  </a:lnTo>
                  <a:lnTo>
                    <a:pt x="5" y="103"/>
                  </a:lnTo>
                  <a:lnTo>
                    <a:pt x="0" y="103"/>
                  </a:lnTo>
                  <a:lnTo>
                    <a:pt x="0" y="57"/>
                  </a:lnTo>
                  <a:lnTo>
                    <a:pt x="5" y="42"/>
                  </a:lnTo>
                  <a:lnTo>
                    <a:pt x="7" y="39"/>
                  </a:lnTo>
                  <a:lnTo>
                    <a:pt x="18" y="39"/>
                  </a:lnTo>
                  <a:lnTo>
                    <a:pt x="70" y="39"/>
                  </a:lnTo>
                  <a:lnTo>
                    <a:pt x="79" y="39"/>
                  </a:lnTo>
                  <a:lnTo>
                    <a:pt x="128" y="39"/>
                  </a:lnTo>
                  <a:lnTo>
                    <a:pt x="141" y="39"/>
                  </a:lnTo>
                  <a:lnTo>
                    <a:pt x="141" y="42"/>
                  </a:lnTo>
                  <a:lnTo>
                    <a:pt x="141" y="42"/>
                  </a:lnTo>
                  <a:close/>
                  <a:moveTo>
                    <a:pt x="20" y="59"/>
                  </a:moveTo>
                  <a:lnTo>
                    <a:pt x="20" y="59"/>
                  </a:lnTo>
                  <a:lnTo>
                    <a:pt x="16" y="61"/>
                  </a:lnTo>
                  <a:lnTo>
                    <a:pt x="13" y="63"/>
                  </a:lnTo>
                  <a:lnTo>
                    <a:pt x="9" y="66"/>
                  </a:lnTo>
                  <a:lnTo>
                    <a:pt x="9" y="70"/>
                  </a:lnTo>
                  <a:lnTo>
                    <a:pt x="9" y="70"/>
                  </a:lnTo>
                  <a:lnTo>
                    <a:pt x="9" y="74"/>
                  </a:lnTo>
                  <a:lnTo>
                    <a:pt x="13" y="77"/>
                  </a:lnTo>
                  <a:lnTo>
                    <a:pt x="16" y="81"/>
                  </a:lnTo>
                  <a:lnTo>
                    <a:pt x="20" y="81"/>
                  </a:lnTo>
                  <a:lnTo>
                    <a:pt x="20" y="81"/>
                  </a:lnTo>
                  <a:lnTo>
                    <a:pt x="24" y="81"/>
                  </a:lnTo>
                  <a:lnTo>
                    <a:pt x="27" y="77"/>
                  </a:lnTo>
                  <a:lnTo>
                    <a:pt x="29" y="74"/>
                  </a:lnTo>
                  <a:lnTo>
                    <a:pt x="31" y="70"/>
                  </a:lnTo>
                  <a:lnTo>
                    <a:pt x="31" y="70"/>
                  </a:lnTo>
                  <a:lnTo>
                    <a:pt x="29" y="66"/>
                  </a:lnTo>
                  <a:lnTo>
                    <a:pt x="27" y="63"/>
                  </a:lnTo>
                  <a:lnTo>
                    <a:pt x="24" y="61"/>
                  </a:lnTo>
                  <a:lnTo>
                    <a:pt x="20" y="59"/>
                  </a:lnTo>
                  <a:lnTo>
                    <a:pt x="20" y="59"/>
                  </a:lnTo>
                  <a:close/>
                  <a:moveTo>
                    <a:pt x="126" y="59"/>
                  </a:moveTo>
                  <a:lnTo>
                    <a:pt x="126" y="59"/>
                  </a:lnTo>
                  <a:lnTo>
                    <a:pt x="121" y="61"/>
                  </a:lnTo>
                  <a:lnTo>
                    <a:pt x="117" y="63"/>
                  </a:lnTo>
                  <a:lnTo>
                    <a:pt x="115" y="66"/>
                  </a:lnTo>
                  <a:lnTo>
                    <a:pt x="115" y="70"/>
                  </a:lnTo>
                  <a:lnTo>
                    <a:pt x="115" y="70"/>
                  </a:lnTo>
                  <a:lnTo>
                    <a:pt x="115" y="74"/>
                  </a:lnTo>
                  <a:lnTo>
                    <a:pt x="117" y="77"/>
                  </a:lnTo>
                  <a:lnTo>
                    <a:pt x="121" y="81"/>
                  </a:lnTo>
                  <a:lnTo>
                    <a:pt x="126" y="81"/>
                  </a:lnTo>
                  <a:lnTo>
                    <a:pt x="126" y="81"/>
                  </a:lnTo>
                  <a:lnTo>
                    <a:pt x="130" y="81"/>
                  </a:lnTo>
                  <a:lnTo>
                    <a:pt x="134" y="77"/>
                  </a:lnTo>
                  <a:lnTo>
                    <a:pt x="136" y="74"/>
                  </a:lnTo>
                  <a:lnTo>
                    <a:pt x="137" y="70"/>
                  </a:lnTo>
                  <a:lnTo>
                    <a:pt x="137" y="70"/>
                  </a:lnTo>
                  <a:lnTo>
                    <a:pt x="136" y="66"/>
                  </a:lnTo>
                  <a:lnTo>
                    <a:pt x="134" y="63"/>
                  </a:lnTo>
                  <a:lnTo>
                    <a:pt x="130" y="61"/>
                  </a:lnTo>
                  <a:lnTo>
                    <a:pt x="126" y="59"/>
                  </a:lnTo>
                  <a:lnTo>
                    <a:pt x="126" y="59"/>
                  </a:lnTo>
                  <a:close/>
                  <a:moveTo>
                    <a:pt x="44" y="64"/>
                  </a:moveTo>
                  <a:lnTo>
                    <a:pt x="44" y="90"/>
                  </a:lnTo>
                  <a:lnTo>
                    <a:pt x="103" y="90"/>
                  </a:lnTo>
                  <a:lnTo>
                    <a:pt x="103" y="64"/>
                  </a:lnTo>
                  <a:lnTo>
                    <a:pt x="44" y="64"/>
                  </a:lnTo>
                  <a:close/>
                </a:path>
              </a:pathLst>
            </a:custGeom>
            <a:solidFill>
              <a:schemeClr val="bg1"/>
            </a:soli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pitchFamily="34" charset="-122"/>
                <a:ea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31" presetClass="entr" presetSubtype="0"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 calcmode="lin" valueType="num">
                                      <p:cBhvr>
                                        <p:cTn id="14" dur="1000" fill="hold"/>
                                        <p:tgtEl>
                                          <p:spTgt spid="30"/>
                                        </p:tgtEl>
                                        <p:attrNameLst>
                                          <p:attrName>style.rotation</p:attrName>
                                        </p:attrNameLst>
                                      </p:cBhvr>
                                      <p:tavLst>
                                        <p:tav tm="0">
                                          <p:val>
                                            <p:fltVal val="90"/>
                                          </p:val>
                                        </p:tav>
                                        <p:tav tm="100000">
                                          <p:val>
                                            <p:fltVal val="0"/>
                                          </p:val>
                                        </p:tav>
                                      </p:tavLst>
                                    </p:anim>
                                    <p:animEffect transition="in" filter="fade">
                                      <p:cBhvr>
                                        <p:cTn id="15" dur="1000"/>
                                        <p:tgtEl>
                                          <p:spTgt spid="30"/>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barn(inVertical)">
                                      <p:cBhvr>
                                        <p:cTn id="30" dur="500"/>
                                        <p:tgtEl>
                                          <p:spTgt spid="27"/>
                                        </p:tgtEl>
                                      </p:cBhvr>
                                    </p:animEffect>
                                  </p:childTnLst>
                                </p:cTn>
                              </p:par>
                            </p:childTnLst>
                          </p:cTn>
                        </p:par>
                        <p:par>
                          <p:cTn id="31" fill="hold">
                            <p:stCondLst>
                              <p:cond delay="2500"/>
                            </p:stCondLst>
                            <p:childTnLst>
                              <p:par>
                                <p:cTn id="32" presetID="14" presetClass="entr" presetSubtype="10" fill="hold" nodeType="afterEffect">
                                  <p:stCondLst>
                                    <p:cond delay="0"/>
                                  </p:stCondLst>
                                  <p:iterate type="wd">
                                    <p:tmPct val="10000"/>
                                  </p:iterate>
                                  <p:childTnLst>
                                    <p:set>
                                      <p:cBhvr>
                                        <p:cTn id="33"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34" dur="500"/>
                                        <p:tgtEl>
                                          <p:spTgt spid="28">
                                            <p:txEl>
                                              <p:pRg st="0" end="0"/>
                                            </p:txEl>
                                          </p:spTgt>
                                        </p:tgtEl>
                                      </p:cBhvr>
                                    </p:animEffect>
                                  </p:childTnLst>
                                </p:cTn>
                              </p:par>
                            </p:childTnLst>
                          </p:cTn>
                        </p:par>
                        <p:par>
                          <p:cTn id="35" fill="hold">
                            <p:stCondLst>
                              <p:cond delay="6699"/>
                            </p:stCondLst>
                            <p:childTnLst>
                              <p:par>
                                <p:cTn id="36" presetID="14" presetClass="entr" presetSubtype="1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randombar(horizontal)">
                                      <p:cBhvr>
                                        <p:cTn id="38" dur="500"/>
                                        <p:tgtEl>
                                          <p:spTgt spid="28"/>
                                        </p:tgtEl>
                                      </p:cBhvr>
                                    </p:animEffect>
                                  </p:childTnLst>
                                </p:cTn>
                              </p:par>
                            </p:childTnLst>
                          </p:cTn>
                        </p:par>
                        <p:par>
                          <p:cTn id="39" fill="hold">
                            <p:stCondLst>
                              <p:cond delay="7199"/>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7699"/>
                            </p:stCondLst>
                            <p:childTnLst>
                              <p:par>
                                <p:cTn id="45" presetID="23" presetClass="entr" presetSubtype="288"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strVal val="4/3*#ppt_w"/>
                                          </p:val>
                                        </p:tav>
                                        <p:tav tm="100000">
                                          <p:val>
                                            <p:strVal val="#ppt_w"/>
                                          </p:val>
                                        </p:tav>
                                      </p:tavLst>
                                    </p:anim>
                                    <p:anim calcmode="lin" valueType="num">
                                      <p:cBhvr>
                                        <p:cTn id="48" dur="500" fill="hold"/>
                                        <p:tgtEl>
                                          <p:spTgt spid="4"/>
                                        </p:tgtEl>
                                        <p:attrNameLst>
                                          <p:attrName>ppt_h</p:attrName>
                                        </p:attrNameLst>
                                      </p:cBhvr>
                                      <p:tavLst>
                                        <p:tav tm="0">
                                          <p:val>
                                            <p:strVal val="4/3*#ppt_h"/>
                                          </p:val>
                                        </p:tav>
                                        <p:tav tm="100000">
                                          <p:val>
                                            <p:strVal val="#ppt_h"/>
                                          </p:val>
                                        </p:tav>
                                      </p:tavLst>
                                    </p:anim>
                                  </p:childTnLst>
                                </p:cTn>
                              </p:par>
                            </p:childTnLst>
                          </p:cTn>
                        </p:par>
                        <p:par>
                          <p:cTn id="49" fill="hold">
                            <p:stCondLst>
                              <p:cond delay="8199"/>
                            </p:stCondLst>
                            <p:childTnLst>
                              <p:par>
                                <p:cTn id="50" presetID="23" presetClass="entr" presetSubtype="288"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strVal val="4/3*#ppt_w"/>
                                          </p:val>
                                        </p:tav>
                                        <p:tav tm="100000">
                                          <p:val>
                                            <p:strVal val="#ppt_w"/>
                                          </p:val>
                                        </p:tav>
                                      </p:tavLst>
                                    </p:anim>
                                    <p:anim calcmode="lin" valueType="num">
                                      <p:cBhvr>
                                        <p:cTn id="53" dur="500" fill="hold"/>
                                        <p:tgtEl>
                                          <p:spTgt spid="8"/>
                                        </p:tgtEl>
                                        <p:attrNameLst>
                                          <p:attrName>ppt_h</p:attrName>
                                        </p:attrNameLst>
                                      </p:cBhvr>
                                      <p:tavLst>
                                        <p:tav tm="0">
                                          <p:val>
                                            <p:strVal val="4/3*#ppt_h"/>
                                          </p:val>
                                        </p:tav>
                                        <p:tav tm="100000">
                                          <p:val>
                                            <p:strVal val="#ppt_h"/>
                                          </p:val>
                                        </p:tav>
                                      </p:tavLst>
                                    </p:anim>
                                  </p:childTnLst>
                                </p:cTn>
                              </p:par>
                            </p:childTnLst>
                          </p:cTn>
                        </p:par>
                        <p:par>
                          <p:cTn id="54" fill="hold">
                            <p:stCondLst>
                              <p:cond delay="8699"/>
                            </p:stCondLst>
                            <p:childTnLst>
                              <p:par>
                                <p:cTn id="55" presetID="23" presetClass="entr" presetSubtype="288"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4/3*#ppt_w"/>
                                          </p:val>
                                        </p:tav>
                                        <p:tav tm="100000">
                                          <p:val>
                                            <p:strVal val="#ppt_w"/>
                                          </p:val>
                                        </p:tav>
                                      </p:tavLst>
                                    </p:anim>
                                    <p:anim calcmode="lin" valueType="num">
                                      <p:cBhvr>
                                        <p:cTn id="58" dur="500" fill="hold"/>
                                        <p:tgtEl>
                                          <p:spTgt spid="12"/>
                                        </p:tgtEl>
                                        <p:attrNameLst>
                                          <p:attrName>ppt_h</p:attrName>
                                        </p:attrNameLst>
                                      </p:cBhvr>
                                      <p:tavLst>
                                        <p:tav tm="0">
                                          <p:val>
                                            <p:strVal val="4/3*#ppt_h"/>
                                          </p:val>
                                        </p:tav>
                                        <p:tav tm="100000">
                                          <p:val>
                                            <p:strVal val="#ppt_h"/>
                                          </p:val>
                                        </p:tav>
                                      </p:tavLst>
                                    </p:anim>
                                  </p:childTnLst>
                                </p:cTn>
                              </p:par>
                            </p:childTnLst>
                          </p:cTn>
                        </p:par>
                        <p:par>
                          <p:cTn id="59" fill="hold">
                            <p:stCondLst>
                              <p:cond delay="9199"/>
                            </p:stCondLst>
                            <p:childTnLst>
                              <p:par>
                                <p:cTn id="60" presetID="23" presetClass="entr" presetSubtype="288"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strVal val="4/3*#ppt_w"/>
                                          </p:val>
                                        </p:tav>
                                        <p:tav tm="100000">
                                          <p:val>
                                            <p:strVal val="#ppt_w"/>
                                          </p:val>
                                        </p:tav>
                                      </p:tavLst>
                                    </p:anim>
                                    <p:anim calcmode="lin" valueType="num">
                                      <p:cBhvr>
                                        <p:cTn id="63" dur="500" fill="hold"/>
                                        <p:tgtEl>
                                          <p:spTgt spid="20"/>
                                        </p:tgtEl>
                                        <p:attrNameLst>
                                          <p:attrName>ppt_h</p:attrName>
                                        </p:attrNameLst>
                                      </p:cBhvr>
                                      <p:tavLst>
                                        <p:tav tm="0">
                                          <p:val>
                                            <p:strVal val="4/3*#ppt_h"/>
                                          </p:val>
                                        </p:tav>
                                        <p:tav tm="100000">
                                          <p:val>
                                            <p:strVal val="#ppt_h"/>
                                          </p:val>
                                        </p:tav>
                                      </p:tavLst>
                                    </p:anim>
                                  </p:childTnLst>
                                </p:cTn>
                              </p:par>
                            </p:childTnLst>
                          </p:cTn>
                        </p:par>
                        <p:par>
                          <p:cTn id="64" fill="hold">
                            <p:stCondLst>
                              <p:cond delay="9699"/>
                            </p:stCondLst>
                            <p:childTnLst>
                              <p:par>
                                <p:cTn id="65" presetID="23" presetClass="entr" presetSubtype="288"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strVal val="4/3*#ppt_w"/>
                                          </p:val>
                                        </p:tav>
                                        <p:tav tm="100000">
                                          <p:val>
                                            <p:strVal val="#ppt_w"/>
                                          </p:val>
                                        </p:tav>
                                      </p:tavLst>
                                    </p:anim>
                                    <p:anim calcmode="lin" valueType="num">
                                      <p:cBhvr>
                                        <p:cTn id="68" dur="500" fill="hold"/>
                                        <p:tgtEl>
                                          <p:spTgt spid="3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7" grpId="0"/>
      <p:bldP spid="28" grpId="0"/>
      <p:bldP spid="2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32012" y="1489318"/>
            <a:ext cx="2268537" cy="2227263"/>
            <a:chOff x="3032012" y="1199038"/>
            <a:chExt cx="2268537" cy="2227263"/>
          </a:xfrm>
        </p:grpSpPr>
        <p:sp>
          <p:nvSpPr>
            <p:cNvPr id="3" name="椭圆 2"/>
            <p:cNvSpPr/>
            <p:nvPr/>
          </p:nvSpPr>
          <p:spPr bwMode="auto">
            <a:xfrm>
              <a:off x="3032012" y="1199038"/>
              <a:ext cx="2268537" cy="2227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a:solidFill>
                  <a:srgbClr val="7EBEA7"/>
                </a:solidFill>
              </a:endParaRPr>
            </a:p>
          </p:txBody>
        </p:sp>
        <p:sp>
          <p:nvSpPr>
            <p:cNvPr id="4" name="椭圆 3"/>
            <p:cNvSpPr/>
            <p:nvPr/>
          </p:nvSpPr>
          <p:spPr bwMode="auto">
            <a:xfrm>
              <a:off x="3223594" y="1387313"/>
              <a:ext cx="1885371" cy="1850711"/>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a:solidFill>
                  <a:srgbClr val="7EBEA7"/>
                </a:solidFill>
              </a:endParaRPr>
            </a:p>
          </p:txBody>
        </p:sp>
      </p:grpSp>
      <p:grpSp>
        <p:nvGrpSpPr>
          <p:cNvPr id="5" name="组合 4"/>
          <p:cNvGrpSpPr/>
          <p:nvPr/>
        </p:nvGrpSpPr>
        <p:grpSpPr>
          <a:xfrm>
            <a:off x="6754924" y="1489318"/>
            <a:ext cx="2268537" cy="2227263"/>
            <a:chOff x="6754924" y="1199038"/>
            <a:chExt cx="2268537" cy="2227263"/>
          </a:xfrm>
        </p:grpSpPr>
        <p:sp>
          <p:nvSpPr>
            <p:cNvPr id="6" name="椭圆 5"/>
            <p:cNvSpPr/>
            <p:nvPr/>
          </p:nvSpPr>
          <p:spPr bwMode="auto">
            <a:xfrm>
              <a:off x="6754924" y="1199038"/>
              <a:ext cx="2268537" cy="2227263"/>
            </a:xfrm>
            <a:prstGeom prst="ellipse">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a:p>
          </p:txBody>
        </p:sp>
        <p:sp>
          <p:nvSpPr>
            <p:cNvPr id="7" name="椭圆 6"/>
            <p:cNvSpPr/>
            <p:nvPr/>
          </p:nvSpPr>
          <p:spPr bwMode="auto">
            <a:xfrm>
              <a:off x="6902239" y="1345992"/>
              <a:ext cx="1973906" cy="19376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a:solidFill>
                  <a:srgbClr val="7EBEA7"/>
                </a:solidFill>
              </a:endParaRPr>
            </a:p>
          </p:txBody>
        </p:sp>
      </p:grpSp>
      <p:cxnSp>
        <p:nvCxnSpPr>
          <p:cNvPr id="8" name="直接连接符 7"/>
          <p:cNvCxnSpPr>
            <a:endCxn id="11" idx="1"/>
          </p:cNvCxnSpPr>
          <p:nvPr/>
        </p:nvCxnSpPr>
        <p:spPr bwMode="auto">
          <a:xfrm flipV="1">
            <a:off x="2923387" y="4867800"/>
            <a:ext cx="5737224" cy="17462"/>
          </a:xfrm>
          <a:prstGeom prst="line">
            <a:avLst/>
          </a:prstGeom>
          <a:ln w="57150">
            <a:solidFill>
              <a:srgbClr val="29C1BA"/>
            </a:solidFill>
          </a:ln>
        </p:spPr>
        <p:style>
          <a:lnRef idx="1">
            <a:schemeClr val="accent1"/>
          </a:lnRef>
          <a:fillRef idx="0">
            <a:schemeClr val="accent1"/>
          </a:fillRef>
          <a:effectRef idx="0">
            <a:schemeClr val="accent1"/>
          </a:effectRef>
          <a:fontRef idx="minor">
            <a:schemeClr val="tx1"/>
          </a:fontRef>
        </p:style>
      </p:cxnSp>
      <p:sp>
        <p:nvSpPr>
          <p:cNvPr id="9" name="圆角矩形 8"/>
          <p:cNvSpPr/>
          <p:nvPr/>
        </p:nvSpPr>
        <p:spPr bwMode="auto">
          <a:xfrm>
            <a:off x="2386806" y="4518552"/>
            <a:ext cx="1397795" cy="64610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售前</a:t>
            </a:r>
            <a:endParaRPr lang="zh-CN" altLang="en-US" sz="2000" b="1" dirty="0">
              <a:latin typeface="微软雅黑" panose="020B0503020204020204" pitchFamily="34" charset="-122"/>
              <a:ea typeface="微软雅黑" panose="020B0503020204020204" pitchFamily="34" charset="-122"/>
            </a:endParaRPr>
          </a:p>
        </p:txBody>
      </p:sp>
      <p:sp>
        <p:nvSpPr>
          <p:cNvPr id="10" name="圆角矩形 9"/>
          <p:cNvSpPr/>
          <p:nvPr/>
        </p:nvSpPr>
        <p:spPr bwMode="auto">
          <a:xfrm>
            <a:off x="5364733" y="4518552"/>
            <a:ext cx="1395159" cy="646107"/>
          </a:xfrm>
          <a:prstGeom prst="roundRect">
            <a:avLst/>
          </a:prstGeom>
          <a:solidFill>
            <a:schemeClr val="accent5">
              <a:lumMod val="75000"/>
            </a:schemeClr>
          </a:solidFill>
          <a:ln>
            <a:solidFill>
              <a:srgbClr val="29C1B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售中</a:t>
            </a:r>
            <a:endParaRPr lang="zh-CN" altLang="en-US" sz="2000" b="1" dirty="0">
              <a:latin typeface="微软雅黑" panose="020B0503020204020204" pitchFamily="34" charset="-122"/>
              <a:ea typeface="微软雅黑" panose="020B0503020204020204" pitchFamily="34" charset="-122"/>
            </a:endParaRPr>
          </a:p>
        </p:txBody>
      </p:sp>
      <p:sp>
        <p:nvSpPr>
          <p:cNvPr id="11" name="圆角矩形 10"/>
          <p:cNvSpPr/>
          <p:nvPr/>
        </p:nvSpPr>
        <p:spPr bwMode="auto">
          <a:xfrm>
            <a:off x="8660611" y="4543952"/>
            <a:ext cx="1397795" cy="647695"/>
          </a:xfrm>
          <a:prstGeom prst="roundRect">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售后</a:t>
            </a:r>
            <a:endParaRPr lang="zh-CN" altLang="en-US" sz="2000" b="1" dirty="0">
              <a:latin typeface="微软雅黑" panose="020B0503020204020204" pitchFamily="34" charset="-122"/>
              <a:ea typeface="微软雅黑" panose="020B0503020204020204" pitchFamily="34" charset="-122"/>
            </a:endParaRPr>
          </a:p>
        </p:txBody>
      </p:sp>
      <p:cxnSp>
        <p:nvCxnSpPr>
          <p:cNvPr id="12" name="直接连接符 11"/>
          <p:cNvCxnSpPr/>
          <p:nvPr/>
        </p:nvCxnSpPr>
        <p:spPr bwMode="auto">
          <a:xfrm flipV="1">
            <a:off x="6069805" y="4028018"/>
            <a:ext cx="1587" cy="490534"/>
          </a:xfrm>
          <a:prstGeom prst="line">
            <a:avLst/>
          </a:prstGeom>
          <a:ln w="57150">
            <a:solidFill>
              <a:srgbClr val="29C1BA"/>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4537868" y="1119749"/>
            <a:ext cx="2996729" cy="2941638"/>
            <a:chOff x="4537868" y="829469"/>
            <a:chExt cx="2996729" cy="2941638"/>
          </a:xfrm>
        </p:grpSpPr>
        <p:sp>
          <p:nvSpPr>
            <p:cNvPr id="14" name="椭圆 13"/>
            <p:cNvSpPr/>
            <p:nvPr/>
          </p:nvSpPr>
          <p:spPr bwMode="auto">
            <a:xfrm>
              <a:off x="4537868" y="829469"/>
              <a:ext cx="2996729" cy="294163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a:solidFill>
                  <a:srgbClr val="7EBEA7"/>
                </a:solidFill>
              </a:endParaRPr>
            </a:p>
          </p:txBody>
        </p:sp>
        <p:sp>
          <p:nvSpPr>
            <p:cNvPr id="15" name="椭圆 14"/>
            <p:cNvSpPr/>
            <p:nvPr/>
          </p:nvSpPr>
          <p:spPr bwMode="auto">
            <a:xfrm>
              <a:off x="4734827" y="1007346"/>
              <a:ext cx="2611900" cy="256388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a:solidFill>
                  <a:srgbClr val="7EBEA7"/>
                </a:solidFill>
              </a:endParaRPr>
            </a:p>
          </p:txBody>
        </p:sp>
      </p:grpSp>
      <p:sp>
        <p:nvSpPr>
          <p:cNvPr id="16" name="矩形 15"/>
          <p:cNvSpPr/>
          <p:nvPr/>
        </p:nvSpPr>
        <p:spPr>
          <a:xfrm>
            <a:off x="1996438" y="5333251"/>
            <a:ext cx="2219238" cy="959622"/>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详细了解客户需求，认真勘察现场，免费提供设计方案，评估技术障碍，沟通项目实施细节，规划项目进度流程。</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矩形 16"/>
          <p:cNvSpPr/>
          <p:nvPr/>
        </p:nvSpPr>
        <p:spPr>
          <a:xfrm>
            <a:off x="4961773" y="5333251"/>
            <a:ext cx="2219238" cy="1180003"/>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积极沟通，保质保量保进度。针对项目需求变化，灵活响应跟进，根据项目进度随时提供技术支持人员到场跟进。全力配合项目完工交验。</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8249889" y="5339763"/>
            <a:ext cx="2219238" cy="1180003"/>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完善客户资料、项目档案，归档留存，随时提供查档调阅。定期回访，积极响应，迅速处理，对所有项目提供终生维保服务。</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766614" y="41907"/>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服务项目</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1" presetClass="entr" presetSubtype="1"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500"/>
                                        <p:tgtEl>
                                          <p:spTgt spid="13"/>
                                        </p:tgtEl>
                                      </p:cBhvr>
                                    </p:animEffect>
                                  </p:childTnLst>
                                </p:cTn>
                              </p:par>
                            </p:childTnLst>
                          </p:cTn>
                        </p:par>
                        <p:par>
                          <p:cTn id="13" fill="hold">
                            <p:stCondLst>
                              <p:cond delay="500"/>
                            </p:stCondLst>
                            <p:childTnLst>
                              <p:par>
                                <p:cTn id="14" presetID="12" presetClass="entr" presetSubtype="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p:tgtEl>
                                          <p:spTgt spid="2"/>
                                        </p:tgtEl>
                                        <p:attrNameLst>
                                          <p:attrName>ppt_x</p:attrName>
                                        </p:attrNameLst>
                                      </p:cBhvr>
                                      <p:tavLst>
                                        <p:tav tm="0">
                                          <p:val>
                                            <p:strVal val="#ppt_x+#ppt_w*1.125000"/>
                                          </p:val>
                                        </p:tav>
                                        <p:tav tm="100000">
                                          <p:val>
                                            <p:strVal val="#ppt_x"/>
                                          </p:val>
                                        </p:tav>
                                      </p:tavLst>
                                    </p:anim>
                                    <p:animEffect transition="in" filter="wipe(left)">
                                      <p:cBhvr>
                                        <p:cTn id="17" dur="1000"/>
                                        <p:tgtEl>
                                          <p:spTgt spid="2"/>
                                        </p:tgtEl>
                                      </p:cBhvr>
                                    </p:animEffect>
                                  </p:childTnLst>
                                </p:cTn>
                              </p:par>
                              <p:par>
                                <p:cTn id="18" presetID="1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000"/>
                                        <p:tgtEl>
                                          <p:spTgt spid="5"/>
                                        </p:tgtEl>
                                        <p:attrNameLst>
                                          <p:attrName>ppt_x</p:attrName>
                                        </p:attrNameLst>
                                      </p:cBhvr>
                                      <p:tavLst>
                                        <p:tav tm="0">
                                          <p:val>
                                            <p:strVal val="#ppt_x-#ppt_w*1.125000"/>
                                          </p:val>
                                        </p:tav>
                                        <p:tav tm="100000">
                                          <p:val>
                                            <p:strVal val="#ppt_x"/>
                                          </p:val>
                                        </p:tav>
                                      </p:tavLst>
                                    </p:anim>
                                    <p:animEffect transition="in" filter="wipe(right)">
                                      <p:cBhvr>
                                        <p:cTn id="21" dur="1000"/>
                                        <p:tgtEl>
                                          <p:spTgt spid="5"/>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par>
                          <p:cTn id="26" fill="hold">
                            <p:stCondLst>
                              <p:cond delay="2000"/>
                            </p:stCondLst>
                            <p:childTnLst>
                              <p:par>
                                <p:cTn id="27" presetID="16" presetClass="entr" presetSubtype="37"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outVertical)">
                                      <p:cBhvr>
                                        <p:cTn id="29" dur="500"/>
                                        <p:tgtEl>
                                          <p:spTgt spid="10"/>
                                        </p:tgtEl>
                                      </p:cBhvr>
                                    </p:animEffect>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outVertical)">
                                      <p:cBhvr>
                                        <p:cTn id="33" dur="500"/>
                                        <p:tgtEl>
                                          <p:spTgt spid="8"/>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right)">
                                      <p:cBhvr>
                                        <p:cTn id="37" dur="500"/>
                                        <p:tgtEl>
                                          <p:spTgt spid="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3500"/>
                            </p:stCondLst>
                            <p:childTnLst>
                              <p:par>
                                <p:cTn id="42" presetID="2" presetClass="entr" presetSubtype="4"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par>
                          <p:cTn id="51" fill="hold">
                            <p:stCondLst>
                              <p:cond delay="4500"/>
                            </p:stCondLst>
                            <p:childTnLst>
                              <p:par>
                                <p:cTn id="52" presetID="2" presetClass="entr" presetSubtype="4"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ppt_x"/>
                                          </p:val>
                                        </p:tav>
                                        <p:tav tm="100000">
                                          <p:val>
                                            <p:strVal val="#ppt_x"/>
                                          </p:val>
                                        </p:tav>
                                      </p:tavLst>
                                    </p:anim>
                                    <p:anim calcmode="lin" valueType="num">
                                      <p:cBhvr additive="base">
                                        <p:cTn id="5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6" grpId="0"/>
      <p:bldP spid="17" grpId="0"/>
      <p:bldP spid="18" grpId="0"/>
      <p:bldP spid="1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25015" y="0"/>
            <a:ext cx="5230367" cy="441726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004790" y="2194980"/>
            <a:ext cx="2032929" cy="369332"/>
          </a:xfrm>
          <a:prstGeom prst="rect">
            <a:avLst/>
          </a:prstGeom>
        </p:spPr>
        <p:txBody>
          <a:bodyPr wrap="none">
            <a:spAutoFit/>
          </a:bodyPr>
          <a:lstStyle/>
          <a:p>
            <a:r>
              <a:rPr lang="en-US" altLang="zh-CN" kern="800" spc="200" dirty="0">
                <a:solidFill>
                  <a:schemeClr val="accent5">
                    <a:lumMod val="50000"/>
                  </a:schemeClr>
                </a:solidFill>
              </a:rPr>
              <a:t>Case and Honor</a:t>
            </a:r>
            <a:endParaRPr lang="zh-CN" altLang="en-US" kern="800" spc="200" dirty="0">
              <a:solidFill>
                <a:schemeClr val="accent5">
                  <a:lumMod val="50000"/>
                </a:schemeClr>
              </a:solidFill>
            </a:endParaRPr>
          </a:p>
        </p:txBody>
      </p:sp>
      <p:grpSp>
        <p:nvGrpSpPr>
          <p:cNvPr id="34" name="组合 33"/>
          <p:cNvGrpSpPr/>
          <p:nvPr/>
        </p:nvGrpSpPr>
        <p:grpSpPr>
          <a:xfrm>
            <a:off x="9352410" y="2340496"/>
            <a:ext cx="1252780" cy="113577"/>
            <a:chOff x="9306922" y="3016002"/>
            <a:chExt cx="1252780" cy="113577"/>
          </a:xfrm>
        </p:grpSpPr>
        <p:sp>
          <p:nvSpPr>
            <p:cNvPr id="25" name="矩形 24"/>
            <p:cNvSpPr/>
            <p:nvPr/>
          </p:nvSpPr>
          <p:spPr>
            <a:xfrm flipV="1">
              <a:off x="9306922" y="3016002"/>
              <a:ext cx="638991" cy="11357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flipV="1">
              <a:off x="9920711" y="3016002"/>
              <a:ext cx="638991" cy="1135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725015" y="3649216"/>
            <a:ext cx="5230367" cy="1565126"/>
            <a:chOff x="725015" y="3649216"/>
            <a:chExt cx="5230367" cy="1565126"/>
          </a:xfrm>
        </p:grpSpPr>
        <p:sp>
          <p:nvSpPr>
            <p:cNvPr id="4" name="流程图: 决策 3"/>
            <p:cNvSpPr/>
            <p:nvPr/>
          </p:nvSpPr>
          <p:spPr>
            <a:xfrm flipV="1">
              <a:off x="725015" y="3649216"/>
              <a:ext cx="5230367" cy="156512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3"/>
            <p:cNvSpPr txBox="1"/>
            <p:nvPr/>
          </p:nvSpPr>
          <p:spPr>
            <a:xfrm>
              <a:off x="2691779" y="3717032"/>
              <a:ext cx="1296145" cy="769441"/>
            </a:xfrm>
            <a:prstGeom prst="rect">
              <a:avLst/>
            </a:prstGeom>
            <a:noFill/>
            <a:effectLst/>
          </p:spPr>
          <p:txBody>
            <a:bodyPr wrap="square" rtlCol="0">
              <a:spAutoFit/>
            </a:bodyPr>
            <a:lstStyle/>
            <a:p>
              <a:pPr algn="ctr"/>
              <a:r>
                <a:rPr lang="en-US" altLang="zh-CN" sz="4400" b="1" dirty="0">
                  <a:solidFill>
                    <a:schemeClr val="bg1"/>
                  </a:solidFill>
                  <a:latin typeface="锐字荣光黑简1.0" pitchFamily="2" charset="-122"/>
                  <a:ea typeface="锐字荣光黑简1.0" pitchFamily="2" charset="-122"/>
                </a:rPr>
                <a:t>03</a:t>
              </a:r>
              <a:endParaRPr lang="zh-CN" altLang="en-US" sz="4400" b="1" dirty="0">
                <a:solidFill>
                  <a:schemeClr val="bg1"/>
                </a:solidFill>
                <a:latin typeface="锐字荣光黑简1.0" pitchFamily="2" charset="-122"/>
                <a:ea typeface="锐字荣光黑简1.0" pitchFamily="2" charset="-122"/>
              </a:endParaRPr>
            </a:p>
          </p:txBody>
        </p:sp>
        <p:sp>
          <p:nvSpPr>
            <p:cNvPr id="22" name="等腰三角形 21"/>
            <p:cNvSpPr/>
            <p:nvPr/>
          </p:nvSpPr>
          <p:spPr>
            <a:xfrm flipV="1">
              <a:off x="3161496" y="4793905"/>
              <a:ext cx="306359" cy="1324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
            <p:cNvSpPr txBox="1"/>
            <p:nvPr/>
          </p:nvSpPr>
          <p:spPr>
            <a:xfrm>
              <a:off x="2278782" y="4387416"/>
              <a:ext cx="2021717"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3"/>
          <p:cNvSpPr txBox="1"/>
          <p:nvPr/>
        </p:nvSpPr>
        <p:spPr>
          <a:xfrm>
            <a:off x="6736980" y="1196752"/>
            <a:ext cx="4186594" cy="969496"/>
          </a:xfrm>
          <a:prstGeom prst="rect">
            <a:avLst/>
          </a:prstGeom>
          <a:noFill/>
          <a:effectLst/>
        </p:spPr>
        <p:txBody>
          <a:bodyPr wrap="square" rtlCol="0">
            <a:spAutoFit/>
          </a:bodyPr>
          <a:lstStyle/>
          <a:p>
            <a:pPr algn="ctr"/>
            <a:r>
              <a:rPr lang="zh-CN" altLang="en-US" sz="5700" b="1" dirty="0">
                <a:solidFill>
                  <a:srgbClr val="0070C0"/>
                </a:solidFill>
                <a:latin typeface="微软雅黑" panose="020B0503020204020204" pitchFamily="34" charset="-122"/>
                <a:ea typeface="微软雅黑" panose="020B0503020204020204" pitchFamily="34" charset="-122"/>
              </a:rPr>
              <a:t>业绩及荣誉</a:t>
            </a:r>
            <a:endParaRPr lang="zh-CN" altLang="en-US" sz="5700" b="1" dirty="0">
              <a:solidFill>
                <a:srgbClr val="0070C0"/>
              </a:solidFill>
              <a:latin typeface="微软雅黑" panose="020B0503020204020204" pitchFamily="34" charset="-122"/>
              <a:ea typeface="微软雅黑" panose="020B0503020204020204" pitchFamily="34" charset="-122"/>
            </a:endParaRPr>
          </a:p>
        </p:txBody>
      </p:sp>
      <p:sp>
        <p:nvSpPr>
          <p:cNvPr id="18" name="文本框 3"/>
          <p:cNvSpPr txBox="1"/>
          <p:nvPr/>
        </p:nvSpPr>
        <p:spPr>
          <a:xfrm>
            <a:off x="6960055" y="3407866"/>
            <a:ext cx="2160240" cy="461665"/>
          </a:xfrm>
          <a:prstGeom prst="rect">
            <a:avLst/>
          </a:prstGeom>
          <a:noFill/>
          <a:effectLst/>
        </p:spPr>
        <p:txBody>
          <a:bodyPr wrap="square" rtlCol="0">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华北业绩</a:t>
            </a:r>
            <a:endParaRPr lang="en-US" altLang="zh-CN"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31" name="矩形 30"/>
          <p:cNvSpPr/>
          <p:nvPr/>
        </p:nvSpPr>
        <p:spPr>
          <a:xfrm>
            <a:off x="6962809" y="2852936"/>
            <a:ext cx="1877437"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企业资质</a:t>
            </a:r>
            <a:endPar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32" name="矩形 31"/>
          <p:cNvSpPr/>
          <p:nvPr/>
        </p:nvSpPr>
        <p:spPr>
          <a:xfrm>
            <a:off x="8874655" y="2852936"/>
            <a:ext cx="1877437"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荣誉时刻</a:t>
            </a:r>
            <a:endPar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19" name="文本框 3"/>
          <p:cNvSpPr txBox="1"/>
          <p:nvPr/>
        </p:nvSpPr>
        <p:spPr>
          <a:xfrm>
            <a:off x="8858345" y="3396133"/>
            <a:ext cx="2160240" cy="461665"/>
          </a:xfrm>
          <a:prstGeom prst="rect">
            <a:avLst/>
          </a:prstGeom>
          <a:noFill/>
          <a:effectLst/>
        </p:spPr>
        <p:txBody>
          <a:bodyPr wrap="square" rtlCol="0">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华东业绩</a:t>
            </a:r>
            <a:endParaRPr lang="en-US" altLang="zh-CN"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20" name="文本框 3"/>
          <p:cNvSpPr txBox="1"/>
          <p:nvPr/>
        </p:nvSpPr>
        <p:spPr>
          <a:xfrm>
            <a:off x="6964347" y="3986014"/>
            <a:ext cx="2160240" cy="461665"/>
          </a:xfrm>
          <a:prstGeom prst="rect">
            <a:avLst/>
          </a:prstGeom>
          <a:noFill/>
          <a:effectLst/>
        </p:spPr>
        <p:txBody>
          <a:bodyPr wrap="square" rtlCol="0">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华南业绩</a:t>
            </a:r>
            <a:endParaRPr lang="en-US" altLang="zh-CN"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36" name="文本框 3"/>
          <p:cNvSpPr txBox="1"/>
          <p:nvPr/>
        </p:nvSpPr>
        <p:spPr>
          <a:xfrm>
            <a:off x="8858345" y="4004253"/>
            <a:ext cx="2160240" cy="461665"/>
          </a:xfrm>
          <a:prstGeom prst="rect">
            <a:avLst/>
          </a:prstGeom>
          <a:noFill/>
          <a:effectLst/>
        </p:spPr>
        <p:txBody>
          <a:bodyPr wrap="square" rtlCol="0">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华中业绩</a:t>
            </a:r>
            <a:endParaRPr lang="en-US" altLang="zh-CN"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37" name="文本框 3"/>
          <p:cNvSpPr txBox="1"/>
          <p:nvPr/>
        </p:nvSpPr>
        <p:spPr>
          <a:xfrm>
            <a:off x="6960055" y="4520167"/>
            <a:ext cx="2160240" cy="461665"/>
          </a:xfrm>
          <a:prstGeom prst="rect">
            <a:avLst/>
          </a:prstGeom>
          <a:noFill/>
          <a:effectLst/>
        </p:spPr>
        <p:txBody>
          <a:bodyPr wrap="square" rtlCol="0">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西南业绩</a:t>
            </a:r>
            <a:endParaRPr lang="en-US" altLang="zh-CN"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38" name="文本框 3"/>
          <p:cNvSpPr txBox="1"/>
          <p:nvPr/>
        </p:nvSpPr>
        <p:spPr>
          <a:xfrm>
            <a:off x="8874655" y="4521102"/>
            <a:ext cx="2160240" cy="461665"/>
          </a:xfrm>
          <a:prstGeom prst="rect">
            <a:avLst/>
          </a:prstGeom>
          <a:noFill/>
          <a:effectLst/>
        </p:spPr>
        <p:txBody>
          <a:bodyPr wrap="square" rtlCol="0">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其他业绩</a:t>
            </a:r>
            <a:endParaRPr lang="en-US" altLang="zh-CN" sz="2400" dirty="0">
              <a:solidFill>
                <a:srgbClr val="EEECE1">
                  <a:lumMod val="25000"/>
                </a:srgb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400" tmFilter="0, 0; .2, .5; .8, .5; 1, 0"/>
                                        <p:tgtEl>
                                          <p:spTgt spid="2"/>
                                        </p:tgtEl>
                                      </p:cBhvr>
                                    </p:animEffect>
                                    <p:animScale>
                                      <p:cBhvr>
                                        <p:cTn id="11" dur="200" autoRev="1" fill="hold"/>
                                        <p:tgtEl>
                                          <p:spTgt spid="2"/>
                                        </p:tgtEl>
                                      </p:cBhvr>
                                      <p:by x="105000" y="105000"/>
                                    </p:animScale>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anim calcmode="lin" valueType="num">
                                      <p:cBhvr>
                                        <p:cTn id="16" dur="500" fill="hold"/>
                                        <p:tgtEl>
                                          <p:spTgt spid="33"/>
                                        </p:tgtEl>
                                        <p:attrNameLst>
                                          <p:attrName>ppt_x</p:attrName>
                                        </p:attrNameLst>
                                      </p:cBhvr>
                                      <p:tavLst>
                                        <p:tav tm="0">
                                          <p:val>
                                            <p:strVal val="#ppt_x"/>
                                          </p:val>
                                        </p:tav>
                                        <p:tav tm="100000">
                                          <p:val>
                                            <p:strVal val="#ppt_x"/>
                                          </p:val>
                                        </p:tav>
                                      </p:tavLst>
                                    </p:anim>
                                    <p:anim calcmode="lin" valueType="num">
                                      <p:cBhvr>
                                        <p:cTn id="17" dur="500" fill="hold"/>
                                        <p:tgtEl>
                                          <p:spTgt spid="33"/>
                                        </p:tgtEl>
                                        <p:attrNameLst>
                                          <p:attrName>ppt_y</p:attrName>
                                        </p:attrNameLst>
                                      </p:cBhvr>
                                      <p:tavLst>
                                        <p:tav tm="0">
                                          <p:val>
                                            <p:strVal val="#ppt_y-.1"/>
                                          </p:val>
                                        </p:tav>
                                        <p:tav tm="100000">
                                          <p:val>
                                            <p:strVal val="#ppt_y"/>
                                          </p:val>
                                        </p:tav>
                                      </p:tavLst>
                                    </p:anim>
                                  </p:childTnLst>
                                </p:cTn>
                              </p:par>
                              <p:par>
                                <p:cTn id="18" presetID="2" presetClass="entr" presetSubtype="2" fill="hold" grpId="0" nodeType="withEffect">
                                  <p:stCondLst>
                                    <p:cond delay="0"/>
                                  </p:stCondLst>
                                  <p:iterate type="lt">
                                    <p:tmPct val="10000"/>
                                  </p:iterate>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1+#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2049"/>
                            </p:stCondLst>
                            <p:childTnLst>
                              <p:par>
                                <p:cTn id="23" presetID="49" presetClass="entr" presetSubtype="0" decel="10000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250" fill="hold"/>
                                        <p:tgtEl>
                                          <p:spTgt spid="34"/>
                                        </p:tgtEl>
                                        <p:attrNameLst>
                                          <p:attrName>ppt_w</p:attrName>
                                        </p:attrNameLst>
                                      </p:cBhvr>
                                      <p:tavLst>
                                        <p:tav tm="0">
                                          <p:val>
                                            <p:fltVal val="0"/>
                                          </p:val>
                                        </p:tav>
                                        <p:tav tm="100000">
                                          <p:val>
                                            <p:strVal val="#ppt_w"/>
                                          </p:val>
                                        </p:tav>
                                      </p:tavLst>
                                    </p:anim>
                                    <p:anim calcmode="lin" valueType="num">
                                      <p:cBhvr>
                                        <p:cTn id="26" dur="250" fill="hold"/>
                                        <p:tgtEl>
                                          <p:spTgt spid="34"/>
                                        </p:tgtEl>
                                        <p:attrNameLst>
                                          <p:attrName>ppt_h</p:attrName>
                                        </p:attrNameLst>
                                      </p:cBhvr>
                                      <p:tavLst>
                                        <p:tav tm="0">
                                          <p:val>
                                            <p:fltVal val="0"/>
                                          </p:val>
                                        </p:tav>
                                        <p:tav tm="100000">
                                          <p:val>
                                            <p:strVal val="#ppt_h"/>
                                          </p:val>
                                        </p:tav>
                                      </p:tavLst>
                                    </p:anim>
                                    <p:anim calcmode="lin" valueType="num">
                                      <p:cBhvr>
                                        <p:cTn id="27" dur="250" fill="hold"/>
                                        <p:tgtEl>
                                          <p:spTgt spid="34"/>
                                        </p:tgtEl>
                                        <p:attrNameLst>
                                          <p:attrName>style.rotation</p:attrName>
                                        </p:attrNameLst>
                                      </p:cBhvr>
                                      <p:tavLst>
                                        <p:tav tm="0">
                                          <p:val>
                                            <p:fltVal val="360"/>
                                          </p:val>
                                        </p:tav>
                                        <p:tav tm="100000">
                                          <p:val>
                                            <p:fltVal val="0"/>
                                          </p:val>
                                        </p:tav>
                                      </p:tavLst>
                                    </p:anim>
                                    <p:animEffect transition="in" filter="fade">
                                      <p:cBhvr>
                                        <p:cTn id="28" dur="250"/>
                                        <p:tgtEl>
                                          <p:spTgt spid="34"/>
                                        </p:tgtEl>
                                      </p:cBhvr>
                                    </p:animEffect>
                                  </p:childTnLst>
                                </p:cTn>
                              </p:par>
                              <p:par>
                                <p:cTn id="29" presetID="47" presetClass="entr" presetSubtype="0" fill="hold" grpId="0" nodeType="withEffect">
                                  <p:stCondLst>
                                    <p:cond delay="0"/>
                                  </p:stCondLst>
                                  <p:iterate type="lt">
                                    <p:tmPct val="10000"/>
                                  </p:iterate>
                                  <p:childTnLst>
                                    <p:set>
                                      <p:cBhvr>
                                        <p:cTn id="30" dur="1" fill="hold">
                                          <p:stCondLst>
                                            <p:cond delay="0"/>
                                          </p:stCondLst>
                                        </p:cTn>
                                        <p:tgtEl>
                                          <p:spTgt spid="31"/>
                                        </p:tgtEl>
                                        <p:attrNameLst>
                                          <p:attrName>style.visibility</p:attrName>
                                        </p:attrNameLst>
                                      </p:cBhvr>
                                      <p:to>
                                        <p:strVal val="visible"/>
                                      </p:to>
                                    </p:set>
                                    <p:animEffect transition="in" filter="fade">
                                      <p:cBhvr>
                                        <p:cTn id="31" dur="1250"/>
                                        <p:tgtEl>
                                          <p:spTgt spid="31"/>
                                        </p:tgtEl>
                                      </p:cBhvr>
                                    </p:animEffect>
                                    <p:anim calcmode="lin" valueType="num">
                                      <p:cBhvr>
                                        <p:cTn id="32" dur="1250" fill="hold"/>
                                        <p:tgtEl>
                                          <p:spTgt spid="31"/>
                                        </p:tgtEl>
                                        <p:attrNameLst>
                                          <p:attrName>ppt_x</p:attrName>
                                        </p:attrNameLst>
                                      </p:cBhvr>
                                      <p:tavLst>
                                        <p:tav tm="0">
                                          <p:val>
                                            <p:strVal val="#ppt_x"/>
                                          </p:val>
                                        </p:tav>
                                        <p:tav tm="100000">
                                          <p:val>
                                            <p:strVal val="#ppt_x"/>
                                          </p:val>
                                        </p:tav>
                                      </p:tavLst>
                                    </p:anim>
                                    <p:anim calcmode="lin" valueType="num">
                                      <p:cBhvr>
                                        <p:cTn id="33" dur="1250" fill="hold"/>
                                        <p:tgtEl>
                                          <p:spTgt spid="31"/>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iterate type="lt">
                                    <p:tmPct val="10000"/>
                                  </p:iterate>
                                  <p:childTnLst>
                                    <p:set>
                                      <p:cBhvr>
                                        <p:cTn id="35" dur="1" fill="hold">
                                          <p:stCondLst>
                                            <p:cond delay="0"/>
                                          </p:stCondLst>
                                        </p:cTn>
                                        <p:tgtEl>
                                          <p:spTgt spid="32"/>
                                        </p:tgtEl>
                                        <p:attrNameLst>
                                          <p:attrName>style.visibility</p:attrName>
                                        </p:attrNameLst>
                                      </p:cBhvr>
                                      <p:to>
                                        <p:strVal val="visible"/>
                                      </p:to>
                                    </p:set>
                                    <p:animEffect transition="in" filter="fade">
                                      <p:cBhvr>
                                        <p:cTn id="36" dur="1250"/>
                                        <p:tgtEl>
                                          <p:spTgt spid="32"/>
                                        </p:tgtEl>
                                      </p:cBhvr>
                                    </p:animEffect>
                                    <p:anim calcmode="lin" valueType="num">
                                      <p:cBhvr>
                                        <p:cTn id="37" dur="1250" fill="hold"/>
                                        <p:tgtEl>
                                          <p:spTgt spid="32"/>
                                        </p:tgtEl>
                                        <p:attrNameLst>
                                          <p:attrName>ppt_x</p:attrName>
                                        </p:attrNameLst>
                                      </p:cBhvr>
                                      <p:tavLst>
                                        <p:tav tm="0">
                                          <p:val>
                                            <p:strVal val="#ppt_x"/>
                                          </p:val>
                                        </p:tav>
                                        <p:tav tm="100000">
                                          <p:val>
                                            <p:strVal val="#ppt_x"/>
                                          </p:val>
                                        </p:tav>
                                      </p:tavLst>
                                    </p:anim>
                                    <p:anim calcmode="lin" valueType="num">
                                      <p:cBhvr>
                                        <p:cTn id="38" dur="1250" fill="hold"/>
                                        <p:tgtEl>
                                          <p:spTgt spid="32"/>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iterate type="lt">
                                    <p:tmPct val="10000"/>
                                  </p:iterate>
                                  <p:childTnLst>
                                    <p:set>
                                      <p:cBhvr>
                                        <p:cTn id="40" dur="1" fill="hold">
                                          <p:stCondLst>
                                            <p:cond delay="0"/>
                                          </p:stCondLst>
                                        </p:cTn>
                                        <p:tgtEl>
                                          <p:spTgt spid="18"/>
                                        </p:tgtEl>
                                        <p:attrNameLst>
                                          <p:attrName>style.visibility</p:attrName>
                                        </p:attrNameLst>
                                      </p:cBhvr>
                                      <p:to>
                                        <p:strVal val="visible"/>
                                      </p:to>
                                    </p:set>
                                    <p:animEffect transition="in" filter="fade">
                                      <p:cBhvr>
                                        <p:cTn id="41" dur="1250"/>
                                        <p:tgtEl>
                                          <p:spTgt spid="18"/>
                                        </p:tgtEl>
                                      </p:cBhvr>
                                    </p:animEffect>
                                    <p:anim calcmode="lin" valueType="num">
                                      <p:cBhvr>
                                        <p:cTn id="42" dur="1250" fill="hold"/>
                                        <p:tgtEl>
                                          <p:spTgt spid="18"/>
                                        </p:tgtEl>
                                        <p:attrNameLst>
                                          <p:attrName>ppt_x</p:attrName>
                                        </p:attrNameLst>
                                      </p:cBhvr>
                                      <p:tavLst>
                                        <p:tav tm="0">
                                          <p:val>
                                            <p:strVal val="#ppt_x"/>
                                          </p:val>
                                        </p:tav>
                                        <p:tav tm="100000">
                                          <p:val>
                                            <p:strVal val="#ppt_x"/>
                                          </p:val>
                                        </p:tav>
                                      </p:tavLst>
                                    </p:anim>
                                    <p:anim calcmode="lin" valueType="num">
                                      <p:cBhvr>
                                        <p:cTn id="43" dur="1250" fill="hold"/>
                                        <p:tgtEl>
                                          <p:spTgt spid="18"/>
                                        </p:tgtEl>
                                        <p:attrNameLst>
                                          <p:attrName>ppt_y</p:attrName>
                                        </p:attrNameLst>
                                      </p:cBhvr>
                                      <p:tavLst>
                                        <p:tav tm="0">
                                          <p:val>
                                            <p:strVal val="#ppt_y-.1"/>
                                          </p:val>
                                        </p:tav>
                                        <p:tav tm="100000">
                                          <p:val>
                                            <p:strVal val="#ppt_y"/>
                                          </p:val>
                                        </p:tav>
                                      </p:tavLst>
                                    </p:anim>
                                  </p:childTnLst>
                                </p:cTn>
                              </p:par>
                              <p:par>
                                <p:cTn id="44" presetID="26" presetClass="emph" presetSubtype="0" fill="hold" grpId="0" nodeType="withEffect">
                                  <p:stCondLst>
                                    <p:cond delay="0"/>
                                  </p:stCondLst>
                                  <p:childTnLst>
                                    <p:animEffect transition="out" filter="fade">
                                      <p:cBhvr>
                                        <p:cTn id="45" dur="1000" tmFilter="0, 0; .2, .5; .8, .5; 1, 0"/>
                                        <p:tgtEl>
                                          <p:spTgt spid="35"/>
                                        </p:tgtEl>
                                      </p:cBhvr>
                                    </p:animEffect>
                                    <p:animScale>
                                      <p:cBhvr>
                                        <p:cTn id="46" dur="500" autoRev="1" fill="hold"/>
                                        <p:tgtEl>
                                          <p:spTgt spid="35"/>
                                        </p:tgtEl>
                                      </p:cBhvr>
                                      <p:by x="105000" y="105000"/>
                                    </p:animScale>
                                  </p:childTnLst>
                                </p:cTn>
                              </p:par>
                              <p:par>
                                <p:cTn id="47" presetID="47" presetClass="entr" presetSubtype="0" fill="hold" grpId="0" nodeType="withEffect">
                                  <p:stCondLst>
                                    <p:cond delay="0"/>
                                  </p:stCondLst>
                                  <p:iterate type="lt">
                                    <p:tmPct val="10000"/>
                                  </p:iterate>
                                  <p:childTnLst>
                                    <p:set>
                                      <p:cBhvr>
                                        <p:cTn id="48" dur="1" fill="hold">
                                          <p:stCondLst>
                                            <p:cond delay="0"/>
                                          </p:stCondLst>
                                        </p:cTn>
                                        <p:tgtEl>
                                          <p:spTgt spid="19"/>
                                        </p:tgtEl>
                                        <p:attrNameLst>
                                          <p:attrName>style.visibility</p:attrName>
                                        </p:attrNameLst>
                                      </p:cBhvr>
                                      <p:to>
                                        <p:strVal val="visible"/>
                                      </p:to>
                                    </p:set>
                                    <p:animEffect transition="in" filter="fade">
                                      <p:cBhvr>
                                        <p:cTn id="49" dur="1250"/>
                                        <p:tgtEl>
                                          <p:spTgt spid="19"/>
                                        </p:tgtEl>
                                      </p:cBhvr>
                                    </p:animEffect>
                                    <p:anim calcmode="lin" valueType="num">
                                      <p:cBhvr>
                                        <p:cTn id="50" dur="1250" fill="hold"/>
                                        <p:tgtEl>
                                          <p:spTgt spid="19"/>
                                        </p:tgtEl>
                                        <p:attrNameLst>
                                          <p:attrName>ppt_x</p:attrName>
                                        </p:attrNameLst>
                                      </p:cBhvr>
                                      <p:tavLst>
                                        <p:tav tm="0">
                                          <p:val>
                                            <p:strVal val="#ppt_x"/>
                                          </p:val>
                                        </p:tav>
                                        <p:tav tm="100000">
                                          <p:val>
                                            <p:strVal val="#ppt_x"/>
                                          </p:val>
                                        </p:tav>
                                      </p:tavLst>
                                    </p:anim>
                                    <p:anim calcmode="lin" valueType="num">
                                      <p:cBhvr>
                                        <p:cTn id="51" dur="1250" fill="hold"/>
                                        <p:tgtEl>
                                          <p:spTgt spid="1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iterate type="lt">
                                    <p:tmPct val="10000"/>
                                  </p:iterate>
                                  <p:childTnLst>
                                    <p:set>
                                      <p:cBhvr>
                                        <p:cTn id="53" dur="1" fill="hold">
                                          <p:stCondLst>
                                            <p:cond delay="0"/>
                                          </p:stCondLst>
                                        </p:cTn>
                                        <p:tgtEl>
                                          <p:spTgt spid="20"/>
                                        </p:tgtEl>
                                        <p:attrNameLst>
                                          <p:attrName>style.visibility</p:attrName>
                                        </p:attrNameLst>
                                      </p:cBhvr>
                                      <p:to>
                                        <p:strVal val="visible"/>
                                      </p:to>
                                    </p:set>
                                    <p:animEffect transition="in" filter="fade">
                                      <p:cBhvr>
                                        <p:cTn id="54" dur="1250"/>
                                        <p:tgtEl>
                                          <p:spTgt spid="20"/>
                                        </p:tgtEl>
                                      </p:cBhvr>
                                    </p:animEffect>
                                    <p:anim calcmode="lin" valueType="num">
                                      <p:cBhvr>
                                        <p:cTn id="55" dur="1250" fill="hold"/>
                                        <p:tgtEl>
                                          <p:spTgt spid="20"/>
                                        </p:tgtEl>
                                        <p:attrNameLst>
                                          <p:attrName>ppt_x</p:attrName>
                                        </p:attrNameLst>
                                      </p:cBhvr>
                                      <p:tavLst>
                                        <p:tav tm="0">
                                          <p:val>
                                            <p:strVal val="#ppt_x"/>
                                          </p:val>
                                        </p:tav>
                                        <p:tav tm="100000">
                                          <p:val>
                                            <p:strVal val="#ppt_x"/>
                                          </p:val>
                                        </p:tav>
                                      </p:tavLst>
                                    </p:anim>
                                    <p:anim calcmode="lin" valueType="num">
                                      <p:cBhvr>
                                        <p:cTn id="56" dur="1250" fill="hold"/>
                                        <p:tgtEl>
                                          <p:spTgt spid="20"/>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iterate type="lt">
                                    <p:tmPct val="10000"/>
                                  </p:iterate>
                                  <p:childTnLst>
                                    <p:set>
                                      <p:cBhvr>
                                        <p:cTn id="58" dur="1" fill="hold">
                                          <p:stCondLst>
                                            <p:cond delay="0"/>
                                          </p:stCondLst>
                                        </p:cTn>
                                        <p:tgtEl>
                                          <p:spTgt spid="36"/>
                                        </p:tgtEl>
                                        <p:attrNameLst>
                                          <p:attrName>style.visibility</p:attrName>
                                        </p:attrNameLst>
                                      </p:cBhvr>
                                      <p:to>
                                        <p:strVal val="visible"/>
                                      </p:to>
                                    </p:set>
                                    <p:animEffect transition="in" filter="fade">
                                      <p:cBhvr>
                                        <p:cTn id="59" dur="1250"/>
                                        <p:tgtEl>
                                          <p:spTgt spid="36"/>
                                        </p:tgtEl>
                                      </p:cBhvr>
                                    </p:animEffect>
                                    <p:anim calcmode="lin" valueType="num">
                                      <p:cBhvr>
                                        <p:cTn id="60" dur="1250" fill="hold"/>
                                        <p:tgtEl>
                                          <p:spTgt spid="36"/>
                                        </p:tgtEl>
                                        <p:attrNameLst>
                                          <p:attrName>ppt_x</p:attrName>
                                        </p:attrNameLst>
                                      </p:cBhvr>
                                      <p:tavLst>
                                        <p:tav tm="0">
                                          <p:val>
                                            <p:strVal val="#ppt_x"/>
                                          </p:val>
                                        </p:tav>
                                        <p:tav tm="100000">
                                          <p:val>
                                            <p:strVal val="#ppt_x"/>
                                          </p:val>
                                        </p:tav>
                                      </p:tavLst>
                                    </p:anim>
                                    <p:anim calcmode="lin" valueType="num">
                                      <p:cBhvr>
                                        <p:cTn id="61" dur="1250" fill="hold"/>
                                        <p:tgtEl>
                                          <p:spTgt spid="3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iterate type="lt">
                                    <p:tmPct val="10000"/>
                                  </p:iterate>
                                  <p:childTnLst>
                                    <p:set>
                                      <p:cBhvr>
                                        <p:cTn id="63" dur="1" fill="hold">
                                          <p:stCondLst>
                                            <p:cond delay="0"/>
                                          </p:stCondLst>
                                        </p:cTn>
                                        <p:tgtEl>
                                          <p:spTgt spid="37"/>
                                        </p:tgtEl>
                                        <p:attrNameLst>
                                          <p:attrName>style.visibility</p:attrName>
                                        </p:attrNameLst>
                                      </p:cBhvr>
                                      <p:to>
                                        <p:strVal val="visible"/>
                                      </p:to>
                                    </p:set>
                                    <p:animEffect transition="in" filter="fade">
                                      <p:cBhvr>
                                        <p:cTn id="64" dur="1250"/>
                                        <p:tgtEl>
                                          <p:spTgt spid="37"/>
                                        </p:tgtEl>
                                      </p:cBhvr>
                                    </p:animEffect>
                                    <p:anim calcmode="lin" valueType="num">
                                      <p:cBhvr>
                                        <p:cTn id="65" dur="1250" fill="hold"/>
                                        <p:tgtEl>
                                          <p:spTgt spid="37"/>
                                        </p:tgtEl>
                                        <p:attrNameLst>
                                          <p:attrName>ppt_x</p:attrName>
                                        </p:attrNameLst>
                                      </p:cBhvr>
                                      <p:tavLst>
                                        <p:tav tm="0">
                                          <p:val>
                                            <p:strVal val="#ppt_x"/>
                                          </p:val>
                                        </p:tav>
                                        <p:tav tm="100000">
                                          <p:val>
                                            <p:strVal val="#ppt_x"/>
                                          </p:val>
                                        </p:tav>
                                      </p:tavLst>
                                    </p:anim>
                                    <p:anim calcmode="lin" valueType="num">
                                      <p:cBhvr>
                                        <p:cTn id="66" dur="1250" fill="hold"/>
                                        <p:tgtEl>
                                          <p:spTgt spid="37"/>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Effect transition="in" filter="fade">
                                      <p:cBhvr>
                                        <p:cTn id="69" dur="1250"/>
                                        <p:tgtEl>
                                          <p:spTgt spid="38"/>
                                        </p:tgtEl>
                                      </p:cBhvr>
                                    </p:animEffect>
                                    <p:anim calcmode="lin" valueType="num">
                                      <p:cBhvr>
                                        <p:cTn id="70" dur="1250" fill="hold"/>
                                        <p:tgtEl>
                                          <p:spTgt spid="38"/>
                                        </p:tgtEl>
                                        <p:attrNameLst>
                                          <p:attrName>ppt_x</p:attrName>
                                        </p:attrNameLst>
                                      </p:cBhvr>
                                      <p:tavLst>
                                        <p:tav tm="0">
                                          <p:val>
                                            <p:strVal val="#ppt_x"/>
                                          </p:val>
                                        </p:tav>
                                        <p:tav tm="100000">
                                          <p:val>
                                            <p:strVal val="#ppt_x"/>
                                          </p:val>
                                        </p:tav>
                                      </p:tavLst>
                                    </p:anim>
                                    <p:anim calcmode="lin" valueType="num">
                                      <p:cBhvr>
                                        <p:cTn id="71" dur="125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3" grpId="0"/>
      <p:bldP spid="35" grpId="0"/>
      <p:bldP spid="18" grpId="0"/>
      <p:bldP spid="31" grpId="0"/>
      <p:bldP spid="32" grpId="0"/>
      <p:bldP spid="19" grpId="0"/>
      <p:bldP spid="20" grpId="0"/>
      <p:bldP spid="36" grpId="0"/>
      <p:bldP spid="37" grpId="0"/>
      <p:bldP spid="3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354" y="26270"/>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企业资质</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674795" y="1412776"/>
            <a:ext cx="3515618" cy="4920494"/>
          </a:xfrm>
          <a:prstGeom prst="rect">
            <a:avLst/>
          </a:prstGeom>
        </p:spPr>
      </p:pic>
      <p:grpSp>
        <p:nvGrpSpPr>
          <p:cNvPr id="4" name="组合 3"/>
          <p:cNvGrpSpPr/>
          <p:nvPr/>
        </p:nvGrpSpPr>
        <p:grpSpPr>
          <a:xfrm>
            <a:off x="1262920" y="1556792"/>
            <a:ext cx="5912406" cy="1313790"/>
            <a:chOff x="1262920" y="1340768"/>
            <a:chExt cx="5912406" cy="1313790"/>
          </a:xfrm>
        </p:grpSpPr>
        <p:sp>
          <p:nvSpPr>
            <p:cNvPr id="5" name="圆角矩形 4"/>
            <p:cNvSpPr/>
            <p:nvPr/>
          </p:nvSpPr>
          <p:spPr>
            <a:xfrm>
              <a:off x="1691528" y="1649290"/>
              <a:ext cx="5483798" cy="680145"/>
            </a:xfrm>
            <a:prstGeom prst="roundRect">
              <a:avLst>
                <a:gd name="adj" fmla="val 50000"/>
              </a:avLst>
            </a:prstGeom>
            <a:noFill/>
            <a:ln w="73025" cmpd="thickThi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50000"/>
                  </a:schemeClr>
                </a:solidFill>
              </a:endParaRPr>
            </a:p>
          </p:txBody>
        </p:sp>
        <p:grpSp>
          <p:nvGrpSpPr>
            <p:cNvPr id="6" name="组合 5"/>
            <p:cNvGrpSpPr/>
            <p:nvPr/>
          </p:nvGrpSpPr>
          <p:grpSpPr>
            <a:xfrm>
              <a:off x="1262920" y="1340768"/>
              <a:ext cx="1309805" cy="1313790"/>
              <a:chOff x="1335088" y="1651000"/>
              <a:chExt cx="3130550" cy="3140075"/>
            </a:xfrm>
            <a:effectLst>
              <a:outerShdw blurRad="406400" dist="241300" dir="2700000" sx="92000" sy="92000" algn="tl" rotWithShape="0">
                <a:prstClr val="black">
                  <a:alpha val="40000"/>
                </a:prstClr>
              </a:outerShdw>
            </a:effectLst>
          </p:grpSpPr>
          <p:sp>
            <p:nvSpPr>
              <p:cNvPr id="9" name="Oval 16"/>
              <p:cNvSpPr>
                <a:spLocks noChangeArrowheads="1"/>
              </p:cNvSpPr>
              <p:nvPr/>
            </p:nvSpPr>
            <p:spPr bwMode="auto">
              <a:xfrm>
                <a:off x="1335088" y="1651000"/>
                <a:ext cx="3130550" cy="3140075"/>
              </a:xfrm>
              <a:prstGeom prst="ellipse">
                <a:avLst/>
              </a:pr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zh-CN">
                  <a:solidFill>
                    <a:schemeClr val="accent5">
                      <a:lumMod val="50000"/>
                    </a:schemeClr>
                  </a:solidFill>
                  <a:latin typeface="Calibri" panose="020F0502020204030204" charset="0"/>
                  <a:sym typeface="宋体" panose="02010600030101010101" pitchFamily="2" charset="-122"/>
                </a:endParaRPr>
              </a:p>
            </p:txBody>
          </p:sp>
          <p:sp>
            <p:nvSpPr>
              <p:cNvPr id="10" name="Oval 17"/>
              <p:cNvSpPr>
                <a:spLocks noChangeArrowheads="1"/>
              </p:cNvSpPr>
              <p:nvPr/>
            </p:nvSpPr>
            <p:spPr bwMode="auto">
              <a:xfrm>
                <a:off x="1499570" y="1825284"/>
                <a:ext cx="2788121" cy="2795314"/>
              </a:xfrm>
              <a:prstGeom prst="ellipse">
                <a:avLst/>
              </a:prstGeom>
              <a:solidFill>
                <a:schemeClr val="bg1">
                  <a:lumMod val="65000"/>
                </a:schemeClr>
              </a:solidFill>
              <a:ln>
                <a:noFill/>
              </a:ln>
            </p:spPr>
            <p:txBody>
              <a:bodyPr/>
              <a:lstStyle/>
              <a:p>
                <a:pPr>
                  <a:buFont typeface="Arial" panose="020B0604020202020204" pitchFamily="34" charset="0"/>
                  <a:buNone/>
                </a:pPr>
                <a:endParaRPr lang="zh-CN" altLang="zh-CN">
                  <a:solidFill>
                    <a:schemeClr val="accent5">
                      <a:lumMod val="50000"/>
                    </a:schemeClr>
                  </a:solidFill>
                  <a:latin typeface="Calibri" panose="020F0502020204030204" charset="0"/>
                  <a:sym typeface="宋体" panose="02010600030101010101" pitchFamily="2" charset="-122"/>
                </a:endParaRPr>
              </a:p>
            </p:txBody>
          </p:sp>
          <p:sp>
            <p:nvSpPr>
              <p:cNvPr id="11" name="Freeform 18"/>
              <p:cNvSpPr>
                <a:spLocks noEditPoints="1" noChangeArrowheads="1"/>
              </p:cNvSpPr>
              <p:nvPr/>
            </p:nvSpPr>
            <p:spPr bwMode="auto">
              <a:xfrm>
                <a:off x="1566863" y="1878013"/>
                <a:ext cx="2665412"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0810 w 390"/>
                  <a:gd name="T35" fmla="*/ 2147483647 h 391"/>
                  <a:gd name="T36" fmla="*/ 2147483647 w 390"/>
                  <a:gd name="T37" fmla="*/ 2147483647 h 391"/>
                  <a:gd name="T38" fmla="*/ 1401268586 w 390"/>
                  <a:gd name="T39" fmla="*/ 2147483647 h 391"/>
                  <a:gd name="T40" fmla="*/ 1307849342 w 390"/>
                  <a:gd name="T41" fmla="*/ 2147483647 h 391"/>
                  <a:gd name="T42" fmla="*/ 2147483647 w 390"/>
                  <a:gd name="T43" fmla="*/ 2147483647 h 391"/>
                  <a:gd name="T44" fmla="*/ 887465947 w 390"/>
                  <a:gd name="T45" fmla="*/ 2147483647 h 391"/>
                  <a:gd name="T46" fmla="*/ 2147483647 w 390"/>
                  <a:gd name="T47" fmla="*/ 2147483647 h 391"/>
                  <a:gd name="T48" fmla="*/ 420383288 w 390"/>
                  <a:gd name="T49" fmla="*/ 2147483647 h 391"/>
                  <a:gd name="T50" fmla="*/ 326964044 w 390"/>
                  <a:gd name="T51" fmla="*/ 2147483647 h 391"/>
                  <a:gd name="T52" fmla="*/ 2147483647 w 390"/>
                  <a:gd name="T53" fmla="*/ 2147483647 h 391"/>
                  <a:gd name="T54" fmla="*/ 280251005 w 390"/>
                  <a:gd name="T55" fmla="*/ 2147483647 h 391"/>
                  <a:gd name="T56" fmla="*/ 2147483647 w 390"/>
                  <a:gd name="T57" fmla="*/ 2147483647 h 391"/>
                  <a:gd name="T58" fmla="*/ 2147483647 w 390"/>
                  <a:gd name="T59" fmla="*/ 2147483647 h 391"/>
                  <a:gd name="T60" fmla="*/ 186838542 w 390"/>
                  <a:gd name="T61" fmla="*/ 2147483647 h 391"/>
                  <a:gd name="T62" fmla="*/ 2147483647 w 390"/>
                  <a:gd name="T63" fmla="*/ 2147483647 h 391"/>
                  <a:gd name="T64" fmla="*/ 2147483647 w 390"/>
                  <a:gd name="T65" fmla="*/ 2147483647 h 391"/>
                  <a:gd name="T66" fmla="*/ 233544800 w 390"/>
                  <a:gd name="T67" fmla="*/ 2147483647 h 391"/>
                  <a:gd name="T68" fmla="*/ 2147483647 w 390"/>
                  <a:gd name="T69" fmla="*/ 2147483647 h 391"/>
                  <a:gd name="T70" fmla="*/ 2147483647 w 390"/>
                  <a:gd name="T71" fmla="*/ 2147483647 h 391"/>
                  <a:gd name="T72" fmla="*/ 513795805 w 390"/>
                  <a:gd name="T73" fmla="*/ 2147483647 h 391"/>
                  <a:gd name="T74" fmla="*/ 2147483647 w 390"/>
                  <a:gd name="T75" fmla="*/ 2147483647 h 391"/>
                  <a:gd name="T76" fmla="*/ 747340498 w 390"/>
                  <a:gd name="T77" fmla="*/ 2147483647 h 391"/>
                  <a:gd name="T78" fmla="*/ 2147483647 w 390"/>
                  <a:gd name="T79" fmla="*/ 2147483647 h 391"/>
                  <a:gd name="T80" fmla="*/ 2147483647 w 390"/>
                  <a:gd name="T81" fmla="*/ 2147483647 h 391"/>
                  <a:gd name="T82" fmla="*/ 1541394036 w 390"/>
                  <a:gd name="T83" fmla="*/ 2147483647 h 391"/>
                  <a:gd name="T84" fmla="*/ 168151948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2179 h 391"/>
                  <a:gd name="T98" fmla="*/ 2147483647 w 390"/>
                  <a:gd name="T99" fmla="*/ 1793319512 h 391"/>
                  <a:gd name="T100" fmla="*/ 2147483647 w 390"/>
                  <a:gd name="T101" fmla="*/ 1604554145 h 391"/>
                  <a:gd name="T102" fmla="*/ 2147483647 w 390"/>
                  <a:gd name="T103" fmla="*/ 1085432209 h 391"/>
                  <a:gd name="T104" fmla="*/ 2147483647 w 390"/>
                  <a:gd name="T105" fmla="*/ 991049525 h 391"/>
                  <a:gd name="T106" fmla="*/ 2147483647 w 390"/>
                  <a:gd name="T107" fmla="*/ 849464979 h 391"/>
                  <a:gd name="T108" fmla="*/ 2147483647 w 390"/>
                  <a:gd name="T109" fmla="*/ 660699611 h 391"/>
                  <a:gd name="T110" fmla="*/ 2147483647 w 390"/>
                  <a:gd name="T111" fmla="*/ 471927374 h 391"/>
                  <a:gd name="T112" fmla="*/ 2147483647 w 390"/>
                  <a:gd name="T113" fmla="*/ 424732490 h 391"/>
                  <a:gd name="T114" fmla="*/ 2147483647 w 390"/>
                  <a:gd name="T115" fmla="*/ 377544583 h 391"/>
                  <a:gd name="T116" fmla="*/ 2147483647 w 390"/>
                  <a:gd name="T117" fmla="*/ 188772291 h 391"/>
                  <a:gd name="T118" fmla="*/ 2147483647 w 390"/>
                  <a:gd name="T119" fmla="*/ 47194790 h 391"/>
                  <a:gd name="T120" fmla="*/ 2147483647 w 390"/>
                  <a:gd name="T121" fmla="*/ 235960252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sp>
            <p:nvSpPr>
              <p:cNvPr id="12" name="Freeform 58"/>
              <p:cNvSpPr>
                <a:spLocks noChangeArrowheads="1"/>
              </p:cNvSpPr>
              <p:nvPr/>
            </p:nvSpPr>
            <p:spPr bwMode="auto">
              <a:xfrm>
                <a:off x="1682053" y="2052564"/>
                <a:ext cx="2467672" cy="2338535"/>
              </a:xfrm>
              <a:custGeom>
                <a:avLst/>
                <a:gdLst>
                  <a:gd name="T0" fmla="*/ 2147483647 w 209"/>
                  <a:gd name="T1" fmla="*/ 2147483647 h 197"/>
                  <a:gd name="T2" fmla="*/ 2147483647 w 209"/>
                  <a:gd name="T3" fmla="*/ 2147483647 h 197"/>
                  <a:gd name="T4" fmla="*/ 979204672 w 209"/>
                  <a:gd name="T5" fmla="*/ 2147483647 h 197"/>
                  <a:gd name="T6" fmla="*/ 233146576 w 209"/>
                  <a:gd name="T7" fmla="*/ 2147483647 h 197"/>
                  <a:gd name="T8" fmla="*/ 2147483647 w 209"/>
                  <a:gd name="T9" fmla="*/ 0 h 197"/>
                  <a:gd name="T10" fmla="*/ 2147483647 w 209"/>
                  <a:gd name="T11" fmla="*/ 47140142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sp>
            <p:nvSpPr>
              <p:cNvPr id="13" name="Freeform 59"/>
              <p:cNvSpPr>
                <a:spLocks noChangeArrowheads="1"/>
              </p:cNvSpPr>
              <p:nvPr/>
            </p:nvSpPr>
            <p:spPr bwMode="auto">
              <a:xfrm>
                <a:off x="1661631" y="1973909"/>
                <a:ext cx="2459436" cy="2481263"/>
              </a:xfrm>
              <a:custGeom>
                <a:avLst/>
                <a:gdLst>
                  <a:gd name="T0" fmla="*/ 2147483647 w 208"/>
                  <a:gd name="T1" fmla="*/ 2147483647 h 209"/>
                  <a:gd name="T2" fmla="*/ 2147483647 w 208"/>
                  <a:gd name="T3" fmla="*/ 2147483647 h 209"/>
                  <a:gd name="T4" fmla="*/ 420879937 w 208"/>
                  <a:gd name="T5" fmla="*/ 2147483647 h 209"/>
                  <a:gd name="T6" fmla="*/ 2147483647 w 208"/>
                  <a:gd name="T7" fmla="*/ 471488792 h 209"/>
                  <a:gd name="T8" fmla="*/ 2147483647 w 208"/>
                  <a:gd name="T9" fmla="*/ 2147483647 h 209"/>
                  <a:gd name="T10" fmla="*/ 0 60000 65536"/>
                  <a:gd name="T11" fmla="*/ 0 60000 65536"/>
                  <a:gd name="T12" fmla="*/ 0 60000 65536"/>
                  <a:gd name="T13" fmla="*/ 0 60000 65536"/>
                  <a:gd name="T14" fmla="*/ 0 60000 65536"/>
                  <a:gd name="T15" fmla="*/ 0 w 208"/>
                  <a:gd name="T16" fmla="*/ 0 h 209"/>
                  <a:gd name="T17" fmla="*/ 208 w 208"/>
                  <a:gd name="T18" fmla="*/ 209 h 209"/>
                </a:gdLst>
                <a:ahLst/>
                <a:cxnLst>
                  <a:cxn ang="T10">
                    <a:pos x="T0" y="T1"/>
                  </a:cxn>
                  <a:cxn ang="T11">
                    <a:pos x="T2" y="T3"/>
                  </a:cxn>
                  <a:cxn ang="T12">
                    <a:pos x="T4" y="T5"/>
                  </a:cxn>
                  <a:cxn ang="T13">
                    <a:pos x="T6" y="T7"/>
                  </a:cxn>
                  <a:cxn ang="T14">
                    <a:pos x="T8" y="T9"/>
                  </a:cxn>
                </a:cxnLst>
                <a:rect l="T15" t="T16" r="T17" b="T18"/>
                <a:pathLst>
                  <a:path w="208" h="209">
                    <a:moveTo>
                      <a:pt x="199" y="122"/>
                    </a:moveTo>
                    <a:cubicBezTo>
                      <a:pt x="189" y="174"/>
                      <a:pt x="139" y="209"/>
                      <a:pt x="87" y="199"/>
                    </a:cubicBezTo>
                    <a:cubicBezTo>
                      <a:pt x="34" y="190"/>
                      <a:pt x="0" y="139"/>
                      <a:pt x="9" y="87"/>
                    </a:cubicBezTo>
                    <a:cubicBezTo>
                      <a:pt x="19" y="35"/>
                      <a:pt x="69" y="0"/>
                      <a:pt x="121" y="10"/>
                    </a:cubicBezTo>
                    <a:cubicBezTo>
                      <a:pt x="174" y="19"/>
                      <a:pt x="208" y="70"/>
                      <a:pt x="199" y="122"/>
                    </a:cubicBezTo>
                    <a:close/>
                  </a:path>
                </a:pathLst>
              </a:custGeom>
              <a:solidFill>
                <a:schemeClr val="accent5">
                  <a:lumMod val="50000"/>
                </a:schemeClr>
              </a:solidFill>
              <a:ln>
                <a:noFill/>
              </a:ln>
            </p:spPr>
            <p:txBody>
              <a:bodyPr/>
              <a:lstStyle/>
              <a:p>
                <a:endParaRPr lang="zh-CN" altLang="en-US">
                  <a:solidFill>
                    <a:schemeClr val="accent5">
                      <a:lumMod val="50000"/>
                    </a:schemeClr>
                  </a:solidFill>
                </a:endParaRPr>
              </a:p>
            </p:txBody>
          </p:sp>
          <p:sp>
            <p:nvSpPr>
              <p:cNvPr id="14" name="Freeform 61"/>
              <p:cNvSpPr>
                <a:spLocks noEditPoints="1" noChangeArrowheads="1"/>
              </p:cNvSpPr>
              <p:nvPr/>
            </p:nvSpPr>
            <p:spPr bwMode="auto">
              <a:xfrm>
                <a:off x="1846748" y="2206270"/>
                <a:ext cx="2127303" cy="2031122"/>
              </a:xfrm>
              <a:custGeom>
                <a:avLst/>
                <a:gdLst>
                  <a:gd name="T0" fmla="*/ 2147483647 w 180"/>
                  <a:gd name="T1" fmla="*/ 94392186 h 171"/>
                  <a:gd name="T2" fmla="*/ 2147483647 w 180"/>
                  <a:gd name="T3" fmla="*/ 0 h 171"/>
                  <a:gd name="T4" fmla="*/ 186870865 w 180"/>
                  <a:gd name="T5" fmla="*/ 2147483647 h 171"/>
                  <a:gd name="T6" fmla="*/ 840925699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86 h 171"/>
                  <a:gd name="T16" fmla="*/ 2147483647 w 180"/>
                  <a:gd name="T17" fmla="*/ 2147483647 h 171"/>
                  <a:gd name="T18" fmla="*/ 2147483647 w 180"/>
                  <a:gd name="T19" fmla="*/ 2147483647 h 171"/>
                  <a:gd name="T20" fmla="*/ 2147483647 w 180"/>
                  <a:gd name="T21" fmla="*/ 2147483647 h 171"/>
                  <a:gd name="T22" fmla="*/ 981085856 w 180"/>
                  <a:gd name="T23" fmla="*/ 2147483647 h 171"/>
                  <a:gd name="T24" fmla="*/ 373748564 w 180"/>
                  <a:gd name="T25" fmla="*/ 2147483647 h 171"/>
                  <a:gd name="T26" fmla="*/ 2147483647 w 180"/>
                  <a:gd name="T27" fmla="*/ 188784372 h 171"/>
                  <a:gd name="T28" fmla="*/ 2147483647 w 180"/>
                  <a:gd name="T29" fmla="*/ 235973636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grpSp>
        <p:sp>
          <p:nvSpPr>
            <p:cNvPr id="7" name="Freeform 500"/>
            <p:cNvSpPr>
              <a:spLocks noEditPoints="1"/>
            </p:cNvSpPr>
            <p:nvPr/>
          </p:nvSpPr>
          <p:spPr bwMode="auto">
            <a:xfrm>
              <a:off x="1710578" y="1780833"/>
              <a:ext cx="465580" cy="529552"/>
            </a:xfrm>
            <a:custGeom>
              <a:avLst/>
              <a:gdLst>
                <a:gd name="T0" fmla="*/ 26 w 131"/>
                <a:gd name="T1" fmla="*/ 7 h 149"/>
                <a:gd name="T2" fmla="*/ 26 w 131"/>
                <a:gd name="T3" fmla="*/ 7 h 149"/>
                <a:gd name="T4" fmla="*/ 21 w 131"/>
                <a:gd name="T5" fmla="*/ 9 h 149"/>
                <a:gd name="T6" fmla="*/ 15 w 131"/>
                <a:gd name="T7" fmla="*/ 13 h 149"/>
                <a:gd name="T8" fmla="*/ 11 w 131"/>
                <a:gd name="T9" fmla="*/ 18 h 149"/>
                <a:gd name="T10" fmla="*/ 11 w 131"/>
                <a:gd name="T11" fmla="*/ 24 h 149"/>
                <a:gd name="T12" fmla="*/ 11 w 131"/>
                <a:gd name="T13" fmla="*/ 24 h 149"/>
                <a:gd name="T14" fmla="*/ 11 w 131"/>
                <a:gd name="T15" fmla="*/ 29 h 149"/>
                <a:gd name="T16" fmla="*/ 15 w 131"/>
                <a:gd name="T17" fmla="*/ 35 h 149"/>
                <a:gd name="T18" fmla="*/ 21 w 131"/>
                <a:gd name="T19" fmla="*/ 39 h 149"/>
                <a:gd name="T20" fmla="*/ 26 w 131"/>
                <a:gd name="T21" fmla="*/ 40 h 149"/>
                <a:gd name="T22" fmla="*/ 26 w 131"/>
                <a:gd name="T23" fmla="*/ 40 h 149"/>
                <a:gd name="T24" fmla="*/ 33 w 131"/>
                <a:gd name="T25" fmla="*/ 39 h 149"/>
                <a:gd name="T26" fmla="*/ 37 w 131"/>
                <a:gd name="T27" fmla="*/ 35 h 149"/>
                <a:gd name="T28" fmla="*/ 41 w 131"/>
                <a:gd name="T29" fmla="*/ 29 h 149"/>
                <a:gd name="T30" fmla="*/ 43 w 131"/>
                <a:gd name="T31" fmla="*/ 24 h 149"/>
                <a:gd name="T32" fmla="*/ 43 w 131"/>
                <a:gd name="T33" fmla="*/ 24 h 149"/>
                <a:gd name="T34" fmla="*/ 41 w 131"/>
                <a:gd name="T35" fmla="*/ 18 h 149"/>
                <a:gd name="T36" fmla="*/ 37 w 131"/>
                <a:gd name="T37" fmla="*/ 13 h 149"/>
                <a:gd name="T38" fmla="*/ 33 w 131"/>
                <a:gd name="T39" fmla="*/ 9 h 149"/>
                <a:gd name="T40" fmla="*/ 26 w 131"/>
                <a:gd name="T41" fmla="*/ 7 h 149"/>
                <a:gd name="T42" fmla="*/ 26 w 131"/>
                <a:gd name="T43" fmla="*/ 7 h 149"/>
                <a:gd name="T44" fmla="*/ 74 w 131"/>
                <a:gd name="T45" fmla="*/ 42 h 149"/>
                <a:gd name="T46" fmla="*/ 76 w 131"/>
                <a:gd name="T47" fmla="*/ 55 h 149"/>
                <a:gd name="T48" fmla="*/ 83 w 131"/>
                <a:gd name="T49" fmla="*/ 57 h 149"/>
                <a:gd name="T50" fmla="*/ 89 w 131"/>
                <a:gd name="T51" fmla="*/ 46 h 149"/>
                <a:gd name="T52" fmla="*/ 74 w 131"/>
                <a:gd name="T53" fmla="*/ 42 h 149"/>
                <a:gd name="T54" fmla="*/ 74 w 131"/>
                <a:gd name="T55" fmla="*/ 42 h 149"/>
                <a:gd name="T56" fmla="*/ 98 w 131"/>
                <a:gd name="T57" fmla="*/ 48 h 149"/>
                <a:gd name="T58" fmla="*/ 89 w 131"/>
                <a:gd name="T59" fmla="*/ 64 h 149"/>
                <a:gd name="T60" fmla="*/ 89 w 131"/>
                <a:gd name="T61" fmla="*/ 68 h 149"/>
                <a:gd name="T62" fmla="*/ 85 w 131"/>
                <a:gd name="T63" fmla="*/ 66 h 149"/>
                <a:gd name="T64" fmla="*/ 78 w 131"/>
                <a:gd name="T65" fmla="*/ 64 h 149"/>
                <a:gd name="T66" fmla="*/ 57 w 131"/>
                <a:gd name="T67" fmla="*/ 79 h 149"/>
                <a:gd name="T68" fmla="*/ 45 w 131"/>
                <a:gd name="T69" fmla="*/ 66 h 149"/>
                <a:gd name="T70" fmla="*/ 45 w 131"/>
                <a:gd name="T71" fmla="*/ 94 h 149"/>
                <a:gd name="T72" fmla="*/ 46 w 131"/>
                <a:gd name="T73" fmla="*/ 149 h 149"/>
                <a:gd name="T74" fmla="*/ 33 w 131"/>
                <a:gd name="T75" fmla="*/ 149 h 149"/>
                <a:gd name="T76" fmla="*/ 30 w 131"/>
                <a:gd name="T77" fmla="*/ 101 h 149"/>
                <a:gd name="T78" fmla="*/ 24 w 131"/>
                <a:gd name="T79" fmla="*/ 101 h 149"/>
                <a:gd name="T80" fmla="*/ 22 w 131"/>
                <a:gd name="T81" fmla="*/ 149 h 149"/>
                <a:gd name="T82" fmla="*/ 8 w 131"/>
                <a:gd name="T83" fmla="*/ 149 h 149"/>
                <a:gd name="T84" fmla="*/ 10 w 131"/>
                <a:gd name="T85" fmla="*/ 94 h 149"/>
                <a:gd name="T86" fmla="*/ 10 w 131"/>
                <a:gd name="T87" fmla="*/ 94 h 149"/>
                <a:gd name="T88" fmla="*/ 0 w 131"/>
                <a:gd name="T89" fmla="*/ 84 h 149"/>
                <a:gd name="T90" fmla="*/ 8 w 131"/>
                <a:gd name="T91" fmla="*/ 44 h 149"/>
                <a:gd name="T92" fmla="*/ 8 w 131"/>
                <a:gd name="T93" fmla="*/ 44 h 149"/>
                <a:gd name="T94" fmla="*/ 46 w 131"/>
                <a:gd name="T95" fmla="*/ 44 h 149"/>
                <a:gd name="T96" fmla="*/ 59 w 131"/>
                <a:gd name="T97" fmla="*/ 62 h 149"/>
                <a:gd name="T98" fmla="*/ 68 w 131"/>
                <a:gd name="T99" fmla="*/ 61 h 149"/>
                <a:gd name="T100" fmla="*/ 68 w 131"/>
                <a:gd name="T101" fmla="*/ 61 h 149"/>
                <a:gd name="T102" fmla="*/ 65 w 131"/>
                <a:gd name="T103" fmla="*/ 40 h 149"/>
                <a:gd name="T104" fmla="*/ 52 w 131"/>
                <a:gd name="T105" fmla="*/ 37 h 149"/>
                <a:gd name="T106" fmla="*/ 52 w 131"/>
                <a:gd name="T107" fmla="*/ 18 h 149"/>
                <a:gd name="T108" fmla="*/ 131 w 131"/>
                <a:gd name="T109" fmla="*/ 0 h 149"/>
                <a:gd name="T110" fmla="*/ 131 w 131"/>
                <a:gd name="T111" fmla="*/ 55 h 149"/>
                <a:gd name="T112" fmla="*/ 98 w 131"/>
                <a:gd name="T113" fmla="*/ 48 h 149"/>
                <a:gd name="T114" fmla="*/ 98 w 131"/>
                <a:gd name="T115" fmla="*/ 48 h 149"/>
                <a:gd name="T116" fmla="*/ 57 w 131"/>
                <a:gd name="T117" fmla="*/ 22 h 149"/>
                <a:gd name="T118" fmla="*/ 57 w 131"/>
                <a:gd name="T119" fmla="*/ 26 h 149"/>
                <a:gd name="T120" fmla="*/ 123 w 131"/>
                <a:gd name="T121" fmla="*/ 22 h 149"/>
                <a:gd name="T122" fmla="*/ 123 w 131"/>
                <a:gd name="T123" fmla="*/ 9 h 149"/>
                <a:gd name="T124" fmla="*/ 57 w 131"/>
                <a:gd name="T125" fmla="*/ 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1" h="149">
                  <a:moveTo>
                    <a:pt x="26" y="7"/>
                  </a:moveTo>
                  <a:lnTo>
                    <a:pt x="26" y="7"/>
                  </a:lnTo>
                  <a:lnTo>
                    <a:pt x="21" y="9"/>
                  </a:lnTo>
                  <a:lnTo>
                    <a:pt x="15" y="13"/>
                  </a:lnTo>
                  <a:lnTo>
                    <a:pt x="11" y="18"/>
                  </a:lnTo>
                  <a:lnTo>
                    <a:pt x="11" y="24"/>
                  </a:lnTo>
                  <a:lnTo>
                    <a:pt x="11" y="24"/>
                  </a:lnTo>
                  <a:lnTo>
                    <a:pt x="11" y="29"/>
                  </a:lnTo>
                  <a:lnTo>
                    <a:pt x="15" y="35"/>
                  </a:lnTo>
                  <a:lnTo>
                    <a:pt x="21" y="39"/>
                  </a:lnTo>
                  <a:lnTo>
                    <a:pt x="26" y="40"/>
                  </a:lnTo>
                  <a:lnTo>
                    <a:pt x="26" y="40"/>
                  </a:lnTo>
                  <a:lnTo>
                    <a:pt x="33" y="39"/>
                  </a:lnTo>
                  <a:lnTo>
                    <a:pt x="37" y="35"/>
                  </a:lnTo>
                  <a:lnTo>
                    <a:pt x="41" y="29"/>
                  </a:lnTo>
                  <a:lnTo>
                    <a:pt x="43" y="24"/>
                  </a:lnTo>
                  <a:lnTo>
                    <a:pt x="43" y="24"/>
                  </a:lnTo>
                  <a:lnTo>
                    <a:pt x="41" y="18"/>
                  </a:lnTo>
                  <a:lnTo>
                    <a:pt x="37" y="13"/>
                  </a:lnTo>
                  <a:lnTo>
                    <a:pt x="33" y="9"/>
                  </a:lnTo>
                  <a:lnTo>
                    <a:pt x="26" y="7"/>
                  </a:lnTo>
                  <a:lnTo>
                    <a:pt x="26" y="7"/>
                  </a:lnTo>
                  <a:close/>
                  <a:moveTo>
                    <a:pt x="74" y="42"/>
                  </a:moveTo>
                  <a:lnTo>
                    <a:pt x="76" y="55"/>
                  </a:lnTo>
                  <a:lnTo>
                    <a:pt x="83" y="57"/>
                  </a:lnTo>
                  <a:lnTo>
                    <a:pt x="89" y="46"/>
                  </a:lnTo>
                  <a:lnTo>
                    <a:pt x="74" y="42"/>
                  </a:lnTo>
                  <a:lnTo>
                    <a:pt x="74" y="42"/>
                  </a:lnTo>
                  <a:close/>
                  <a:moveTo>
                    <a:pt x="98" y="48"/>
                  </a:moveTo>
                  <a:lnTo>
                    <a:pt x="89" y="64"/>
                  </a:lnTo>
                  <a:lnTo>
                    <a:pt x="89" y="68"/>
                  </a:lnTo>
                  <a:lnTo>
                    <a:pt x="85" y="66"/>
                  </a:lnTo>
                  <a:lnTo>
                    <a:pt x="78" y="64"/>
                  </a:lnTo>
                  <a:lnTo>
                    <a:pt x="57" y="79"/>
                  </a:lnTo>
                  <a:lnTo>
                    <a:pt x="45" y="66"/>
                  </a:lnTo>
                  <a:lnTo>
                    <a:pt x="45" y="94"/>
                  </a:lnTo>
                  <a:lnTo>
                    <a:pt x="46" y="149"/>
                  </a:lnTo>
                  <a:lnTo>
                    <a:pt x="33" y="149"/>
                  </a:lnTo>
                  <a:lnTo>
                    <a:pt x="30" y="101"/>
                  </a:lnTo>
                  <a:lnTo>
                    <a:pt x="24" y="101"/>
                  </a:lnTo>
                  <a:lnTo>
                    <a:pt x="22" y="149"/>
                  </a:lnTo>
                  <a:lnTo>
                    <a:pt x="8" y="149"/>
                  </a:lnTo>
                  <a:lnTo>
                    <a:pt x="10" y="94"/>
                  </a:lnTo>
                  <a:lnTo>
                    <a:pt x="10" y="94"/>
                  </a:lnTo>
                  <a:lnTo>
                    <a:pt x="0" y="84"/>
                  </a:lnTo>
                  <a:lnTo>
                    <a:pt x="8" y="44"/>
                  </a:lnTo>
                  <a:lnTo>
                    <a:pt x="8" y="44"/>
                  </a:lnTo>
                  <a:lnTo>
                    <a:pt x="46" y="44"/>
                  </a:lnTo>
                  <a:lnTo>
                    <a:pt x="59" y="62"/>
                  </a:lnTo>
                  <a:lnTo>
                    <a:pt x="68" y="61"/>
                  </a:lnTo>
                  <a:lnTo>
                    <a:pt x="68" y="61"/>
                  </a:lnTo>
                  <a:lnTo>
                    <a:pt x="65" y="40"/>
                  </a:lnTo>
                  <a:lnTo>
                    <a:pt x="52" y="37"/>
                  </a:lnTo>
                  <a:lnTo>
                    <a:pt x="52" y="18"/>
                  </a:lnTo>
                  <a:lnTo>
                    <a:pt x="131" y="0"/>
                  </a:lnTo>
                  <a:lnTo>
                    <a:pt x="131" y="55"/>
                  </a:lnTo>
                  <a:lnTo>
                    <a:pt x="98" y="48"/>
                  </a:lnTo>
                  <a:lnTo>
                    <a:pt x="98" y="48"/>
                  </a:lnTo>
                  <a:close/>
                  <a:moveTo>
                    <a:pt x="57" y="22"/>
                  </a:moveTo>
                  <a:lnTo>
                    <a:pt x="57" y="26"/>
                  </a:lnTo>
                  <a:lnTo>
                    <a:pt x="123" y="22"/>
                  </a:lnTo>
                  <a:lnTo>
                    <a:pt x="123" y="9"/>
                  </a:lnTo>
                  <a:lnTo>
                    <a:pt x="57" y="22"/>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5">
                    <a:lumMod val="50000"/>
                  </a:schemeClr>
                </a:solidFill>
              </a:endParaRPr>
            </a:p>
          </p:txBody>
        </p:sp>
        <p:sp>
          <p:nvSpPr>
            <p:cNvPr id="8" name="文本框 3"/>
            <p:cNvSpPr txBox="1"/>
            <p:nvPr/>
          </p:nvSpPr>
          <p:spPr>
            <a:xfrm>
              <a:off x="3214886" y="1758334"/>
              <a:ext cx="3744416" cy="396583"/>
            </a:xfrm>
            <a:prstGeom prst="rect">
              <a:avLst/>
            </a:prstGeom>
            <a:noFill/>
            <a:effectLst/>
          </p:spPr>
          <p:txBody>
            <a:bodyPr wrap="square" rtlCol="0">
              <a:spAutoFit/>
            </a:bodyPr>
            <a:lstStyle/>
            <a:p>
              <a:pPr>
                <a:lnSpc>
                  <a:spcPct val="120000"/>
                </a:lnSpc>
              </a:pPr>
              <a:r>
                <a:rPr lang="zh-CN" altLang="en-US" b="1" dirty="0">
                  <a:solidFill>
                    <a:schemeClr val="accent5">
                      <a:lumMod val="50000"/>
                    </a:schemeClr>
                  </a:solidFill>
                  <a:latin typeface="微软雅黑" panose="020B0503020204020204" pitchFamily="34" charset="-122"/>
                  <a:ea typeface="微软雅黑" panose="020B0503020204020204" pitchFamily="34" charset="-122"/>
                </a:rPr>
                <a:t>中国建筑业协会智能建筑理事单位</a:t>
              </a:r>
              <a:endParaRPr lang="zh-CN" altLang="en-US" b="1" dirty="0">
                <a:solidFill>
                  <a:schemeClr val="accent5">
                    <a:lumMod val="50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710578" y="2564904"/>
            <a:ext cx="5903626" cy="1313790"/>
            <a:chOff x="1710578" y="2550422"/>
            <a:chExt cx="5903626" cy="1313790"/>
          </a:xfrm>
        </p:grpSpPr>
        <p:sp>
          <p:nvSpPr>
            <p:cNvPr id="16" name="圆角矩形 15"/>
            <p:cNvSpPr/>
            <p:nvPr/>
          </p:nvSpPr>
          <p:spPr>
            <a:xfrm>
              <a:off x="1710578" y="2874031"/>
              <a:ext cx="5483798" cy="680145"/>
            </a:xfrm>
            <a:prstGeom prst="roundRect">
              <a:avLst>
                <a:gd name="adj" fmla="val 50000"/>
              </a:avLst>
            </a:prstGeom>
            <a:noFill/>
            <a:ln w="73025" cmpd="thickThi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50000"/>
                  </a:schemeClr>
                </a:solidFill>
              </a:endParaRPr>
            </a:p>
          </p:txBody>
        </p:sp>
        <p:grpSp>
          <p:nvGrpSpPr>
            <p:cNvPr id="17" name="组合 16"/>
            <p:cNvGrpSpPr/>
            <p:nvPr/>
          </p:nvGrpSpPr>
          <p:grpSpPr>
            <a:xfrm>
              <a:off x="6304399" y="2550422"/>
              <a:ext cx="1309805" cy="1313790"/>
              <a:chOff x="1335088" y="1651000"/>
              <a:chExt cx="3130550" cy="3140075"/>
            </a:xfrm>
            <a:effectLst>
              <a:outerShdw blurRad="406400" dist="241300" dir="2700000" sx="92000" sy="92000" algn="tl" rotWithShape="0">
                <a:prstClr val="black">
                  <a:alpha val="40000"/>
                </a:prstClr>
              </a:outerShdw>
            </a:effectLst>
          </p:grpSpPr>
          <p:sp>
            <p:nvSpPr>
              <p:cNvPr id="20" name="Oval 16"/>
              <p:cNvSpPr>
                <a:spLocks noChangeArrowheads="1"/>
              </p:cNvSpPr>
              <p:nvPr/>
            </p:nvSpPr>
            <p:spPr bwMode="auto">
              <a:xfrm>
                <a:off x="1335088" y="1651000"/>
                <a:ext cx="3130550" cy="3140075"/>
              </a:xfrm>
              <a:prstGeom prst="ellipse">
                <a:avLst/>
              </a:pr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zh-CN">
                  <a:solidFill>
                    <a:schemeClr val="accent5">
                      <a:lumMod val="50000"/>
                    </a:schemeClr>
                  </a:solidFill>
                  <a:latin typeface="Calibri" panose="020F0502020204030204" charset="0"/>
                  <a:sym typeface="宋体" panose="02010600030101010101" pitchFamily="2" charset="-122"/>
                </a:endParaRPr>
              </a:p>
            </p:txBody>
          </p:sp>
          <p:sp>
            <p:nvSpPr>
              <p:cNvPr id="21" name="Oval 17"/>
              <p:cNvSpPr>
                <a:spLocks noChangeArrowheads="1"/>
              </p:cNvSpPr>
              <p:nvPr/>
            </p:nvSpPr>
            <p:spPr bwMode="auto">
              <a:xfrm>
                <a:off x="1499570" y="1825284"/>
                <a:ext cx="2788121" cy="2795314"/>
              </a:xfrm>
              <a:prstGeom prst="ellipse">
                <a:avLst/>
              </a:prstGeom>
              <a:solidFill>
                <a:schemeClr val="bg1">
                  <a:lumMod val="65000"/>
                </a:schemeClr>
              </a:solidFill>
              <a:ln>
                <a:noFill/>
              </a:ln>
            </p:spPr>
            <p:txBody>
              <a:bodyPr/>
              <a:lstStyle/>
              <a:p>
                <a:pPr>
                  <a:buFont typeface="Arial" panose="020B0604020202020204" pitchFamily="34" charset="0"/>
                  <a:buNone/>
                </a:pPr>
                <a:endParaRPr lang="zh-CN" altLang="zh-CN">
                  <a:solidFill>
                    <a:schemeClr val="accent5">
                      <a:lumMod val="50000"/>
                    </a:schemeClr>
                  </a:solidFill>
                  <a:latin typeface="Calibri" panose="020F0502020204030204" charset="0"/>
                  <a:sym typeface="宋体" panose="02010600030101010101" pitchFamily="2" charset="-122"/>
                </a:endParaRPr>
              </a:p>
            </p:txBody>
          </p:sp>
          <p:sp>
            <p:nvSpPr>
              <p:cNvPr id="22" name="Freeform 18"/>
              <p:cNvSpPr>
                <a:spLocks noEditPoints="1" noChangeArrowheads="1"/>
              </p:cNvSpPr>
              <p:nvPr/>
            </p:nvSpPr>
            <p:spPr bwMode="auto">
              <a:xfrm>
                <a:off x="1566863" y="1878013"/>
                <a:ext cx="2665412"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0810 w 390"/>
                  <a:gd name="T35" fmla="*/ 2147483647 h 391"/>
                  <a:gd name="T36" fmla="*/ 2147483647 w 390"/>
                  <a:gd name="T37" fmla="*/ 2147483647 h 391"/>
                  <a:gd name="T38" fmla="*/ 1401268586 w 390"/>
                  <a:gd name="T39" fmla="*/ 2147483647 h 391"/>
                  <a:gd name="T40" fmla="*/ 1307849342 w 390"/>
                  <a:gd name="T41" fmla="*/ 2147483647 h 391"/>
                  <a:gd name="T42" fmla="*/ 2147483647 w 390"/>
                  <a:gd name="T43" fmla="*/ 2147483647 h 391"/>
                  <a:gd name="T44" fmla="*/ 887465947 w 390"/>
                  <a:gd name="T45" fmla="*/ 2147483647 h 391"/>
                  <a:gd name="T46" fmla="*/ 2147483647 w 390"/>
                  <a:gd name="T47" fmla="*/ 2147483647 h 391"/>
                  <a:gd name="T48" fmla="*/ 420383288 w 390"/>
                  <a:gd name="T49" fmla="*/ 2147483647 h 391"/>
                  <a:gd name="T50" fmla="*/ 326964044 w 390"/>
                  <a:gd name="T51" fmla="*/ 2147483647 h 391"/>
                  <a:gd name="T52" fmla="*/ 2147483647 w 390"/>
                  <a:gd name="T53" fmla="*/ 2147483647 h 391"/>
                  <a:gd name="T54" fmla="*/ 280251005 w 390"/>
                  <a:gd name="T55" fmla="*/ 2147483647 h 391"/>
                  <a:gd name="T56" fmla="*/ 2147483647 w 390"/>
                  <a:gd name="T57" fmla="*/ 2147483647 h 391"/>
                  <a:gd name="T58" fmla="*/ 2147483647 w 390"/>
                  <a:gd name="T59" fmla="*/ 2147483647 h 391"/>
                  <a:gd name="T60" fmla="*/ 186838542 w 390"/>
                  <a:gd name="T61" fmla="*/ 2147483647 h 391"/>
                  <a:gd name="T62" fmla="*/ 2147483647 w 390"/>
                  <a:gd name="T63" fmla="*/ 2147483647 h 391"/>
                  <a:gd name="T64" fmla="*/ 2147483647 w 390"/>
                  <a:gd name="T65" fmla="*/ 2147483647 h 391"/>
                  <a:gd name="T66" fmla="*/ 233544800 w 390"/>
                  <a:gd name="T67" fmla="*/ 2147483647 h 391"/>
                  <a:gd name="T68" fmla="*/ 2147483647 w 390"/>
                  <a:gd name="T69" fmla="*/ 2147483647 h 391"/>
                  <a:gd name="T70" fmla="*/ 2147483647 w 390"/>
                  <a:gd name="T71" fmla="*/ 2147483647 h 391"/>
                  <a:gd name="T72" fmla="*/ 513795805 w 390"/>
                  <a:gd name="T73" fmla="*/ 2147483647 h 391"/>
                  <a:gd name="T74" fmla="*/ 2147483647 w 390"/>
                  <a:gd name="T75" fmla="*/ 2147483647 h 391"/>
                  <a:gd name="T76" fmla="*/ 747340498 w 390"/>
                  <a:gd name="T77" fmla="*/ 2147483647 h 391"/>
                  <a:gd name="T78" fmla="*/ 2147483647 w 390"/>
                  <a:gd name="T79" fmla="*/ 2147483647 h 391"/>
                  <a:gd name="T80" fmla="*/ 2147483647 w 390"/>
                  <a:gd name="T81" fmla="*/ 2147483647 h 391"/>
                  <a:gd name="T82" fmla="*/ 1541394036 w 390"/>
                  <a:gd name="T83" fmla="*/ 2147483647 h 391"/>
                  <a:gd name="T84" fmla="*/ 168151948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2179 h 391"/>
                  <a:gd name="T98" fmla="*/ 2147483647 w 390"/>
                  <a:gd name="T99" fmla="*/ 1793319512 h 391"/>
                  <a:gd name="T100" fmla="*/ 2147483647 w 390"/>
                  <a:gd name="T101" fmla="*/ 1604554145 h 391"/>
                  <a:gd name="T102" fmla="*/ 2147483647 w 390"/>
                  <a:gd name="T103" fmla="*/ 1085432209 h 391"/>
                  <a:gd name="T104" fmla="*/ 2147483647 w 390"/>
                  <a:gd name="T105" fmla="*/ 991049525 h 391"/>
                  <a:gd name="T106" fmla="*/ 2147483647 w 390"/>
                  <a:gd name="T107" fmla="*/ 849464979 h 391"/>
                  <a:gd name="T108" fmla="*/ 2147483647 w 390"/>
                  <a:gd name="T109" fmla="*/ 660699611 h 391"/>
                  <a:gd name="T110" fmla="*/ 2147483647 w 390"/>
                  <a:gd name="T111" fmla="*/ 471927374 h 391"/>
                  <a:gd name="T112" fmla="*/ 2147483647 w 390"/>
                  <a:gd name="T113" fmla="*/ 424732490 h 391"/>
                  <a:gd name="T114" fmla="*/ 2147483647 w 390"/>
                  <a:gd name="T115" fmla="*/ 377544583 h 391"/>
                  <a:gd name="T116" fmla="*/ 2147483647 w 390"/>
                  <a:gd name="T117" fmla="*/ 188772291 h 391"/>
                  <a:gd name="T118" fmla="*/ 2147483647 w 390"/>
                  <a:gd name="T119" fmla="*/ 47194790 h 391"/>
                  <a:gd name="T120" fmla="*/ 2147483647 w 390"/>
                  <a:gd name="T121" fmla="*/ 235960252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sp>
            <p:nvSpPr>
              <p:cNvPr id="23" name="Freeform 58"/>
              <p:cNvSpPr>
                <a:spLocks noChangeArrowheads="1"/>
              </p:cNvSpPr>
              <p:nvPr/>
            </p:nvSpPr>
            <p:spPr bwMode="auto">
              <a:xfrm>
                <a:off x="1682053" y="2052564"/>
                <a:ext cx="2467672" cy="2338535"/>
              </a:xfrm>
              <a:custGeom>
                <a:avLst/>
                <a:gdLst>
                  <a:gd name="T0" fmla="*/ 2147483647 w 209"/>
                  <a:gd name="T1" fmla="*/ 2147483647 h 197"/>
                  <a:gd name="T2" fmla="*/ 2147483647 w 209"/>
                  <a:gd name="T3" fmla="*/ 2147483647 h 197"/>
                  <a:gd name="T4" fmla="*/ 979204672 w 209"/>
                  <a:gd name="T5" fmla="*/ 2147483647 h 197"/>
                  <a:gd name="T6" fmla="*/ 233146576 w 209"/>
                  <a:gd name="T7" fmla="*/ 2147483647 h 197"/>
                  <a:gd name="T8" fmla="*/ 2147483647 w 209"/>
                  <a:gd name="T9" fmla="*/ 0 h 197"/>
                  <a:gd name="T10" fmla="*/ 2147483647 w 209"/>
                  <a:gd name="T11" fmla="*/ 47140142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sp>
            <p:nvSpPr>
              <p:cNvPr id="24" name="Freeform 59"/>
              <p:cNvSpPr>
                <a:spLocks noChangeArrowheads="1"/>
              </p:cNvSpPr>
              <p:nvPr/>
            </p:nvSpPr>
            <p:spPr bwMode="auto">
              <a:xfrm>
                <a:off x="1661631" y="1973909"/>
                <a:ext cx="2459436" cy="2481263"/>
              </a:xfrm>
              <a:custGeom>
                <a:avLst/>
                <a:gdLst>
                  <a:gd name="T0" fmla="*/ 2147483647 w 208"/>
                  <a:gd name="T1" fmla="*/ 2147483647 h 209"/>
                  <a:gd name="T2" fmla="*/ 2147483647 w 208"/>
                  <a:gd name="T3" fmla="*/ 2147483647 h 209"/>
                  <a:gd name="T4" fmla="*/ 420879937 w 208"/>
                  <a:gd name="T5" fmla="*/ 2147483647 h 209"/>
                  <a:gd name="T6" fmla="*/ 2147483647 w 208"/>
                  <a:gd name="T7" fmla="*/ 471488792 h 209"/>
                  <a:gd name="T8" fmla="*/ 2147483647 w 208"/>
                  <a:gd name="T9" fmla="*/ 2147483647 h 209"/>
                  <a:gd name="T10" fmla="*/ 0 60000 65536"/>
                  <a:gd name="T11" fmla="*/ 0 60000 65536"/>
                  <a:gd name="T12" fmla="*/ 0 60000 65536"/>
                  <a:gd name="T13" fmla="*/ 0 60000 65536"/>
                  <a:gd name="T14" fmla="*/ 0 60000 65536"/>
                  <a:gd name="T15" fmla="*/ 0 w 208"/>
                  <a:gd name="T16" fmla="*/ 0 h 209"/>
                  <a:gd name="T17" fmla="*/ 208 w 208"/>
                  <a:gd name="T18" fmla="*/ 209 h 209"/>
                </a:gdLst>
                <a:ahLst/>
                <a:cxnLst>
                  <a:cxn ang="T10">
                    <a:pos x="T0" y="T1"/>
                  </a:cxn>
                  <a:cxn ang="T11">
                    <a:pos x="T2" y="T3"/>
                  </a:cxn>
                  <a:cxn ang="T12">
                    <a:pos x="T4" y="T5"/>
                  </a:cxn>
                  <a:cxn ang="T13">
                    <a:pos x="T6" y="T7"/>
                  </a:cxn>
                  <a:cxn ang="T14">
                    <a:pos x="T8" y="T9"/>
                  </a:cxn>
                </a:cxnLst>
                <a:rect l="T15" t="T16" r="T17" b="T18"/>
                <a:pathLst>
                  <a:path w="208" h="209">
                    <a:moveTo>
                      <a:pt x="199" y="122"/>
                    </a:moveTo>
                    <a:cubicBezTo>
                      <a:pt x="189" y="174"/>
                      <a:pt x="139" y="209"/>
                      <a:pt x="87" y="199"/>
                    </a:cubicBezTo>
                    <a:cubicBezTo>
                      <a:pt x="34" y="190"/>
                      <a:pt x="0" y="139"/>
                      <a:pt x="9" y="87"/>
                    </a:cubicBezTo>
                    <a:cubicBezTo>
                      <a:pt x="19" y="35"/>
                      <a:pt x="69" y="0"/>
                      <a:pt x="121" y="10"/>
                    </a:cubicBezTo>
                    <a:cubicBezTo>
                      <a:pt x="174" y="19"/>
                      <a:pt x="208" y="70"/>
                      <a:pt x="199" y="122"/>
                    </a:cubicBezTo>
                    <a:close/>
                  </a:path>
                </a:pathLst>
              </a:custGeom>
              <a:solidFill>
                <a:schemeClr val="accent5">
                  <a:lumMod val="75000"/>
                </a:schemeClr>
              </a:solidFill>
              <a:ln>
                <a:noFill/>
              </a:ln>
            </p:spPr>
            <p:txBody>
              <a:bodyPr/>
              <a:lstStyle/>
              <a:p>
                <a:endParaRPr lang="zh-CN" altLang="en-US">
                  <a:solidFill>
                    <a:schemeClr val="accent5">
                      <a:lumMod val="50000"/>
                    </a:schemeClr>
                  </a:solidFill>
                </a:endParaRPr>
              </a:p>
            </p:txBody>
          </p:sp>
          <p:sp>
            <p:nvSpPr>
              <p:cNvPr id="25" name="Freeform 61"/>
              <p:cNvSpPr>
                <a:spLocks noEditPoints="1" noChangeArrowheads="1"/>
              </p:cNvSpPr>
              <p:nvPr/>
            </p:nvSpPr>
            <p:spPr bwMode="auto">
              <a:xfrm>
                <a:off x="1846748" y="2206270"/>
                <a:ext cx="2127303" cy="2031122"/>
              </a:xfrm>
              <a:custGeom>
                <a:avLst/>
                <a:gdLst>
                  <a:gd name="T0" fmla="*/ 2147483647 w 180"/>
                  <a:gd name="T1" fmla="*/ 94392186 h 171"/>
                  <a:gd name="T2" fmla="*/ 2147483647 w 180"/>
                  <a:gd name="T3" fmla="*/ 0 h 171"/>
                  <a:gd name="T4" fmla="*/ 186870865 w 180"/>
                  <a:gd name="T5" fmla="*/ 2147483647 h 171"/>
                  <a:gd name="T6" fmla="*/ 840925699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86 h 171"/>
                  <a:gd name="T16" fmla="*/ 2147483647 w 180"/>
                  <a:gd name="T17" fmla="*/ 2147483647 h 171"/>
                  <a:gd name="T18" fmla="*/ 2147483647 w 180"/>
                  <a:gd name="T19" fmla="*/ 2147483647 h 171"/>
                  <a:gd name="T20" fmla="*/ 2147483647 w 180"/>
                  <a:gd name="T21" fmla="*/ 2147483647 h 171"/>
                  <a:gd name="T22" fmla="*/ 981085856 w 180"/>
                  <a:gd name="T23" fmla="*/ 2147483647 h 171"/>
                  <a:gd name="T24" fmla="*/ 373748564 w 180"/>
                  <a:gd name="T25" fmla="*/ 2147483647 h 171"/>
                  <a:gd name="T26" fmla="*/ 2147483647 w 180"/>
                  <a:gd name="T27" fmla="*/ 188784372 h 171"/>
                  <a:gd name="T28" fmla="*/ 2147483647 w 180"/>
                  <a:gd name="T29" fmla="*/ 235973636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grpSp>
        <p:sp>
          <p:nvSpPr>
            <p:cNvPr id="18" name="文本框 3"/>
            <p:cNvSpPr txBox="1"/>
            <p:nvPr/>
          </p:nvSpPr>
          <p:spPr>
            <a:xfrm>
              <a:off x="2517323" y="2983928"/>
              <a:ext cx="3744416" cy="396583"/>
            </a:xfrm>
            <a:prstGeom prst="rect">
              <a:avLst/>
            </a:prstGeom>
            <a:noFill/>
            <a:effectLst/>
          </p:spPr>
          <p:txBody>
            <a:bodyPr wrap="square" rtlCol="0">
              <a:spAutoFit/>
            </a:bodyPr>
            <a:lstStyle/>
            <a:p>
              <a:pPr>
                <a:lnSpc>
                  <a:spcPct val="120000"/>
                </a:lnSpc>
              </a:pPr>
              <a:r>
                <a:rPr lang="zh-CN" altLang="en-US" b="1" dirty="0">
                  <a:solidFill>
                    <a:schemeClr val="accent5">
                      <a:lumMod val="50000"/>
                    </a:schemeClr>
                  </a:solidFill>
                  <a:latin typeface="微软雅黑" panose="020B0503020204020204" pitchFamily="34" charset="-122"/>
                  <a:ea typeface="微软雅黑" panose="020B0503020204020204" pitchFamily="34" charset="-122"/>
                </a:rPr>
                <a:t>中国饭店协会“最受欢迎客控品牌”</a:t>
              </a:r>
              <a:endParaRPr lang="zh-CN" altLang="en-US"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9" name="Freeform 369"/>
            <p:cNvSpPr/>
            <p:nvPr/>
          </p:nvSpPr>
          <p:spPr bwMode="auto">
            <a:xfrm>
              <a:off x="6763164" y="2949688"/>
              <a:ext cx="463761" cy="463761"/>
            </a:xfrm>
            <a:custGeom>
              <a:avLst/>
              <a:gdLst>
                <a:gd name="T0" fmla="*/ 26 w 134"/>
                <a:gd name="T1" fmla="*/ 41 h 134"/>
                <a:gd name="T2" fmla="*/ 24 w 134"/>
                <a:gd name="T3" fmla="*/ 35 h 134"/>
                <a:gd name="T4" fmla="*/ 13 w 134"/>
                <a:gd name="T5" fmla="*/ 33 h 134"/>
                <a:gd name="T6" fmla="*/ 4 w 134"/>
                <a:gd name="T7" fmla="*/ 24 h 134"/>
                <a:gd name="T8" fmla="*/ 2 w 134"/>
                <a:gd name="T9" fmla="*/ 15 h 134"/>
                <a:gd name="T10" fmla="*/ 7 w 134"/>
                <a:gd name="T11" fmla="*/ 8 h 134"/>
                <a:gd name="T12" fmla="*/ 20 w 134"/>
                <a:gd name="T13" fmla="*/ 2 h 134"/>
                <a:gd name="T14" fmla="*/ 29 w 134"/>
                <a:gd name="T15" fmla="*/ 6 h 134"/>
                <a:gd name="T16" fmla="*/ 33 w 134"/>
                <a:gd name="T17" fmla="*/ 13 h 134"/>
                <a:gd name="T18" fmla="*/ 35 w 134"/>
                <a:gd name="T19" fmla="*/ 24 h 134"/>
                <a:gd name="T20" fmla="*/ 68 w 134"/>
                <a:gd name="T21" fmla="*/ 0 h 134"/>
                <a:gd name="T22" fmla="*/ 94 w 134"/>
                <a:gd name="T23" fmla="*/ 28 h 134"/>
                <a:gd name="T24" fmla="*/ 86 w 134"/>
                <a:gd name="T25" fmla="*/ 32 h 134"/>
                <a:gd name="T26" fmla="*/ 77 w 134"/>
                <a:gd name="T27" fmla="*/ 33 h 134"/>
                <a:gd name="T28" fmla="*/ 70 w 134"/>
                <a:gd name="T29" fmla="*/ 44 h 134"/>
                <a:gd name="T30" fmla="*/ 73 w 134"/>
                <a:gd name="T31" fmla="*/ 54 h 134"/>
                <a:gd name="T32" fmla="*/ 79 w 134"/>
                <a:gd name="T33" fmla="*/ 59 h 134"/>
                <a:gd name="T34" fmla="*/ 88 w 134"/>
                <a:gd name="T35" fmla="*/ 63 h 134"/>
                <a:gd name="T36" fmla="*/ 99 w 134"/>
                <a:gd name="T37" fmla="*/ 55 h 134"/>
                <a:gd name="T38" fmla="*/ 101 w 134"/>
                <a:gd name="T39" fmla="*/ 46 h 134"/>
                <a:gd name="T40" fmla="*/ 105 w 134"/>
                <a:gd name="T41" fmla="*/ 39 h 134"/>
                <a:gd name="T42" fmla="*/ 106 w 134"/>
                <a:gd name="T43" fmla="*/ 94 h 134"/>
                <a:gd name="T44" fmla="*/ 101 w 134"/>
                <a:gd name="T45" fmla="*/ 92 h 134"/>
                <a:gd name="T46" fmla="*/ 99 w 134"/>
                <a:gd name="T47" fmla="*/ 83 h 134"/>
                <a:gd name="T48" fmla="*/ 95 w 134"/>
                <a:gd name="T49" fmla="*/ 76 h 134"/>
                <a:gd name="T50" fmla="*/ 86 w 134"/>
                <a:gd name="T51" fmla="*/ 72 h 134"/>
                <a:gd name="T52" fmla="*/ 75 w 134"/>
                <a:gd name="T53" fmla="*/ 77 h 134"/>
                <a:gd name="T54" fmla="*/ 72 w 134"/>
                <a:gd name="T55" fmla="*/ 85 h 134"/>
                <a:gd name="T56" fmla="*/ 72 w 134"/>
                <a:gd name="T57" fmla="*/ 92 h 134"/>
                <a:gd name="T58" fmla="*/ 81 w 134"/>
                <a:gd name="T59" fmla="*/ 101 h 134"/>
                <a:gd name="T60" fmla="*/ 90 w 134"/>
                <a:gd name="T61" fmla="*/ 103 h 134"/>
                <a:gd name="T62" fmla="*/ 94 w 134"/>
                <a:gd name="T63" fmla="*/ 107 h 134"/>
                <a:gd name="T64" fmla="*/ 42 w 134"/>
                <a:gd name="T65" fmla="*/ 109 h 134"/>
                <a:gd name="T66" fmla="*/ 35 w 134"/>
                <a:gd name="T67" fmla="*/ 110 h 134"/>
                <a:gd name="T68" fmla="*/ 33 w 134"/>
                <a:gd name="T69" fmla="*/ 121 h 134"/>
                <a:gd name="T70" fmla="*/ 24 w 134"/>
                <a:gd name="T71" fmla="*/ 132 h 134"/>
                <a:gd name="T72" fmla="*/ 15 w 134"/>
                <a:gd name="T73" fmla="*/ 132 h 134"/>
                <a:gd name="T74" fmla="*/ 6 w 134"/>
                <a:gd name="T75" fmla="*/ 127 h 134"/>
                <a:gd name="T76" fmla="*/ 0 w 134"/>
                <a:gd name="T77" fmla="*/ 116 h 134"/>
                <a:gd name="T78" fmla="*/ 4 w 134"/>
                <a:gd name="T79" fmla="*/ 107 h 134"/>
                <a:gd name="T80" fmla="*/ 13 w 134"/>
                <a:gd name="T81" fmla="*/ 101 h 134"/>
                <a:gd name="T82" fmla="*/ 24 w 134"/>
                <a:gd name="T83" fmla="*/ 99 h 134"/>
                <a:gd name="T84" fmla="*/ 0 w 134"/>
                <a:gd name="T85" fmla="*/ 6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134">
                  <a:moveTo>
                    <a:pt x="0" y="68"/>
                  </a:moveTo>
                  <a:lnTo>
                    <a:pt x="26" y="41"/>
                  </a:lnTo>
                  <a:lnTo>
                    <a:pt x="26" y="41"/>
                  </a:lnTo>
                  <a:lnTo>
                    <a:pt x="26" y="39"/>
                  </a:lnTo>
                  <a:lnTo>
                    <a:pt x="24" y="35"/>
                  </a:lnTo>
                  <a:lnTo>
                    <a:pt x="24" y="35"/>
                  </a:lnTo>
                  <a:lnTo>
                    <a:pt x="18" y="35"/>
                  </a:lnTo>
                  <a:lnTo>
                    <a:pt x="13" y="33"/>
                  </a:lnTo>
                  <a:lnTo>
                    <a:pt x="13" y="33"/>
                  </a:lnTo>
                  <a:lnTo>
                    <a:pt x="9" y="32"/>
                  </a:lnTo>
                  <a:lnTo>
                    <a:pt x="6" y="28"/>
                  </a:lnTo>
                  <a:lnTo>
                    <a:pt x="4" y="24"/>
                  </a:lnTo>
                  <a:lnTo>
                    <a:pt x="2" y="20"/>
                  </a:lnTo>
                  <a:lnTo>
                    <a:pt x="2" y="20"/>
                  </a:lnTo>
                  <a:lnTo>
                    <a:pt x="2" y="15"/>
                  </a:lnTo>
                  <a:lnTo>
                    <a:pt x="6" y="11"/>
                  </a:lnTo>
                  <a:lnTo>
                    <a:pt x="7" y="8"/>
                  </a:lnTo>
                  <a:lnTo>
                    <a:pt x="7" y="8"/>
                  </a:lnTo>
                  <a:lnTo>
                    <a:pt x="11" y="4"/>
                  </a:lnTo>
                  <a:lnTo>
                    <a:pt x="15" y="2"/>
                  </a:lnTo>
                  <a:lnTo>
                    <a:pt x="20" y="2"/>
                  </a:lnTo>
                  <a:lnTo>
                    <a:pt x="20" y="2"/>
                  </a:lnTo>
                  <a:lnTo>
                    <a:pt x="24" y="2"/>
                  </a:lnTo>
                  <a:lnTo>
                    <a:pt x="29" y="6"/>
                  </a:lnTo>
                  <a:lnTo>
                    <a:pt x="31" y="9"/>
                  </a:lnTo>
                  <a:lnTo>
                    <a:pt x="33" y="13"/>
                  </a:lnTo>
                  <a:lnTo>
                    <a:pt x="33" y="13"/>
                  </a:lnTo>
                  <a:lnTo>
                    <a:pt x="35" y="19"/>
                  </a:lnTo>
                  <a:lnTo>
                    <a:pt x="35" y="24"/>
                  </a:lnTo>
                  <a:lnTo>
                    <a:pt x="35" y="24"/>
                  </a:lnTo>
                  <a:lnTo>
                    <a:pt x="39" y="26"/>
                  </a:lnTo>
                  <a:lnTo>
                    <a:pt x="42" y="26"/>
                  </a:lnTo>
                  <a:lnTo>
                    <a:pt x="68" y="0"/>
                  </a:lnTo>
                  <a:lnTo>
                    <a:pt x="94" y="26"/>
                  </a:lnTo>
                  <a:lnTo>
                    <a:pt x="94" y="26"/>
                  </a:lnTo>
                  <a:lnTo>
                    <a:pt x="94" y="28"/>
                  </a:lnTo>
                  <a:lnTo>
                    <a:pt x="92" y="30"/>
                  </a:lnTo>
                  <a:lnTo>
                    <a:pt x="92" y="30"/>
                  </a:lnTo>
                  <a:lnTo>
                    <a:pt x="86" y="32"/>
                  </a:lnTo>
                  <a:lnTo>
                    <a:pt x="81" y="32"/>
                  </a:lnTo>
                  <a:lnTo>
                    <a:pt x="81" y="32"/>
                  </a:lnTo>
                  <a:lnTo>
                    <a:pt x="77" y="33"/>
                  </a:lnTo>
                  <a:lnTo>
                    <a:pt x="73" y="37"/>
                  </a:lnTo>
                  <a:lnTo>
                    <a:pt x="72" y="41"/>
                  </a:lnTo>
                  <a:lnTo>
                    <a:pt x="70" y="44"/>
                  </a:lnTo>
                  <a:lnTo>
                    <a:pt x="70" y="44"/>
                  </a:lnTo>
                  <a:lnTo>
                    <a:pt x="72" y="50"/>
                  </a:lnTo>
                  <a:lnTo>
                    <a:pt x="73" y="54"/>
                  </a:lnTo>
                  <a:lnTo>
                    <a:pt x="75" y="57"/>
                  </a:lnTo>
                  <a:lnTo>
                    <a:pt x="75" y="57"/>
                  </a:lnTo>
                  <a:lnTo>
                    <a:pt x="79" y="59"/>
                  </a:lnTo>
                  <a:lnTo>
                    <a:pt x="83" y="61"/>
                  </a:lnTo>
                  <a:lnTo>
                    <a:pt x="88" y="63"/>
                  </a:lnTo>
                  <a:lnTo>
                    <a:pt x="88" y="63"/>
                  </a:lnTo>
                  <a:lnTo>
                    <a:pt x="92" y="61"/>
                  </a:lnTo>
                  <a:lnTo>
                    <a:pt x="95" y="59"/>
                  </a:lnTo>
                  <a:lnTo>
                    <a:pt x="99" y="55"/>
                  </a:lnTo>
                  <a:lnTo>
                    <a:pt x="101" y="52"/>
                  </a:lnTo>
                  <a:lnTo>
                    <a:pt x="101" y="52"/>
                  </a:lnTo>
                  <a:lnTo>
                    <a:pt x="101" y="46"/>
                  </a:lnTo>
                  <a:lnTo>
                    <a:pt x="103" y="41"/>
                  </a:lnTo>
                  <a:lnTo>
                    <a:pt x="103" y="41"/>
                  </a:lnTo>
                  <a:lnTo>
                    <a:pt x="105" y="39"/>
                  </a:lnTo>
                  <a:lnTo>
                    <a:pt x="106" y="39"/>
                  </a:lnTo>
                  <a:lnTo>
                    <a:pt x="134" y="66"/>
                  </a:lnTo>
                  <a:lnTo>
                    <a:pt x="106" y="94"/>
                  </a:lnTo>
                  <a:lnTo>
                    <a:pt x="106" y="94"/>
                  </a:lnTo>
                  <a:lnTo>
                    <a:pt x="103" y="94"/>
                  </a:lnTo>
                  <a:lnTo>
                    <a:pt x="101" y="92"/>
                  </a:lnTo>
                  <a:lnTo>
                    <a:pt x="101" y="92"/>
                  </a:lnTo>
                  <a:lnTo>
                    <a:pt x="101" y="87"/>
                  </a:lnTo>
                  <a:lnTo>
                    <a:pt x="99" y="83"/>
                  </a:lnTo>
                  <a:lnTo>
                    <a:pt x="99" y="83"/>
                  </a:lnTo>
                  <a:lnTo>
                    <a:pt x="97" y="77"/>
                  </a:lnTo>
                  <a:lnTo>
                    <a:pt x="95" y="76"/>
                  </a:lnTo>
                  <a:lnTo>
                    <a:pt x="92" y="72"/>
                  </a:lnTo>
                  <a:lnTo>
                    <a:pt x="86" y="72"/>
                  </a:lnTo>
                  <a:lnTo>
                    <a:pt x="86" y="72"/>
                  </a:lnTo>
                  <a:lnTo>
                    <a:pt x="83" y="72"/>
                  </a:lnTo>
                  <a:lnTo>
                    <a:pt x="79" y="74"/>
                  </a:lnTo>
                  <a:lnTo>
                    <a:pt x="75" y="77"/>
                  </a:lnTo>
                  <a:lnTo>
                    <a:pt x="75" y="77"/>
                  </a:lnTo>
                  <a:lnTo>
                    <a:pt x="73" y="81"/>
                  </a:lnTo>
                  <a:lnTo>
                    <a:pt x="72" y="85"/>
                  </a:lnTo>
                  <a:lnTo>
                    <a:pt x="70" y="88"/>
                  </a:lnTo>
                  <a:lnTo>
                    <a:pt x="70" y="88"/>
                  </a:lnTo>
                  <a:lnTo>
                    <a:pt x="72" y="92"/>
                  </a:lnTo>
                  <a:lnTo>
                    <a:pt x="73" y="96"/>
                  </a:lnTo>
                  <a:lnTo>
                    <a:pt x="77" y="99"/>
                  </a:lnTo>
                  <a:lnTo>
                    <a:pt x="81" y="101"/>
                  </a:lnTo>
                  <a:lnTo>
                    <a:pt x="81" y="101"/>
                  </a:lnTo>
                  <a:lnTo>
                    <a:pt x="86" y="101"/>
                  </a:lnTo>
                  <a:lnTo>
                    <a:pt x="90" y="103"/>
                  </a:lnTo>
                  <a:lnTo>
                    <a:pt x="90" y="103"/>
                  </a:lnTo>
                  <a:lnTo>
                    <a:pt x="94" y="105"/>
                  </a:lnTo>
                  <a:lnTo>
                    <a:pt x="94" y="107"/>
                  </a:lnTo>
                  <a:lnTo>
                    <a:pt x="66" y="134"/>
                  </a:lnTo>
                  <a:lnTo>
                    <a:pt x="42" y="109"/>
                  </a:lnTo>
                  <a:lnTo>
                    <a:pt x="42" y="109"/>
                  </a:lnTo>
                  <a:lnTo>
                    <a:pt x="39" y="109"/>
                  </a:lnTo>
                  <a:lnTo>
                    <a:pt x="35" y="110"/>
                  </a:lnTo>
                  <a:lnTo>
                    <a:pt x="35" y="110"/>
                  </a:lnTo>
                  <a:lnTo>
                    <a:pt x="33" y="116"/>
                  </a:lnTo>
                  <a:lnTo>
                    <a:pt x="33" y="121"/>
                  </a:lnTo>
                  <a:lnTo>
                    <a:pt x="33" y="121"/>
                  </a:lnTo>
                  <a:lnTo>
                    <a:pt x="31" y="127"/>
                  </a:lnTo>
                  <a:lnTo>
                    <a:pt x="28" y="131"/>
                  </a:lnTo>
                  <a:lnTo>
                    <a:pt x="24" y="132"/>
                  </a:lnTo>
                  <a:lnTo>
                    <a:pt x="18" y="134"/>
                  </a:lnTo>
                  <a:lnTo>
                    <a:pt x="18" y="134"/>
                  </a:lnTo>
                  <a:lnTo>
                    <a:pt x="15" y="132"/>
                  </a:lnTo>
                  <a:lnTo>
                    <a:pt x="9" y="131"/>
                  </a:lnTo>
                  <a:lnTo>
                    <a:pt x="6" y="127"/>
                  </a:lnTo>
                  <a:lnTo>
                    <a:pt x="6" y="127"/>
                  </a:lnTo>
                  <a:lnTo>
                    <a:pt x="4" y="123"/>
                  </a:lnTo>
                  <a:lnTo>
                    <a:pt x="2" y="120"/>
                  </a:lnTo>
                  <a:lnTo>
                    <a:pt x="0" y="116"/>
                  </a:lnTo>
                  <a:lnTo>
                    <a:pt x="0" y="116"/>
                  </a:lnTo>
                  <a:lnTo>
                    <a:pt x="2" y="110"/>
                  </a:lnTo>
                  <a:lnTo>
                    <a:pt x="4" y="107"/>
                  </a:lnTo>
                  <a:lnTo>
                    <a:pt x="7" y="103"/>
                  </a:lnTo>
                  <a:lnTo>
                    <a:pt x="13" y="101"/>
                  </a:lnTo>
                  <a:lnTo>
                    <a:pt x="13" y="101"/>
                  </a:lnTo>
                  <a:lnTo>
                    <a:pt x="18" y="99"/>
                  </a:lnTo>
                  <a:lnTo>
                    <a:pt x="24" y="99"/>
                  </a:lnTo>
                  <a:lnTo>
                    <a:pt x="24" y="99"/>
                  </a:lnTo>
                  <a:lnTo>
                    <a:pt x="26" y="96"/>
                  </a:lnTo>
                  <a:lnTo>
                    <a:pt x="26" y="92"/>
                  </a:lnTo>
                  <a:lnTo>
                    <a:pt x="0" y="6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5">
                    <a:lumMod val="50000"/>
                  </a:schemeClr>
                </a:solidFill>
              </a:endParaRPr>
            </a:p>
          </p:txBody>
        </p:sp>
      </p:grpSp>
      <p:grpSp>
        <p:nvGrpSpPr>
          <p:cNvPr id="26" name="组合 25"/>
          <p:cNvGrpSpPr/>
          <p:nvPr/>
        </p:nvGrpSpPr>
        <p:grpSpPr>
          <a:xfrm>
            <a:off x="1281970" y="3627378"/>
            <a:ext cx="5912406" cy="1313790"/>
            <a:chOff x="1281970" y="3702550"/>
            <a:chExt cx="5912406" cy="1313790"/>
          </a:xfrm>
        </p:grpSpPr>
        <p:sp>
          <p:nvSpPr>
            <p:cNvPr id="27" name="圆角矩形 26"/>
            <p:cNvSpPr/>
            <p:nvPr/>
          </p:nvSpPr>
          <p:spPr>
            <a:xfrm>
              <a:off x="1710578" y="4011072"/>
              <a:ext cx="5483798" cy="680145"/>
            </a:xfrm>
            <a:prstGeom prst="roundRect">
              <a:avLst>
                <a:gd name="adj" fmla="val 50000"/>
              </a:avLst>
            </a:prstGeom>
            <a:noFill/>
            <a:ln w="73025" cmpd="thickThi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50000"/>
                  </a:schemeClr>
                </a:solidFill>
              </a:endParaRPr>
            </a:p>
          </p:txBody>
        </p:sp>
        <p:grpSp>
          <p:nvGrpSpPr>
            <p:cNvPr id="28" name="组合 27"/>
            <p:cNvGrpSpPr/>
            <p:nvPr/>
          </p:nvGrpSpPr>
          <p:grpSpPr>
            <a:xfrm>
              <a:off x="1281970" y="3702550"/>
              <a:ext cx="1309805" cy="1313790"/>
              <a:chOff x="1335088" y="1651000"/>
              <a:chExt cx="3130550" cy="3140075"/>
            </a:xfrm>
            <a:effectLst>
              <a:outerShdw blurRad="406400" dist="241300" dir="2700000" sx="92000" sy="92000" algn="tl" rotWithShape="0">
                <a:prstClr val="black">
                  <a:alpha val="40000"/>
                </a:prstClr>
              </a:outerShdw>
            </a:effectLst>
          </p:grpSpPr>
          <p:sp>
            <p:nvSpPr>
              <p:cNvPr id="31" name="Oval 16"/>
              <p:cNvSpPr>
                <a:spLocks noChangeArrowheads="1"/>
              </p:cNvSpPr>
              <p:nvPr/>
            </p:nvSpPr>
            <p:spPr bwMode="auto">
              <a:xfrm>
                <a:off x="1335088" y="1651000"/>
                <a:ext cx="3130550" cy="3140075"/>
              </a:xfrm>
              <a:prstGeom prst="ellipse">
                <a:avLst/>
              </a:pr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zh-CN">
                  <a:solidFill>
                    <a:schemeClr val="accent5">
                      <a:lumMod val="50000"/>
                    </a:schemeClr>
                  </a:solidFill>
                  <a:latin typeface="Calibri" panose="020F0502020204030204" charset="0"/>
                  <a:sym typeface="宋体" panose="02010600030101010101" pitchFamily="2" charset="-122"/>
                </a:endParaRPr>
              </a:p>
            </p:txBody>
          </p:sp>
          <p:sp>
            <p:nvSpPr>
              <p:cNvPr id="32" name="Oval 17"/>
              <p:cNvSpPr>
                <a:spLocks noChangeArrowheads="1"/>
              </p:cNvSpPr>
              <p:nvPr/>
            </p:nvSpPr>
            <p:spPr bwMode="auto">
              <a:xfrm>
                <a:off x="1499570" y="1825284"/>
                <a:ext cx="2788121" cy="2795314"/>
              </a:xfrm>
              <a:prstGeom prst="ellipse">
                <a:avLst/>
              </a:prstGeom>
              <a:solidFill>
                <a:schemeClr val="bg1">
                  <a:lumMod val="65000"/>
                </a:schemeClr>
              </a:solidFill>
              <a:ln>
                <a:noFill/>
              </a:ln>
            </p:spPr>
            <p:txBody>
              <a:bodyPr/>
              <a:lstStyle/>
              <a:p>
                <a:pPr>
                  <a:buFont typeface="Arial" panose="020B0604020202020204" pitchFamily="34" charset="0"/>
                  <a:buNone/>
                </a:pPr>
                <a:endParaRPr lang="zh-CN" altLang="zh-CN">
                  <a:solidFill>
                    <a:schemeClr val="accent5">
                      <a:lumMod val="50000"/>
                    </a:schemeClr>
                  </a:solidFill>
                  <a:latin typeface="Calibri" panose="020F0502020204030204" charset="0"/>
                  <a:sym typeface="宋体" panose="02010600030101010101" pitchFamily="2" charset="-122"/>
                </a:endParaRPr>
              </a:p>
            </p:txBody>
          </p:sp>
          <p:sp>
            <p:nvSpPr>
              <p:cNvPr id="33" name="Freeform 18"/>
              <p:cNvSpPr>
                <a:spLocks noEditPoints="1" noChangeArrowheads="1"/>
              </p:cNvSpPr>
              <p:nvPr/>
            </p:nvSpPr>
            <p:spPr bwMode="auto">
              <a:xfrm>
                <a:off x="1566863" y="1878013"/>
                <a:ext cx="2665412"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0810 w 390"/>
                  <a:gd name="T35" fmla="*/ 2147483647 h 391"/>
                  <a:gd name="T36" fmla="*/ 2147483647 w 390"/>
                  <a:gd name="T37" fmla="*/ 2147483647 h 391"/>
                  <a:gd name="T38" fmla="*/ 1401268586 w 390"/>
                  <a:gd name="T39" fmla="*/ 2147483647 h 391"/>
                  <a:gd name="T40" fmla="*/ 1307849342 w 390"/>
                  <a:gd name="T41" fmla="*/ 2147483647 h 391"/>
                  <a:gd name="T42" fmla="*/ 2147483647 w 390"/>
                  <a:gd name="T43" fmla="*/ 2147483647 h 391"/>
                  <a:gd name="T44" fmla="*/ 887465947 w 390"/>
                  <a:gd name="T45" fmla="*/ 2147483647 h 391"/>
                  <a:gd name="T46" fmla="*/ 2147483647 w 390"/>
                  <a:gd name="T47" fmla="*/ 2147483647 h 391"/>
                  <a:gd name="T48" fmla="*/ 420383288 w 390"/>
                  <a:gd name="T49" fmla="*/ 2147483647 h 391"/>
                  <a:gd name="T50" fmla="*/ 326964044 w 390"/>
                  <a:gd name="T51" fmla="*/ 2147483647 h 391"/>
                  <a:gd name="T52" fmla="*/ 2147483647 w 390"/>
                  <a:gd name="T53" fmla="*/ 2147483647 h 391"/>
                  <a:gd name="T54" fmla="*/ 280251005 w 390"/>
                  <a:gd name="T55" fmla="*/ 2147483647 h 391"/>
                  <a:gd name="T56" fmla="*/ 2147483647 w 390"/>
                  <a:gd name="T57" fmla="*/ 2147483647 h 391"/>
                  <a:gd name="T58" fmla="*/ 2147483647 w 390"/>
                  <a:gd name="T59" fmla="*/ 2147483647 h 391"/>
                  <a:gd name="T60" fmla="*/ 186838542 w 390"/>
                  <a:gd name="T61" fmla="*/ 2147483647 h 391"/>
                  <a:gd name="T62" fmla="*/ 2147483647 w 390"/>
                  <a:gd name="T63" fmla="*/ 2147483647 h 391"/>
                  <a:gd name="T64" fmla="*/ 2147483647 w 390"/>
                  <a:gd name="T65" fmla="*/ 2147483647 h 391"/>
                  <a:gd name="T66" fmla="*/ 233544800 w 390"/>
                  <a:gd name="T67" fmla="*/ 2147483647 h 391"/>
                  <a:gd name="T68" fmla="*/ 2147483647 w 390"/>
                  <a:gd name="T69" fmla="*/ 2147483647 h 391"/>
                  <a:gd name="T70" fmla="*/ 2147483647 w 390"/>
                  <a:gd name="T71" fmla="*/ 2147483647 h 391"/>
                  <a:gd name="T72" fmla="*/ 513795805 w 390"/>
                  <a:gd name="T73" fmla="*/ 2147483647 h 391"/>
                  <a:gd name="T74" fmla="*/ 2147483647 w 390"/>
                  <a:gd name="T75" fmla="*/ 2147483647 h 391"/>
                  <a:gd name="T76" fmla="*/ 747340498 w 390"/>
                  <a:gd name="T77" fmla="*/ 2147483647 h 391"/>
                  <a:gd name="T78" fmla="*/ 2147483647 w 390"/>
                  <a:gd name="T79" fmla="*/ 2147483647 h 391"/>
                  <a:gd name="T80" fmla="*/ 2147483647 w 390"/>
                  <a:gd name="T81" fmla="*/ 2147483647 h 391"/>
                  <a:gd name="T82" fmla="*/ 1541394036 w 390"/>
                  <a:gd name="T83" fmla="*/ 2147483647 h 391"/>
                  <a:gd name="T84" fmla="*/ 168151948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2179 h 391"/>
                  <a:gd name="T98" fmla="*/ 2147483647 w 390"/>
                  <a:gd name="T99" fmla="*/ 1793319512 h 391"/>
                  <a:gd name="T100" fmla="*/ 2147483647 w 390"/>
                  <a:gd name="T101" fmla="*/ 1604554145 h 391"/>
                  <a:gd name="T102" fmla="*/ 2147483647 w 390"/>
                  <a:gd name="T103" fmla="*/ 1085432209 h 391"/>
                  <a:gd name="T104" fmla="*/ 2147483647 w 390"/>
                  <a:gd name="T105" fmla="*/ 991049525 h 391"/>
                  <a:gd name="T106" fmla="*/ 2147483647 w 390"/>
                  <a:gd name="T107" fmla="*/ 849464979 h 391"/>
                  <a:gd name="T108" fmla="*/ 2147483647 w 390"/>
                  <a:gd name="T109" fmla="*/ 660699611 h 391"/>
                  <a:gd name="T110" fmla="*/ 2147483647 w 390"/>
                  <a:gd name="T111" fmla="*/ 471927374 h 391"/>
                  <a:gd name="T112" fmla="*/ 2147483647 w 390"/>
                  <a:gd name="T113" fmla="*/ 424732490 h 391"/>
                  <a:gd name="T114" fmla="*/ 2147483647 w 390"/>
                  <a:gd name="T115" fmla="*/ 377544583 h 391"/>
                  <a:gd name="T116" fmla="*/ 2147483647 w 390"/>
                  <a:gd name="T117" fmla="*/ 188772291 h 391"/>
                  <a:gd name="T118" fmla="*/ 2147483647 w 390"/>
                  <a:gd name="T119" fmla="*/ 47194790 h 391"/>
                  <a:gd name="T120" fmla="*/ 2147483647 w 390"/>
                  <a:gd name="T121" fmla="*/ 235960252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sp>
            <p:nvSpPr>
              <p:cNvPr id="34" name="Freeform 58"/>
              <p:cNvSpPr>
                <a:spLocks noChangeArrowheads="1"/>
              </p:cNvSpPr>
              <p:nvPr/>
            </p:nvSpPr>
            <p:spPr bwMode="auto">
              <a:xfrm>
                <a:off x="1682053" y="2052564"/>
                <a:ext cx="2467672" cy="2338535"/>
              </a:xfrm>
              <a:custGeom>
                <a:avLst/>
                <a:gdLst>
                  <a:gd name="T0" fmla="*/ 2147483647 w 209"/>
                  <a:gd name="T1" fmla="*/ 2147483647 h 197"/>
                  <a:gd name="T2" fmla="*/ 2147483647 w 209"/>
                  <a:gd name="T3" fmla="*/ 2147483647 h 197"/>
                  <a:gd name="T4" fmla="*/ 979204672 w 209"/>
                  <a:gd name="T5" fmla="*/ 2147483647 h 197"/>
                  <a:gd name="T6" fmla="*/ 233146576 w 209"/>
                  <a:gd name="T7" fmla="*/ 2147483647 h 197"/>
                  <a:gd name="T8" fmla="*/ 2147483647 w 209"/>
                  <a:gd name="T9" fmla="*/ 0 h 197"/>
                  <a:gd name="T10" fmla="*/ 2147483647 w 209"/>
                  <a:gd name="T11" fmla="*/ 47140142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sp>
            <p:nvSpPr>
              <p:cNvPr id="35" name="Freeform 59"/>
              <p:cNvSpPr>
                <a:spLocks noChangeArrowheads="1"/>
              </p:cNvSpPr>
              <p:nvPr/>
            </p:nvSpPr>
            <p:spPr bwMode="auto">
              <a:xfrm>
                <a:off x="1661631" y="1973909"/>
                <a:ext cx="2459436" cy="2481263"/>
              </a:xfrm>
              <a:custGeom>
                <a:avLst/>
                <a:gdLst>
                  <a:gd name="T0" fmla="*/ 2147483647 w 208"/>
                  <a:gd name="T1" fmla="*/ 2147483647 h 209"/>
                  <a:gd name="T2" fmla="*/ 2147483647 w 208"/>
                  <a:gd name="T3" fmla="*/ 2147483647 h 209"/>
                  <a:gd name="T4" fmla="*/ 420879937 w 208"/>
                  <a:gd name="T5" fmla="*/ 2147483647 h 209"/>
                  <a:gd name="T6" fmla="*/ 2147483647 w 208"/>
                  <a:gd name="T7" fmla="*/ 471488792 h 209"/>
                  <a:gd name="T8" fmla="*/ 2147483647 w 208"/>
                  <a:gd name="T9" fmla="*/ 2147483647 h 209"/>
                  <a:gd name="T10" fmla="*/ 0 60000 65536"/>
                  <a:gd name="T11" fmla="*/ 0 60000 65536"/>
                  <a:gd name="T12" fmla="*/ 0 60000 65536"/>
                  <a:gd name="T13" fmla="*/ 0 60000 65536"/>
                  <a:gd name="T14" fmla="*/ 0 60000 65536"/>
                  <a:gd name="T15" fmla="*/ 0 w 208"/>
                  <a:gd name="T16" fmla="*/ 0 h 209"/>
                  <a:gd name="T17" fmla="*/ 208 w 208"/>
                  <a:gd name="T18" fmla="*/ 209 h 209"/>
                </a:gdLst>
                <a:ahLst/>
                <a:cxnLst>
                  <a:cxn ang="T10">
                    <a:pos x="T0" y="T1"/>
                  </a:cxn>
                  <a:cxn ang="T11">
                    <a:pos x="T2" y="T3"/>
                  </a:cxn>
                  <a:cxn ang="T12">
                    <a:pos x="T4" y="T5"/>
                  </a:cxn>
                  <a:cxn ang="T13">
                    <a:pos x="T6" y="T7"/>
                  </a:cxn>
                  <a:cxn ang="T14">
                    <a:pos x="T8" y="T9"/>
                  </a:cxn>
                </a:cxnLst>
                <a:rect l="T15" t="T16" r="T17" b="T18"/>
                <a:pathLst>
                  <a:path w="208" h="209">
                    <a:moveTo>
                      <a:pt x="199" y="122"/>
                    </a:moveTo>
                    <a:cubicBezTo>
                      <a:pt x="189" y="174"/>
                      <a:pt x="139" y="209"/>
                      <a:pt x="87" y="199"/>
                    </a:cubicBezTo>
                    <a:cubicBezTo>
                      <a:pt x="34" y="190"/>
                      <a:pt x="0" y="139"/>
                      <a:pt x="9" y="87"/>
                    </a:cubicBezTo>
                    <a:cubicBezTo>
                      <a:pt x="19" y="35"/>
                      <a:pt x="69" y="0"/>
                      <a:pt x="121" y="10"/>
                    </a:cubicBezTo>
                    <a:cubicBezTo>
                      <a:pt x="174" y="19"/>
                      <a:pt x="208" y="70"/>
                      <a:pt x="199" y="122"/>
                    </a:cubicBezTo>
                    <a:close/>
                  </a:path>
                </a:pathLst>
              </a:custGeom>
              <a:solidFill>
                <a:srgbClr val="0070C0"/>
              </a:solidFill>
              <a:ln>
                <a:noFill/>
              </a:ln>
            </p:spPr>
            <p:txBody>
              <a:bodyPr/>
              <a:lstStyle/>
              <a:p>
                <a:endParaRPr lang="zh-CN" altLang="en-US">
                  <a:solidFill>
                    <a:schemeClr val="accent5">
                      <a:lumMod val="50000"/>
                    </a:schemeClr>
                  </a:solidFill>
                </a:endParaRPr>
              </a:p>
            </p:txBody>
          </p:sp>
          <p:sp>
            <p:nvSpPr>
              <p:cNvPr id="36" name="Freeform 61"/>
              <p:cNvSpPr>
                <a:spLocks noEditPoints="1" noChangeArrowheads="1"/>
              </p:cNvSpPr>
              <p:nvPr/>
            </p:nvSpPr>
            <p:spPr bwMode="auto">
              <a:xfrm>
                <a:off x="1846748" y="2206270"/>
                <a:ext cx="2127303" cy="2031122"/>
              </a:xfrm>
              <a:custGeom>
                <a:avLst/>
                <a:gdLst>
                  <a:gd name="T0" fmla="*/ 2147483647 w 180"/>
                  <a:gd name="T1" fmla="*/ 94392186 h 171"/>
                  <a:gd name="T2" fmla="*/ 2147483647 w 180"/>
                  <a:gd name="T3" fmla="*/ 0 h 171"/>
                  <a:gd name="T4" fmla="*/ 186870865 w 180"/>
                  <a:gd name="T5" fmla="*/ 2147483647 h 171"/>
                  <a:gd name="T6" fmla="*/ 840925699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86 h 171"/>
                  <a:gd name="T16" fmla="*/ 2147483647 w 180"/>
                  <a:gd name="T17" fmla="*/ 2147483647 h 171"/>
                  <a:gd name="T18" fmla="*/ 2147483647 w 180"/>
                  <a:gd name="T19" fmla="*/ 2147483647 h 171"/>
                  <a:gd name="T20" fmla="*/ 2147483647 w 180"/>
                  <a:gd name="T21" fmla="*/ 2147483647 h 171"/>
                  <a:gd name="T22" fmla="*/ 981085856 w 180"/>
                  <a:gd name="T23" fmla="*/ 2147483647 h 171"/>
                  <a:gd name="T24" fmla="*/ 373748564 w 180"/>
                  <a:gd name="T25" fmla="*/ 2147483647 h 171"/>
                  <a:gd name="T26" fmla="*/ 2147483647 w 180"/>
                  <a:gd name="T27" fmla="*/ 188784372 h 171"/>
                  <a:gd name="T28" fmla="*/ 2147483647 w 180"/>
                  <a:gd name="T29" fmla="*/ 235973636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grpSp>
        <p:sp>
          <p:nvSpPr>
            <p:cNvPr id="29" name="文本框 3"/>
            <p:cNvSpPr txBox="1"/>
            <p:nvPr/>
          </p:nvSpPr>
          <p:spPr>
            <a:xfrm>
              <a:off x="2731855" y="4120116"/>
              <a:ext cx="4246497" cy="396583"/>
            </a:xfrm>
            <a:prstGeom prst="rect">
              <a:avLst/>
            </a:prstGeom>
            <a:noFill/>
            <a:effectLst/>
          </p:spPr>
          <p:txBody>
            <a:bodyPr wrap="square" rtlCol="0">
              <a:spAutoFit/>
            </a:bodyPr>
            <a:lstStyle/>
            <a:p>
              <a:pPr>
                <a:lnSpc>
                  <a:spcPct val="120000"/>
                </a:lnSpc>
              </a:pPr>
              <a:r>
                <a:rPr lang="zh-CN" altLang="en-US" b="1" dirty="0">
                  <a:solidFill>
                    <a:schemeClr val="accent5">
                      <a:lumMod val="50000"/>
                    </a:schemeClr>
                  </a:solidFill>
                  <a:latin typeface="微软雅黑" panose="020B0503020204020204" pitchFamily="34" charset="-122"/>
                  <a:ea typeface="微软雅黑" panose="020B0503020204020204" pitchFamily="34" charset="-122"/>
                </a:rPr>
                <a:t>中国酒店工程管理委员会“优质供应商”</a:t>
              </a:r>
              <a:endParaRPr lang="zh-CN" altLang="en-US"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0" name="Freeform 447"/>
            <p:cNvSpPr>
              <a:spLocks noEditPoints="1"/>
            </p:cNvSpPr>
            <p:nvPr/>
          </p:nvSpPr>
          <p:spPr bwMode="auto">
            <a:xfrm>
              <a:off x="1714693" y="4101066"/>
              <a:ext cx="381809" cy="522670"/>
            </a:xfrm>
            <a:custGeom>
              <a:avLst/>
              <a:gdLst>
                <a:gd name="T0" fmla="*/ 27 w 103"/>
                <a:gd name="T1" fmla="*/ 30 h 141"/>
                <a:gd name="T2" fmla="*/ 18 w 103"/>
                <a:gd name="T3" fmla="*/ 52 h 141"/>
                <a:gd name="T4" fmla="*/ 22 w 103"/>
                <a:gd name="T5" fmla="*/ 77 h 141"/>
                <a:gd name="T6" fmla="*/ 48 w 103"/>
                <a:gd name="T7" fmla="*/ 97 h 141"/>
                <a:gd name="T8" fmla="*/ 71 w 103"/>
                <a:gd name="T9" fmla="*/ 97 h 141"/>
                <a:gd name="T10" fmla="*/ 93 w 103"/>
                <a:gd name="T11" fmla="*/ 85 h 141"/>
                <a:gd name="T12" fmla="*/ 103 w 103"/>
                <a:gd name="T13" fmla="*/ 63 h 141"/>
                <a:gd name="T14" fmla="*/ 97 w 103"/>
                <a:gd name="T15" fmla="*/ 37 h 141"/>
                <a:gd name="T16" fmla="*/ 73 w 103"/>
                <a:gd name="T17" fmla="*/ 17 h 141"/>
                <a:gd name="T18" fmla="*/ 48 w 103"/>
                <a:gd name="T19" fmla="*/ 17 h 141"/>
                <a:gd name="T20" fmla="*/ 42 w 103"/>
                <a:gd name="T21" fmla="*/ 85 h 141"/>
                <a:gd name="T22" fmla="*/ 59 w 103"/>
                <a:gd name="T23" fmla="*/ 90 h 141"/>
                <a:gd name="T24" fmla="*/ 42 w 103"/>
                <a:gd name="T25" fmla="*/ 85 h 141"/>
                <a:gd name="T26" fmla="*/ 70 w 103"/>
                <a:gd name="T27" fmla="*/ 77 h 141"/>
                <a:gd name="T28" fmla="*/ 79 w 103"/>
                <a:gd name="T29" fmla="*/ 75 h 141"/>
                <a:gd name="T30" fmla="*/ 70 w 103"/>
                <a:gd name="T31" fmla="*/ 86 h 141"/>
                <a:gd name="T32" fmla="*/ 62 w 103"/>
                <a:gd name="T33" fmla="*/ 81 h 141"/>
                <a:gd name="T34" fmla="*/ 93 w 103"/>
                <a:gd name="T35" fmla="*/ 59 h 141"/>
                <a:gd name="T36" fmla="*/ 88 w 103"/>
                <a:gd name="T37" fmla="*/ 74 h 141"/>
                <a:gd name="T38" fmla="*/ 77 w 103"/>
                <a:gd name="T39" fmla="*/ 30 h 141"/>
                <a:gd name="T40" fmla="*/ 62 w 103"/>
                <a:gd name="T41" fmla="*/ 24 h 141"/>
                <a:gd name="T42" fmla="*/ 77 w 103"/>
                <a:gd name="T43" fmla="*/ 30 h 141"/>
                <a:gd name="T44" fmla="*/ 49 w 103"/>
                <a:gd name="T45" fmla="*/ 37 h 141"/>
                <a:gd name="T46" fmla="*/ 42 w 103"/>
                <a:gd name="T47" fmla="*/ 39 h 141"/>
                <a:gd name="T48" fmla="*/ 49 w 103"/>
                <a:gd name="T49" fmla="*/ 28 h 141"/>
                <a:gd name="T50" fmla="*/ 59 w 103"/>
                <a:gd name="T51" fmla="*/ 33 h 141"/>
                <a:gd name="T52" fmla="*/ 27 w 103"/>
                <a:gd name="T53" fmla="*/ 55 h 141"/>
                <a:gd name="T54" fmla="*/ 31 w 103"/>
                <a:gd name="T55" fmla="*/ 41 h 141"/>
                <a:gd name="T56" fmla="*/ 42 w 103"/>
                <a:gd name="T57" fmla="*/ 75 h 141"/>
                <a:gd name="T58" fmla="*/ 31 w 103"/>
                <a:gd name="T59" fmla="*/ 68 h 141"/>
                <a:gd name="T60" fmla="*/ 37 w 103"/>
                <a:gd name="T61" fmla="*/ 59 h 141"/>
                <a:gd name="T62" fmla="*/ 44 w 103"/>
                <a:gd name="T63" fmla="*/ 75 h 141"/>
                <a:gd name="T64" fmla="*/ 44 w 103"/>
                <a:gd name="T65" fmla="*/ 52 h 141"/>
                <a:gd name="T66" fmla="*/ 64 w 103"/>
                <a:gd name="T67" fmla="*/ 41 h 141"/>
                <a:gd name="T68" fmla="*/ 75 w 103"/>
                <a:gd name="T69" fmla="*/ 63 h 141"/>
                <a:gd name="T70" fmla="*/ 55 w 103"/>
                <a:gd name="T71" fmla="*/ 74 h 141"/>
                <a:gd name="T72" fmla="*/ 44 w 103"/>
                <a:gd name="T73" fmla="*/ 52 h 141"/>
                <a:gd name="T74" fmla="*/ 79 w 103"/>
                <a:gd name="T75" fmla="*/ 39 h 141"/>
                <a:gd name="T76" fmla="*/ 90 w 103"/>
                <a:gd name="T77" fmla="*/ 46 h 141"/>
                <a:gd name="T78" fmla="*/ 84 w 103"/>
                <a:gd name="T79" fmla="*/ 55 h 141"/>
                <a:gd name="T80" fmla="*/ 75 w 103"/>
                <a:gd name="T81" fmla="*/ 39 h 141"/>
                <a:gd name="T82" fmla="*/ 38 w 103"/>
                <a:gd name="T83" fmla="*/ 130 h 141"/>
                <a:gd name="T84" fmla="*/ 44 w 103"/>
                <a:gd name="T85" fmla="*/ 116 h 141"/>
                <a:gd name="T86" fmla="*/ 16 w 103"/>
                <a:gd name="T87" fmla="*/ 99 h 141"/>
                <a:gd name="T88" fmla="*/ 0 w 103"/>
                <a:gd name="T89" fmla="*/ 57 h 141"/>
                <a:gd name="T90" fmla="*/ 9 w 103"/>
                <a:gd name="T91" fmla="*/ 24 h 141"/>
                <a:gd name="T92" fmla="*/ 40 w 103"/>
                <a:gd name="T93" fmla="*/ 0 h 141"/>
                <a:gd name="T94" fmla="*/ 26 w 103"/>
                <a:gd name="T95" fmla="*/ 24 h 141"/>
                <a:gd name="T96" fmla="*/ 13 w 103"/>
                <a:gd name="T97" fmla="*/ 48 h 141"/>
                <a:gd name="T98" fmla="*/ 15 w 103"/>
                <a:gd name="T99" fmla="*/ 75 h 141"/>
                <a:gd name="T100" fmla="*/ 33 w 103"/>
                <a:gd name="T101" fmla="*/ 97 h 141"/>
                <a:gd name="T102" fmla="*/ 60 w 103"/>
                <a:gd name="T103" fmla="*/ 105 h 141"/>
                <a:gd name="T104" fmla="*/ 90 w 103"/>
                <a:gd name="T105" fmla="*/ 94 h 141"/>
                <a:gd name="T106" fmla="*/ 70 w 103"/>
                <a:gd name="T107" fmla="*/ 11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3" h="141">
                  <a:moveTo>
                    <a:pt x="40" y="19"/>
                  </a:moveTo>
                  <a:lnTo>
                    <a:pt x="40" y="19"/>
                  </a:lnTo>
                  <a:lnTo>
                    <a:pt x="33" y="24"/>
                  </a:lnTo>
                  <a:lnTo>
                    <a:pt x="27" y="30"/>
                  </a:lnTo>
                  <a:lnTo>
                    <a:pt x="22" y="37"/>
                  </a:lnTo>
                  <a:lnTo>
                    <a:pt x="18" y="44"/>
                  </a:lnTo>
                  <a:lnTo>
                    <a:pt x="18" y="44"/>
                  </a:lnTo>
                  <a:lnTo>
                    <a:pt x="18" y="52"/>
                  </a:lnTo>
                  <a:lnTo>
                    <a:pt x="16" y="61"/>
                  </a:lnTo>
                  <a:lnTo>
                    <a:pt x="18" y="68"/>
                  </a:lnTo>
                  <a:lnTo>
                    <a:pt x="22" y="77"/>
                  </a:lnTo>
                  <a:lnTo>
                    <a:pt x="22" y="77"/>
                  </a:lnTo>
                  <a:lnTo>
                    <a:pt x="27" y="85"/>
                  </a:lnTo>
                  <a:lnTo>
                    <a:pt x="33" y="90"/>
                  </a:lnTo>
                  <a:lnTo>
                    <a:pt x="40" y="94"/>
                  </a:lnTo>
                  <a:lnTo>
                    <a:pt x="48" y="97"/>
                  </a:lnTo>
                  <a:lnTo>
                    <a:pt x="48" y="97"/>
                  </a:lnTo>
                  <a:lnTo>
                    <a:pt x="55" y="99"/>
                  </a:lnTo>
                  <a:lnTo>
                    <a:pt x="64" y="99"/>
                  </a:lnTo>
                  <a:lnTo>
                    <a:pt x="71" y="97"/>
                  </a:lnTo>
                  <a:lnTo>
                    <a:pt x="79" y="96"/>
                  </a:lnTo>
                  <a:lnTo>
                    <a:pt x="79" y="96"/>
                  </a:lnTo>
                  <a:lnTo>
                    <a:pt x="86" y="90"/>
                  </a:lnTo>
                  <a:lnTo>
                    <a:pt x="93" y="85"/>
                  </a:lnTo>
                  <a:lnTo>
                    <a:pt x="97" y="77"/>
                  </a:lnTo>
                  <a:lnTo>
                    <a:pt x="101" y="70"/>
                  </a:lnTo>
                  <a:lnTo>
                    <a:pt x="101" y="70"/>
                  </a:lnTo>
                  <a:lnTo>
                    <a:pt x="103" y="63"/>
                  </a:lnTo>
                  <a:lnTo>
                    <a:pt x="103" y="53"/>
                  </a:lnTo>
                  <a:lnTo>
                    <a:pt x="101" y="46"/>
                  </a:lnTo>
                  <a:lnTo>
                    <a:pt x="97" y="37"/>
                  </a:lnTo>
                  <a:lnTo>
                    <a:pt x="97" y="37"/>
                  </a:lnTo>
                  <a:lnTo>
                    <a:pt x="93" y="30"/>
                  </a:lnTo>
                  <a:lnTo>
                    <a:pt x="86" y="24"/>
                  </a:lnTo>
                  <a:lnTo>
                    <a:pt x="81" y="19"/>
                  </a:lnTo>
                  <a:lnTo>
                    <a:pt x="73" y="17"/>
                  </a:lnTo>
                  <a:lnTo>
                    <a:pt x="73" y="17"/>
                  </a:lnTo>
                  <a:lnTo>
                    <a:pt x="64" y="15"/>
                  </a:lnTo>
                  <a:lnTo>
                    <a:pt x="57" y="15"/>
                  </a:lnTo>
                  <a:lnTo>
                    <a:pt x="48" y="17"/>
                  </a:lnTo>
                  <a:lnTo>
                    <a:pt x="40" y="19"/>
                  </a:lnTo>
                  <a:lnTo>
                    <a:pt x="40" y="19"/>
                  </a:lnTo>
                  <a:close/>
                  <a:moveTo>
                    <a:pt x="42" y="85"/>
                  </a:moveTo>
                  <a:lnTo>
                    <a:pt x="42" y="85"/>
                  </a:lnTo>
                  <a:lnTo>
                    <a:pt x="51" y="85"/>
                  </a:lnTo>
                  <a:lnTo>
                    <a:pt x="51" y="85"/>
                  </a:lnTo>
                  <a:lnTo>
                    <a:pt x="59" y="90"/>
                  </a:lnTo>
                  <a:lnTo>
                    <a:pt x="59" y="90"/>
                  </a:lnTo>
                  <a:lnTo>
                    <a:pt x="49" y="88"/>
                  </a:lnTo>
                  <a:lnTo>
                    <a:pt x="49" y="88"/>
                  </a:lnTo>
                  <a:lnTo>
                    <a:pt x="42" y="85"/>
                  </a:lnTo>
                  <a:lnTo>
                    <a:pt x="42" y="85"/>
                  </a:lnTo>
                  <a:close/>
                  <a:moveTo>
                    <a:pt x="62" y="81"/>
                  </a:moveTo>
                  <a:lnTo>
                    <a:pt x="62" y="81"/>
                  </a:lnTo>
                  <a:lnTo>
                    <a:pt x="70" y="77"/>
                  </a:lnTo>
                  <a:lnTo>
                    <a:pt x="70" y="77"/>
                  </a:lnTo>
                  <a:lnTo>
                    <a:pt x="79" y="72"/>
                  </a:lnTo>
                  <a:lnTo>
                    <a:pt x="79" y="72"/>
                  </a:lnTo>
                  <a:lnTo>
                    <a:pt x="79" y="75"/>
                  </a:lnTo>
                  <a:lnTo>
                    <a:pt x="79" y="75"/>
                  </a:lnTo>
                  <a:lnTo>
                    <a:pt x="79" y="83"/>
                  </a:lnTo>
                  <a:lnTo>
                    <a:pt x="75" y="86"/>
                  </a:lnTo>
                  <a:lnTo>
                    <a:pt x="75" y="86"/>
                  </a:lnTo>
                  <a:lnTo>
                    <a:pt x="70" y="86"/>
                  </a:lnTo>
                  <a:lnTo>
                    <a:pt x="64" y="83"/>
                  </a:lnTo>
                  <a:lnTo>
                    <a:pt x="64" y="83"/>
                  </a:lnTo>
                  <a:lnTo>
                    <a:pt x="62" y="81"/>
                  </a:lnTo>
                  <a:lnTo>
                    <a:pt x="62" y="81"/>
                  </a:lnTo>
                  <a:close/>
                  <a:moveTo>
                    <a:pt x="86" y="66"/>
                  </a:moveTo>
                  <a:lnTo>
                    <a:pt x="86" y="66"/>
                  </a:lnTo>
                  <a:lnTo>
                    <a:pt x="93" y="59"/>
                  </a:lnTo>
                  <a:lnTo>
                    <a:pt x="93" y="59"/>
                  </a:lnTo>
                  <a:lnTo>
                    <a:pt x="92" y="66"/>
                  </a:lnTo>
                  <a:lnTo>
                    <a:pt x="92" y="66"/>
                  </a:lnTo>
                  <a:lnTo>
                    <a:pt x="88" y="74"/>
                  </a:lnTo>
                  <a:lnTo>
                    <a:pt x="88" y="74"/>
                  </a:lnTo>
                  <a:lnTo>
                    <a:pt x="86" y="66"/>
                  </a:lnTo>
                  <a:lnTo>
                    <a:pt x="86" y="66"/>
                  </a:lnTo>
                  <a:close/>
                  <a:moveTo>
                    <a:pt x="77" y="30"/>
                  </a:moveTo>
                  <a:lnTo>
                    <a:pt x="77" y="30"/>
                  </a:lnTo>
                  <a:lnTo>
                    <a:pt x="68" y="30"/>
                  </a:lnTo>
                  <a:lnTo>
                    <a:pt x="68" y="30"/>
                  </a:lnTo>
                  <a:lnTo>
                    <a:pt x="62" y="24"/>
                  </a:lnTo>
                  <a:lnTo>
                    <a:pt x="62" y="24"/>
                  </a:lnTo>
                  <a:lnTo>
                    <a:pt x="70" y="26"/>
                  </a:lnTo>
                  <a:lnTo>
                    <a:pt x="70" y="26"/>
                  </a:lnTo>
                  <a:lnTo>
                    <a:pt x="77" y="30"/>
                  </a:lnTo>
                  <a:lnTo>
                    <a:pt x="77" y="30"/>
                  </a:lnTo>
                  <a:close/>
                  <a:moveTo>
                    <a:pt x="59" y="33"/>
                  </a:moveTo>
                  <a:lnTo>
                    <a:pt x="59" y="33"/>
                  </a:lnTo>
                  <a:lnTo>
                    <a:pt x="49" y="37"/>
                  </a:lnTo>
                  <a:lnTo>
                    <a:pt x="49" y="37"/>
                  </a:lnTo>
                  <a:lnTo>
                    <a:pt x="42" y="42"/>
                  </a:lnTo>
                  <a:lnTo>
                    <a:pt x="42" y="42"/>
                  </a:lnTo>
                  <a:lnTo>
                    <a:pt x="42" y="39"/>
                  </a:lnTo>
                  <a:lnTo>
                    <a:pt x="42" y="39"/>
                  </a:lnTo>
                  <a:lnTo>
                    <a:pt x="42" y="31"/>
                  </a:lnTo>
                  <a:lnTo>
                    <a:pt x="44" y="28"/>
                  </a:lnTo>
                  <a:lnTo>
                    <a:pt x="44" y="28"/>
                  </a:lnTo>
                  <a:lnTo>
                    <a:pt x="49" y="28"/>
                  </a:lnTo>
                  <a:lnTo>
                    <a:pt x="55" y="31"/>
                  </a:lnTo>
                  <a:lnTo>
                    <a:pt x="55" y="31"/>
                  </a:lnTo>
                  <a:lnTo>
                    <a:pt x="59" y="33"/>
                  </a:lnTo>
                  <a:lnTo>
                    <a:pt x="59" y="33"/>
                  </a:lnTo>
                  <a:close/>
                  <a:moveTo>
                    <a:pt x="33" y="48"/>
                  </a:moveTo>
                  <a:lnTo>
                    <a:pt x="33" y="48"/>
                  </a:lnTo>
                  <a:lnTo>
                    <a:pt x="27" y="55"/>
                  </a:lnTo>
                  <a:lnTo>
                    <a:pt x="27" y="55"/>
                  </a:lnTo>
                  <a:lnTo>
                    <a:pt x="27" y="48"/>
                  </a:lnTo>
                  <a:lnTo>
                    <a:pt x="27" y="48"/>
                  </a:lnTo>
                  <a:lnTo>
                    <a:pt x="31" y="41"/>
                  </a:lnTo>
                  <a:lnTo>
                    <a:pt x="31" y="41"/>
                  </a:lnTo>
                  <a:lnTo>
                    <a:pt x="33" y="48"/>
                  </a:lnTo>
                  <a:lnTo>
                    <a:pt x="33" y="48"/>
                  </a:lnTo>
                  <a:close/>
                  <a:moveTo>
                    <a:pt x="42" y="75"/>
                  </a:moveTo>
                  <a:lnTo>
                    <a:pt x="42" y="75"/>
                  </a:lnTo>
                  <a:lnTo>
                    <a:pt x="35" y="75"/>
                  </a:lnTo>
                  <a:lnTo>
                    <a:pt x="31" y="72"/>
                  </a:lnTo>
                  <a:lnTo>
                    <a:pt x="31" y="72"/>
                  </a:lnTo>
                  <a:lnTo>
                    <a:pt x="31" y="68"/>
                  </a:lnTo>
                  <a:lnTo>
                    <a:pt x="35" y="61"/>
                  </a:lnTo>
                  <a:lnTo>
                    <a:pt x="35" y="61"/>
                  </a:lnTo>
                  <a:lnTo>
                    <a:pt x="37" y="59"/>
                  </a:lnTo>
                  <a:lnTo>
                    <a:pt x="37" y="59"/>
                  </a:lnTo>
                  <a:lnTo>
                    <a:pt x="40" y="68"/>
                  </a:lnTo>
                  <a:lnTo>
                    <a:pt x="40" y="68"/>
                  </a:lnTo>
                  <a:lnTo>
                    <a:pt x="44" y="75"/>
                  </a:lnTo>
                  <a:lnTo>
                    <a:pt x="44" y="75"/>
                  </a:lnTo>
                  <a:lnTo>
                    <a:pt x="42" y="75"/>
                  </a:lnTo>
                  <a:lnTo>
                    <a:pt x="42" y="75"/>
                  </a:lnTo>
                  <a:close/>
                  <a:moveTo>
                    <a:pt x="44" y="52"/>
                  </a:moveTo>
                  <a:lnTo>
                    <a:pt x="44" y="52"/>
                  </a:lnTo>
                  <a:lnTo>
                    <a:pt x="53" y="46"/>
                  </a:lnTo>
                  <a:lnTo>
                    <a:pt x="53" y="46"/>
                  </a:lnTo>
                  <a:lnTo>
                    <a:pt x="64" y="41"/>
                  </a:lnTo>
                  <a:lnTo>
                    <a:pt x="64" y="41"/>
                  </a:lnTo>
                  <a:lnTo>
                    <a:pt x="71" y="52"/>
                  </a:lnTo>
                  <a:lnTo>
                    <a:pt x="71" y="52"/>
                  </a:lnTo>
                  <a:lnTo>
                    <a:pt x="75" y="63"/>
                  </a:lnTo>
                  <a:lnTo>
                    <a:pt x="75" y="63"/>
                  </a:lnTo>
                  <a:lnTo>
                    <a:pt x="66" y="68"/>
                  </a:lnTo>
                  <a:lnTo>
                    <a:pt x="66" y="68"/>
                  </a:lnTo>
                  <a:lnTo>
                    <a:pt x="55" y="74"/>
                  </a:lnTo>
                  <a:lnTo>
                    <a:pt x="55" y="74"/>
                  </a:lnTo>
                  <a:lnTo>
                    <a:pt x="49" y="63"/>
                  </a:lnTo>
                  <a:lnTo>
                    <a:pt x="49" y="63"/>
                  </a:lnTo>
                  <a:lnTo>
                    <a:pt x="44" y="52"/>
                  </a:lnTo>
                  <a:lnTo>
                    <a:pt x="44" y="52"/>
                  </a:lnTo>
                  <a:close/>
                  <a:moveTo>
                    <a:pt x="75" y="39"/>
                  </a:moveTo>
                  <a:lnTo>
                    <a:pt x="75" y="39"/>
                  </a:lnTo>
                  <a:lnTo>
                    <a:pt x="79" y="39"/>
                  </a:lnTo>
                  <a:lnTo>
                    <a:pt x="79" y="39"/>
                  </a:lnTo>
                  <a:lnTo>
                    <a:pt x="86" y="39"/>
                  </a:lnTo>
                  <a:lnTo>
                    <a:pt x="90" y="42"/>
                  </a:lnTo>
                  <a:lnTo>
                    <a:pt x="90" y="42"/>
                  </a:lnTo>
                  <a:lnTo>
                    <a:pt x="90" y="46"/>
                  </a:lnTo>
                  <a:lnTo>
                    <a:pt x="86" y="53"/>
                  </a:lnTo>
                  <a:lnTo>
                    <a:pt x="86" y="53"/>
                  </a:lnTo>
                  <a:lnTo>
                    <a:pt x="84" y="55"/>
                  </a:lnTo>
                  <a:lnTo>
                    <a:pt x="84" y="55"/>
                  </a:lnTo>
                  <a:lnTo>
                    <a:pt x="79" y="46"/>
                  </a:lnTo>
                  <a:lnTo>
                    <a:pt x="79" y="46"/>
                  </a:lnTo>
                  <a:lnTo>
                    <a:pt x="75" y="39"/>
                  </a:lnTo>
                  <a:lnTo>
                    <a:pt x="75" y="39"/>
                  </a:lnTo>
                  <a:close/>
                  <a:moveTo>
                    <a:pt x="90" y="130"/>
                  </a:moveTo>
                  <a:lnTo>
                    <a:pt x="90" y="141"/>
                  </a:lnTo>
                  <a:lnTo>
                    <a:pt x="38" y="141"/>
                  </a:lnTo>
                  <a:lnTo>
                    <a:pt x="38" y="130"/>
                  </a:lnTo>
                  <a:lnTo>
                    <a:pt x="55" y="130"/>
                  </a:lnTo>
                  <a:lnTo>
                    <a:pt x="55" y="118"/>
                  </a:lnTo>
                  <a:lnTo>
                    <a:pt x="55" y="118"/>
                  </a:lnTo>
                  <a:lnTo>
                    <a:pt x="44" y="116"/>
                  </a:lnTo>
                  <a:lnTo>
                    <a:pt x="35" y="112"/>
                  </a:lnTo>
                  <a:lnTo>
                    <a:pt x="26" y="107"/>
                  </a:lnTo>
                  <a:lnTo>
                    <a:pt x="16" y="99"/>
                  </a:lnTo>
                  <a:lnTo>
                    <a:pt x="16" y="99"/>
                  </a:lnTo>
                  <a:lnTo>
                    <a:pt x="9" y="90"/>
                  </a:lnTo>
                  <a:lnTo>
                    <a:pt x="4" y="81"/>
                  </a:lnTo>
                  <a:lnTo>
                    <a:pt x="0" y="70"/>
                  </a:lnTo>
                  <a:lnTo>
                    <a:pt x="0" y="57"/>
                  </a:lnTo>
                  <a:lnTo>
                    <a:pt x="0" y="57"/>
                  </a:lnTo>
                  <a:lnTo>
                    <a:pt x="0" y="44"/>
                  </a:lnTo>
                  <a:lnTo>
                    <a:pt x="4" y="33"/>
                  </a:lnTo>
                  <a:lnTo>
                    <a:pt x="9" y="24"/>
                  </a:lnTo>
                  <a:lnTo>
                    <a:pt x="16" y="15"/>
                  </a:lnTo>
                  <a:lnTo>
                    <a:pt x="16" y="15"/>
                  </a:lnTo>
                  <a:lnTo>
                    <a:pt x="27" y="6"/>
                  </a:lnTo>
                  <a:lnTo>
                    <a:pt x="40" y="0"/>
                  </a:lnTo>
                  <a:lnTo>
                    <a:pt x="46" y="11"/>
                  </a:lnTo>
                  <a:lnTo>
                    <a:pt x="46" y="11"/>
                  </a:lnTo>
                  <a:lnTo>
                    <a:pt x="35" y="17"/>
                  </a:lnTo>
                  <a:lnTo>
                    <a:pt x="26" y="24"/>
                  </a:lnTo>
                  <a:lnTo>
                    <a:pt x="26" y="24"/>
                  </a:lnTo>
                  <a:lnTo>
                    <a:pt x="20" y="30"/>
                  </a:lnTo>
                  <a:lnTo>
                    <a:pt x="15" y="39"/>
                  </a:lnTo>
                  <a:lnTo>
                    <a:pt x="13" y="48"/>
                  </a:lnTo>
                  <a:lnTo>
                    <a:pt x="11" y="57"/>
                  </a:lnTo>
                  <a:lnTo>
                    <a:pt x="11" y="57"/>
                  </a:lnTo>
                  <a:lnTo>
                    <a:pt x="13" y="66"/>
                  </a:lnTo>
                  <a:lnTo>
                    <a:pt x="15" y="75"/>
                  </a:lnTo>
                  <a:lnTo>
                    <a:pt x="20" y="85"/>
                  </a:lnTo>
                  <a:lnTo>
                    <a:pt x="26" y="92"/>
                  </a:lnTo>
                  <a:lnTo>
                    <a:pt x="26" y="92"/>
                  </a:lnTo>
                  <a:lnTo>
                    <a:pt x="33" y="97"/>
                  </a:lnTo>
                  <a:lnTo>
                    <a:pt x="40" y="101"/>
                  </a:lnTo>
                  <a:lnTo>
                    <a:pt x="49" y="105"/>
                  </a:lnTo>
                  <a:lnTo>
                    <a:pt x="60" y="105"/>
                  </a:lnTo>
                  <a:lnTo>
                    <a:pt x="60" y="105"/>
                  </a:lnTo>
                  <a:lnTo>
                    <a:pt x="68" y="105"/>
                  </a:lnTo>
                  <a:lnTo>
                    <a:pt x="77" y="103"/>
                  </a:lnTo>
                  <a:lnTo>
                    <a:pt x="84" y="99"/>
                  </a:lnTo>
                  <a:lnTo>
                    <a:pt x="90" y="94"/>
                  </a:lnTo>
                  <a:lnTo>
                    <a:pt x="95" y="105"/>
                  </a:lnTo>
                  <a:lnTo>
                    <a:pt x="95" y="105"/>
                  </a:lnTo>
                  <a:lnTo>
                    <a:pt x="84" y="112"/>
                  </a:lnTo>
                  <a:lnTo>
                    <a:pt x="70" y="116"/>
                  </a:lnTo>
                  <a:lnTo>
                    <a:pt x="70" y="130"/>
                  </a:lnTo>
                  <a:lnTo>
                    <a:pt x="90" y="13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5">
                    <a:lumMod val="50000"/>
                  </a:schemeClr>
                </a:solidFill>
              </a:endParaRPr>
            </a:p>
          </p:txBody>
        </p:sp>
      </p:grpSp>
      <p:grpSp>
        <p:nvGrpSpPr>
          <p:cNvPr id="37" name="组合 36"/>
          <p:cNvGrpSpPr/>
          <p:nvPr/>
        </p:nvGrpSpPr>
        <p:grpSpPr>
          <a:xfrm>
            <a:off x="1638564" y="4707498"/>
            <a:ext cx="5903626" cy="1313790"/>
            <a:chOff x="1638564" y="4845492"/>
            <a:chExt cx="5903626" cy="1313790"/>
          </a:xfrm>
        </p:grpSpPr>
        <p:sp>
          <p:nvSpPr>
            <p:cNvPr id="38" name="圆角矩形 37"/>
            <p:cNvSpPr/>
            <p:nvPr/>
          </p:nvSpPr>
          <p:spPr>
            <a:xfrm>
              <a:off x="1638564" y="5169101"/>
              <a:ext cx="5483798" cy="680145"/>
            </a:xfrm>
            <a:prstGeom prst="roundRect">
              <a:avLst>
                <a:gd name="adj" fmla="val 50000"/>
              </a:avLst>
            </a:prstGeom>
            <a:noFill/>
            <a:ln w="73025" cmpd="thickThi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50000"/>
                  </a:schemeClr>
                </a:solidFill>
              </a:endParaRPr>
            </a:p>
          </p:txBody>
        </p:sp>
        <p:grpSp>
          <p:nvGrpSpPr>
            <p:cNvPr id="39" name="组合 38"/>
            <p:cNvGrpSpPr/>
            <p:nvPr/>
          </p:nvGrpSpPr>
          <p:grpSpPr>
            <a:xfrm>
              <a:off x="6232385" y="4845492"/>
              <a:ext cx="1309805" cy="1313790"/>
              <a:chOff x="1335088" y="1651000"/>
              <a:chExt cx="3130550" cy="3140075"/>
            </a:xfrm>
            <a:effectLst>
              <a:outerShdw blurRad="406400" dist="241300" dir="2700000" sx="92000" sy="92000" algn="tl" rotWithShape="0">
                <a:prstClr val="black">
                  <a:alpha val="40000"/>
                </a:prstClr>
              </a:outerShdw>
            </a:effectLst>
          </p:grpSpPr>
          <p:sp>
            <p:nvSpPr>
              <p:cNvPr id="42" name="Oval 16"/>
              <p:cNvSpPr>
                <a:spLocks noChangeArrowheads="1"/>
              </p:cNvSpPr>
              <p:nvPr/>
            </p:nvSpPr>
            <p:spPr bwMode="auto">
              <a:xfrm>
                <a:off x="1335088" y="1651000"/>
                <a:ext cx="3130550" cy="3140075"/>
              </a:xfrm>
              <a:prstGeom prst="ellipse">
                <a:avLst/>
              </a:pr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zh-CN">
                  <a:solidFill>
                    <a:schemeClr val="accent5">
                      <a:lumMod val="50000"/>
                    </a:schemeClr>
                  </a:solidFill>
                  <a:latin typeface="Calibri" panose="020F0502020204030204" charset="0"/>
                  <a:sym typeface="宋体" panose="02010600030101010101" pitchFamily="2" charset="-122"/>
                </a:endParaRPr>
              </a:p>
            </p:txBody>
          </p:sp>
          <p:sp>
            <p:nvSpPr>
              <p:cNvPr id="43" name="Oval 17"/>
              <p:cNvSpPr>
                <a:spLocks noChangeArrowheads="1"/>
              </p:cNvSpPr>
              <p:nvPr/>
            </p:nvSpPr>
            <p:spPr bwMode="auto">
              <a:xfrm>
                <a:off x="1499570" y="1825284"/>
                <a:ext cx="2788121" cy="2795314"/>
              </a:xfrm>
              <a:prstGeom prst="ellipse">
                <a:avLst/>
              </a:prstGeom>
              <a:solidFill>
                <a:schemeClr val="bg1">
                  <a:lumMod val="65000"/>
                </a:schemeClr>
              </a:solidFill>
              <a:ln>
                <a:noFill/>
              </a:ln>
            </p:spPr>
            <p:txBody>
              <a:bodyPr/>
              <a:lstStyle/>
              <a:p>
                <a:pPr>
                  <a:buFont typeface="Arial" panose="020B0604020202020204" pitchFamily="34" charset="0"/>
                  <a:buNone/>
                </a:pPr>
                <a:endParaRPr lang="zh-CN" altLang="zh-CN">
                  <a:solidFill>
                    <a:schemeClr val="accent5">
                      <a:lumMod val="50000"/>
                    </a:schemeClr>
                  </a:solidFill>
                  <a:latin typeface="Calibri" panose="020F0502020204030204" charset="0"/>
                  <a:sym typeface="宋体" panose="02010600030101010101" pitchFamily="2" charset="-122"/>
                </a:endParaRPr>
              </a:p>
            </p:txBody>
          </p:sp>
          <p:sp>
            <p:nvSpPr>
              <p:cNvPr id="44" name="Freeform 18"/>
              <p:cNvSpPr>
                <a:spLocks noEditPoints="1" noChangeArrowheads="1"/>
              </p:cNvSpPr>
              <p:nvPr/>
            </p:nvSpPr>
            <p:spPr bwMode="auto">
              <a:xfrm>
                <a:off x="1566863" y="1878013"/>
                <a:ext cx="2665412" cy="2686050"/>
              </a:xfrm>
              <a:custGeom>
                <a:avLst/>
                <a:gdLst>
                  <a:gd name="T0" fmla="*/ 2147483647 w 390"/>
                  <a:gd name="T1" fmla="*/ 2147483647 h 391"/>
                  <a:gd name="T2" fmla="*/ 2147483647 w 390"/>
                  <a:gd name="T3" fmla="*/ 2147483647 h 391"/>
                  <a:gd name="T4" fmla="*/ 2147483647 w 390"/>
                  <a:gd name="T5" fmla="*/ 2147483647 h 391"/>
                  <a:gd name="T6" fmla="*/ 2147483647 w 390"/>
                  <a:gd name="T7" fmla="*/ 2147483647 h 391"/>
                  <a:gd name="T8" fmla="*/ 2147483647 w 390"/>
                  <a:gd name="T9" fmla="*/ 2147483647 h 391"/>
                  <a:gd name="T10" fmla="*/ 2147483647 w 390"/>
                  <a:gd name="T11" fmla="*/ 2147483647 h 391"/>
                  <a:gd name="T12" fmla="*/ 2147483647 w 390"/>
                  <a:gd name="T13" fmla="*/ 2147483647 h 391"/>
                  <a:gd name="T14" fmla="*/ 2147483647 w 390"/>
                  <a:gd name="T15" fmla="*/ 2147483647 h 391"/>
                  <a:gd name="T16" fmla="*/ 2147483647 w 390"/>
                  <a:gd name="T17" fmla="*/ 2147483647 h 391"/>
                  <a:gd name="T18" fmla="*/ 2147483647 w 390"/>
                  <a:gd name="T19" fmla="*/ 2147483647 h 391"/>
                  <a:gd name="T20" fmla="*/ 2147483647 w 390"/>
                  <a:gd name="T21" fmla="*/ 2147483647 h 391"/>
                  <a:gd name="T22" fmla="*/ 2147483647 w 390"/>
                  <a:gd name="T23" fmla="*/ 2147483647 h 391"/>
                  <a:gd name="T24" fmla="*/ 2147483647 w 390"/>
                  <a:gd name="T25" fmla="*/ 2147483647 h 391"/>
                  <a:gd name="T26" fmla="*/ 2147483647 w 390"/>
                  <a:gd name="T27" fmla="*/ 2147483647 h 391"/>
                  <a:gd name="T28" fmla="*/ 2147483647 w 390"/>
                  <a:gd name="T29" fmla="*/ 2147483647 h 391"/>
                  <a:gd name="T30" fmla="*/ 2147483647 w 390"/>
                  <a:gd name="T31" fmla="*/ 2147483647 h 391"/>
                  <a:gd name="T32" fmla="*/ 2147483647 w 390"/>
                  <a:gd name="T33" fmla="*/ 2147483647 h 391"/>
                  <a:gd name="T34" fmla="*/ 1961770810 w 390"/>
                  <a:gd name="T35" fmla="*/ 2147483647 h 391"/>
                  <a:gd name="T36" fmla="*/ 2147483647 w 390"/>
                  <a:gd name="T37" fmla="*/ 2147483647 h 391"/>
                  <a:gd name="T38" fmla="*/ 1401268586 w 390"/>
                  <a:gd name="T39" fmla="*/ 2147483647 h 391"/>
                  <a:gd name="T40" fmla="*/ 1307849342 w 390"/>
                  <a:gd name="T41" fmla="*/ 2147483647 h 391"/>
                  <a:gd name="T42" fmla="*/ 2147483647 w 390"/>
                  <a:gd name="T43" fmla="*/ 2147483647 h 391"/>
                  <a:gd name="T44" fmla="*/ 887465947 w 390"/>
                  <a:gd name="T45" fmla="*/ 2147483647 h 391"/>
                  <a:gd name="T46" fmla="*/ 2147483647 w 390"/>
                  <a:gd name="T47" fmla="*/ 2147483647 h 391"/>
                  <a:gd name="T48" fmla="*/ 420383288 w 390"/>
                  <a:gd name="T49" fmla="*/ 2147483647 h 391"/>
                  <a:gd name="T50" fmla="*/ 326964044 w 390"/>
                  <a:gd name="T51" fmla="*/ 2147483647 h 391"/>
                  <a:gd name="T52" fmla="*/ 2147483647 w 390"/>
                  <a:gd name="T53" fmla="*/ 2147483647 h 391"/>
                  <a:gd name="T54" fmla="*/ 280251005 w 390"/>
                  <a:gd name="T55" fmla="*/ 2147483647 h 391"/>
                  <a:gd name="T56" fmla="*/ 2147483647 w 390"/>
                  <a:gd name="T57" fmla="*/ 2147483647 h 391"/>
                  <a:gd name="T58" fmla="*/ 2147483647 w 390"/>
                  <a:gd name="T59" fmla="*/ 2147483647 h 391"/>
                  <a:gd name="T60" fmla="*/ 186838542 w 390"/>
                  <a:gd name="T61" fmla="*/ 2147483647 h 391"/>
                  <a:gd name="T62" fmla="*/ 2147483647 w 390"/>
                  <a:gd name="T63" fmla="*/ 2147483647 h 391"/>
                  <a:gd name="T64" fmla="*/ 2147483647 w 390"/>
                  <a:gd name="T65" fmla="*/ 2147483647 h 391"/>
                  <a:gd name="T66" fmla="*/ 233544800 w 390"/>
                  <a:gd name="T67" fmla="*/ 2147483647 h 391"/>
                  <a:gd name="T68" fmla="*/ 2147483647 w 390"/>
                  <a:gd name="T69" fmla="*/ 2147483647 h 391"/>
                  <a:gd name="T70" fmla="*/ 2147483647 w 390"/>
                  <a:gd name="T71" fmla="*/ 2147483647 h 391"/>
                  <a:gd name="T72" fmla="*/ 513795805 w 390"/>
                  <a:gd name="T73" fmla="*/ 2147483647 h 391"/>
                  <a:gd name="T74" fmla="*/ 2147483647 w 390"/>
                  <a:gd name="T75" fmla="*/ 2147483647 h 391"/>
                  <a:gd name="T76" fmla="*/ 747340498 w 390"/>
                  <a:gd name="T77" fmla="*/ 2147483647 h 391"/>
                  <a:gd name="T78" fmla="*/ 2147483647 w 390"/>
                  <a:gd name="T79" fmla="*/ 2147483647 h 391"/>
                  <a:gd name="T80" fmla="*/ 2147483647 w 390"/>
                  <a:gd name="T81" fmla="*/ 2147483647 h 391"/>
                  <a:gd name="T82" fmla="*/ 1541394036 w 390"/>
                  <a:gd name="T83" fmla="*/ 2147483647 h 391"/>
                  <a:gd name="T84" fmla="*/ 1681519485 w 390"/>
                  <a:gd name="T85" fmla="*/ 2147483647 h 391"/>
                  <a:gd name="T86" fmla="*/ 2147483647 w 390"/>
                  <a:gd name="T87" fmla="*/ 2147483647 h 391"/>
                  <a:gd name="T88" fmla="*/ 2147483647 w 390"/>
                  <a:gd name="T89" fmla="*/ 2147483647 h 391"/>
                  <a:gd name="T90" fmla="*/ 2147483647 w 390"/>
                  <a:gd name="T91" fmla="*/ 2147483647 h 391"/>
                  <a:gd name="T92" fmla="*/ 2147483647 w 390"/>
                  <a:gd name="T93" fmla="*/ 2147483647 h 391"/>
                  <a:gd name="T94" fmla="*/ 2147483647 w 390"/>
                  <a:gd name="T95" fmla="*/ 2147483647 h 391"/>
                  <a:gd name="T96" fmla="*/ 2147483647 w 390"/>
                  <a:gd name="T97" fmla="*/ 1982092179 h 391"/>
                  <a:gd name="T98" fmla="*/ 2147483647 w 390"/>
                  <a:gd name="T99" fmla="*/ 1793319512 h 391"/>
                  <a:gd name="T100" fmla="*/ 2147483647 w 390"/>
                  <a:gd name="T101" fmla="*/ 1604554145 h 391"/>
                  <a:gd name="T102" fmla="*/ 2147483647 w 390"/>
                  <a:gd name="T103" fmla="*/ 1085432209 h 391"/>
                  <a:gd name="T104" fmla="*/ 2147483647 w 390"/>
                  <a:gd name="T105" fmla="*/ 991049525 h 391"/>
                  <a:gd name="T106" fmla="*/ 2147483647 w 390"/>
                  <a:gd name="T107" fmla="*/ 849464979 h 391"/>
                  <a:gd name="T108" fmla="*/ 2147483647 w 390"/>
                  <a:gd name="T109" fmla="*/ 660699611 h 391"/>
                  <a:gd name="T110" fmla="*/ 2147483647 w 390"/>
                  <a:gd name="T111" fmla="*/ 471927374 h 391"/>
                  <a:gd name="T112" fmla="*/ 2147483647 w 390"/>
                  <a:gd name="T113" fmla="*/ 424732490 h 391"/>
                  <a:gd name="T114" fmla="*/ 2147483647 w 390"/>
                  <a:gd name="T115" fmla="*/ 377544583 h 391"/>
                  <a:gd name="T116" fmla="*/ 2147483647 w 390"/>
                  <a:gd name="T117" fmla="*/ 188772291 h 391"/>
                  <a:gd name="T118" fmla="*/ 2147483647 w 390"/>
                  <a:gd name="T119" fmla="*/ 47194790 h 391"/>
                  <a:gd name="T120" fmla="*/ 2147483647 w 390"/>
                  <a:gd name="T121" fmla="*/ 235960252 h 3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0"/>
                  <a:gd name="T184" fmla="*/ 0 h 391"/>
                  <a:gd name="T185" fmla="*/ 390 w 390"/>
                  <a:gd name="T186" fmla="*/ 391 h 3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0" h="391">
                    <a:moveTo>
                      <a:pt x="193" y="389"/>
                    </a:moveTo>
                    <a:cubicBezTo>
                      <a:pt x="193" y="387"/>
                      <a:pt x="194" y="386"/>
                      <a:pt x="195" y="386"/>
                    </a:cubicBezTo>
                    <a:cubicBezTo>
                      <a:pt x="195" y="386"/>
                      <a:pt x="195" y="386"/>
                      <a:pt x="195" y="386"/>
                    </a:cubicBezTo>
                    <a:cubicBezTo>
                      <a:pt x="196" y="386"/>
                      <a:pt x="197" y="387"/>
                      <a:pt x="197" y="389"/>
                    </a:cubicBezTo>
                    <a:cubicBezTo>
                      <a:pt x="197" y="389"/>
                      <a:pt x="197" y="389"/>
                      <a:pt x="197" y="389"/>
                    </a:cubicBezTo>
                    <a:cubicBezTo>
                      <a:pt x="197" y="390"/>
                      <a:pt x="196" y="391"/>
                      <a:pt x="195" y="391"/>
                    </a:cubicBezTo>
                    <a:cubicBezTo>
                      <a:pt x="195" y="391"/>
                      <a:pt x="195" y="391"/>
                      <a:pt x="195" y="391"/>
                    </a:cubicBezTo>
                    <a:cubicBezTo>
                      <a:pt x="195" y="391"/>
                      <a:pt x="195" y="391"/>
                      <a:pt x="195" y="391"/>
                    </a:cubicBezTo>
                    <a:cubicBezTo>
                      <a:pt x="195" y="391"/>
                      <a:pt x="195" y="391"/>
                      <a:pt x="195" y="391"/>
                    </a:cubicBezTo>
                    <a:cubicBezTo>
                      <a:pt x="194" y="391"/>
                      <a:pt x="193" y="390"/>
                      <a:pt x="193" y="389"/>
                    </a:cubicBezTo>
                    <a:close/>
                    <a:moveTo>
                      <a:pt x="200" y="388"/>
                    </a:moveTo>
                    <a:cubicBezTo>
                      <a:pt x="200" y="387"/>
                      <a:pt x="201" y="386"/>
                      <a:pt x="202" y="386"/>
                    </a:cubicBezTo>
                    <a:cubicBezTo>
                      <a:pt x="202" y="386"/>
                      <a:pt x="202" y="386"/>
                      <a:pt x="202" y="386"/>
                    </a:cubicBezTo>
                    <a:cubicBezTo>
                      <a:pt x="203" y="386"/>
                      <a:pt x="204" y="387"/>
                      <a:pt x="204" y="388"/>
                    </a:cubicBezTo>
                    <a:cubicBezTo>
                      <a:pt x="204" y="388"/>
                      <a:pt x="204" y="388"/>
                      <a:pt x="204" y="388"/>
                    </a:cubicBezTo>
                    <a:cubicBezTo>
                      <a:pt x="204" y="390"/>
                      <a:pt x="203" y="390"/>
                      <a:pt x="202" y="391"/>
                    </a:cubicBezTo>
                    <a:cubicBezTo>
                      <a:pt x="202" y="391"/>
                      <a:pt x="202" y="391"/>
                      <a:pt x="202" y="391"/>
                    </a:cubicBezTo>
                    <a:cubicBezTo>
                      <a:pt x="202" y="391"/>
                      <a:pt x="202" y="391"/>
                      <a:pt x="202" y="391"/>
                    </a:cubicBezTo>
                    <a:cubicBezTo>
                      <a:pt x="202" y="391"/>
                      <a:pt x="202" y="391"/>
                      <a:pt x="202" y="391"/>
                    </a:cubicBezTo>
                    <a:cubicBezTo>
                      <a:pt x="201" y="391"/>
                      <a:pt x="200" y="390"/>
                      <a:pt x="200" y="388"/>
                    </a:cubicBezTo>
                    <a:close/>
                    <a:moveTo>
                      <a:pt x="188" y="391"/>
                    </a:moveTo>
                    <a:cubicBezTo>
                      <a:pt x="187" y="390"/>
                      <a:pt x="186" y="389"/>
                      <a:pt x="186" y="388"/>
                    </a:cubicBezTo>
                    <a:cubicBezTo>
                      <a:pt x="186" y="388"/>
                      <a:pt x="186" y="388"/>
                      <a:pt x="186" y="388"/>
                    </a:cubicBezTo>
                    <a:cubicBezTo>
                      <a:pt x="186" y="387"/>
                      <a:pt x="187" y="386"/>
                      <a:pt x="188" y="386"/>
                    </a:cubicBezTo>
                    <a:cubicBezTo>
                      <a:pt x="188" y="386"/>
                      <a:pt x="188" y="386"/>
                      <a:pt x="188" y="386"/>
                    </a:cubicBezTo>
                    <a:cubicBezTo>
                      <a:pt x="189" y="386"/>
                      <a:pt x="190" y="387"/>
                      <a:pt x="190" y="388"/>
                    </a:cubicBezTo>
                    <a:cubicBezTo>
                      <a:pt x="190" y="388"/>
                      <a:pt x="190" y="388"/>
                      <a:pt x="190" y="388"/>
                    </a:cubicBezTo>
                    <a:cubicBezTo>
                      <a:pt x="190" y="390"/>
                      <a:pt x="189" y="391"/>
                      <a:pt x="188" y="391"/>
                    </a:cubicBezTo>
                    <a:cubicBezTo>
                      <a:pt x="188" y="391"/>
                      <a:pt x="188" y="391"/>
                      <a:pt x="188" y="391"/>
                    </a:cubicBezTo>
                    <a:cubicBezTo>
                      <a:pt x="188" y="391"/>
                      <a:pt x="188" y="391"/>
                      <a:pt x="188" y="391"/>
                    </a:cubicBezTo>
                    <a:close/>
                    <a:moveTo>
                      <a:pt x="207" y="388"/>
                    </a:moveTo>
                    <a:cubicBezTo>
                      <a:pt x="207" y="387"/>
                      <a:pt x="208" y="386"/>
                      <a:pt x="209" y="386"/>
                    </a:cubicBezTo>
                    <a:cubicBezTo>
                      <a:pt x="209" y="386"/>
                      <a:pt x="209" y="386"/>
                      <a:pt x="209" y="386"/>
                    </a:cubicBezTo>
                    <a:cubicBezTo>
                      <a:pt x="210" y="386"/>
                      <a:pt x="211" y="387"/>
                      <a:pt x="211" y="388"/>
                    </a:cubicBezTo>
                    <a:cubicBezTo>
                      <a:pt x="211" y="388"/>
                      <a:pt x="211" y="388"/>
                      <a:pt x="211" y="388"/>
                    </a:cubicBezTo>
                    <a:cubicBezTo>
                      <a:pt x="211" y="389"/>
                      <a:pt x="210" y="390"/>
                      <a:pt x="209" y="390"/>
                    </a:cubicBezTo>
                    <a:cubicBezTo>
                      <a:pt x="209" y="390"/>
                      <a:pt x="209" y="390"/>
                      <a:pt x="209" y="390"/>
                    </a:cubicBezTo>
                    <a:cubicBezTo>
                      <a:pt x="209" y="390"/>
                      <a:pt x="209" y="390"/>
                      <a:pt x="209" y="390"/>
                    </a:cubicBezTo>
                    <a:cubicBezTo>
                      <a:pt x="209" y="390"/>
                      <a:pt x="209" y="390"/>
                      <a:pt x="209" y="390"/>
                    </a:cubicBezTo>
                    <a:cubicBezTo>
                      <a:pt x="208" y="390"/>
                      <a:pt x="207" y="389"/>
                      <a:pt x="207" y="388"/>
                    </a:cubicBezTo>
                    <a:close/>
                    <a:moveTo>
                      <a:pt x="181" y="390"/>
                    </a:moveTo>
                    <a:cubicBezTo>
                      <a:pt x="179" y="390"/>
                      <a:pt x="178" y="389"/>
                      <a:pt x="179" y="388"/>
                    </a:cubicBezTo>
                    <a:cubicBezTo>
                      <a:pt x="179" y="388"/>
                      <a:pt x="179" y="388"/>
                      <a:pt x="179" y="388"/>
                    </a:cubicBezTo>
                    <a:cubicBezTo>
                      <a:pt x="179" y="387"/>
                      <a:pt x="180" y="386"/>
                      <a:pt x="181" y="386"/>
                    </a:cubicBezTo>
                    <a:cubicBezTo>
                      <a:pt x="181" y="386"/>
                      <a:pt x="181" y="386"/>
                      <a:pt x="181" y="386"/>
                    </a:cubicBezTo>
                    <a:cubicBezTo>
                      <a:pt x="182" y="386"/>
                      <a:pt x="183" y="387"/>
                      <a:pt x="183" y="388"/>
                    </a:cubicBezTo>
                    <a:cubicBezTo>
                      <a:pt x="183" y="388"/>
                      <a:pt x="183" y="388"/>
                      <a:pt x="183" y="388"/>
                    </a:cubicBezTo>
                    <a:cubicBezTo>
                      <a:pt x="183" y="389"/>
                      <a:pt x="182" y="390"/>
                      <a:pt x="181" y="390"/>
                    </a:cubicBezTo>
                    <a:cubicBezTo>
                      <a:pt x="181" y="390"/>
                      <a:pt x="181" y="390"/>
                      <a:pt x="181" y="390"/>
                    </a:cubicBezTo>
                    <a:cubicBezTo>
                      <a:pt x="181" y="390"/>
                      <a:pt x="181" y="390"/>
                      <a:pt x="181" y="390"/>
                    </a:cubicBezTo>
                    <a:close/>
                    <a:moveTo>
                      <a:pt x="214" y="388"/>
                    </a:moveTo>
                    <a:cubicBezTo>
                      <a:pt x="214" y="386"/>
                      <a:pt x="215" y="385"/>
                      <a:pt x="216" y="385"/>
                    </a:cubicBezTo>
                    <a:cubicBezTo>
                      <a:pt x="216" y="385"/>
                      <a:pt x="216" y="385"/>
                      <a:pt x="216" y="385"/>
                    </a:cubicBezTo>
                    <a:cubicBezTo>
                      <a:pt x="217" y="385"/>
                      <a:pt x="218" y="386"/>
                      <a:pt x="218" y="387"/>
                    </a:cubicBezTo>
                    <a:cubicBezTo>
                      <a:pt x="218" y="387"/>
                      <a:pt x="218" y="387"/>
                      <a:pt x="218" y="387"/>
                    </a:cubicBezTo>
                    <a:cubicBezTo>
                      <a:pt x="219" y="388"/>
                      <a:pt x="218" y="389"/>
                      <a:pt x="217" y="389"/>
                    </a:cubicBezTo>
                    <a:cubicBezTo>
                      <a:pt x="217" y="389"/>
                      <a:pt x="217" y="389"/>
                      <a:pt x="217" y="389"/>
                    </a:cubicBezTo>
                    <a:cubicBezTo>
                      <a:pt x="217" y="389"/>
                      <a:pt x="217" y="389"/>
                      <a:pt x="217" y="389"/>
                    </a:cubicBezTo>
                    <a:cubicBezTo>
                      <a:pt x="217" y="389"/>
                      <a:pt x="217" y="389"/>
                      <a:pt x="217" y="389"/>
                    </a:cubicBezTo>
                    <a:cubicBezTo>
                      <a:pt x="216" y="389"/>
                      <a:pt x="216" y="389"/>
                      <a:pt x="216" y="389"/>
                    </a:cubicBezTo>
                    <a:cubicBezTo>
                      <a:pt x="216" y="389"/>
                      <a:pt x="216" y="389"/>
                      <a:pt x="216" y="389"/>
                    </a:cubicBezTo>
                    <a:cubicBezTo>
                      <a:pt x="215" y="389"/>
                      <a:pt x="214" y="389"/>
                      <a:pt x="214" y="388"/>
                    </a:cubicBezTo>
                    <a:close/>
                    <a:moveTo>
                      <a:pt x="173" y="389"/>
                    </a:moveTo>
                    <a:cubicBezTo>
                      <a:pt x="172" y="389"/>
                      <a:pt x="171" y="388"/>
                      <a:pt x="171" y="387"/>
                    </a:cubicBezTo>
                    <a:cubicBezTo>
                      <a:pt x="171" y="387"/>
                      <a:pt x="171" y="387"/>
                      <a:pt x="171" y="387"/>
                    </a:cubicBezTo>
                    <a:cubicBezTo>
                      <a:pt x="171" y="386"/>
                      <a:pt x="173" y="385"/>
                      <a:pt x="174" y="385"/>
                    </a:cubicBezTo>
                    <a:cubicBezTo>
                      <a:pt x="174" y="385"/>
                      <a:pt x="174" y="385"/>
                      <a:pt x="174" y="385"/>
                    </a:cubicBezTo>
                    <a:cubicBezTo>
                      <a:pt x="175" y="385"/>
                      <a:pt x="176" y="386"/>
                      <a:pt x="176" y="388"/>
                    </a:cubicBezTo>
                    <a:cubicBezTo>
                      <a:pt x="176" y="388"/>
                      <a:pt x="176" y="388"/>
                      <a:pt x="176" y="388"/>
                    </a:cubicBezTo>
                    <a:cubicBezTo>
                      <a:pt x="175" y="389"/>
                      <a:pt x="175" y="389"/>
                      <a:pt x="173" y="389"/>
                    </a:cubicBezTo>
                    <a:cubicBezTo>
                      <a:pt x="173" y="389"/>
                      <a:pt x="173" y="389"/>
                      <a:pt x="173" y="389"/>
                    </a:cubicBezTo>
                    <a:cubicBezTo>
                      <a:pt x="173" y="389"/>
                      <a:pt x="173" y="389"/>
                      <a:pt x="173" y="389"/>
                    </a:cubicBezTo>
                    <a:close/>
                    <a:moveTo>
                      <a:pt x="221" y="387"/>
                    </a:moveTo>
                    <a:cubicBezTo>
                      <a:pt x="221" y="386"/>
                      <a:pt x="222" y="385"/>
                      <a:pt x="223" y="384"/>
                    </a:cubicBezTo>
                    <a:cubicBezTo>
                      <a:pt x="223" y="384"/>
                      <a:pt x="223" y="384"/>
                      <a:pt x="223" y="384"/>
                    </a:cubicBezTo>
                    <a:cubicBezTo>
                      <a:pt x="224" y="384"/>
                      <a:pt x="225" y="385"/>
                      <a:pt x="226" y="386"/>
                    </a:cubicBezTo>
                    <a:cubicBezTo>
                      <a:pt x="226" y="386"/>
                      <a:pt x="226" y="386"/>
                      <a:pt x="226" y="386"/>
                    </a:cubicBezTo>
                    <a:cubicBezTo>
                      <a:pt x="226" y="387"/>
                      <a:pt x="225" y="388"/>
                      <a:pt x="224" y="389"/>
                    </a:cubicBezTo>
                    <a:cubicBezTo>
                      <a:pt x="224" y="389"/>
                      <a:pt x="224" y="389"/>
                      <a:pt x="224" y="389"/>
                    </a:cubicBezTo>
                    <a:cubicBezTo>
                      <a:pt x="224" y="389"/>
                      <a:pt x="224" y="389"/>
                      <a:pt x="223" y="389"/>
                    </a:cubicBezTo>
                    <a:cubicBezTo>
                      <a:pt x="223" y="389"/>
                      <a:pt x="223" y="389"/>
                      <a:pt x="223" y="389"/>
                    </a:cubicBezTo>
                    <a:cubicBezTo>
                      <a:pt x="222" y="389"/>
                      <a:pt x="222" y="388"/>
                      <a:pt x="221" y="387"/>
                    </a:cubicBezTo>
                    <a:close/>
                    <a:moveTo>
                      <a:pt x="166" y="388"/>
                    </a:moveTo>
                    <a:cubicBezTo>
                      <a:pt x="165" y="388"/>
                      <a:pt x="164" y="387"/>
                      <a:pt x="164" y="386"/>
                    </a:cubicBezTo>
                    <a:cubicBezTo>
                      <a:pt x="164" y="386"/>
                      <a:pt x="164" y="386"/>
                      <a:pt x="164" y="386"/>
                    </a:cubicBezTo>
                    <a:cubicBezTo>
                      <a:pt x="164" y="385"/>
                      <a:pt x="165" y="384"/>
                      <a:pt x="167" y="384"/>
                    </a:cubicBezTo>
                    <a:cubicBezTo>
                      <a:pt x="167" y="384"/>
                      <a:pt x="167" y="384"/>
                      <a:pt x="167" y="384"/>
                    </a:cubicBezTo>
                    <a:cubicBezTo>
                      <a:pt x="168" y="384"/>
                      <a:pt x="169" y="386"/>
                      <a:pt x="168" y="387"/>
                    </a:cubicBezTo>
                    <a:cubicBezTo>
                      <a:pt x="168" y="387"/>
                      <a:pt x="168" y="387"/>
                      <a:pt x="168" y="387"/>
                    </a:cubicBezTo>
                    <a:cubicBezTo>
                      <a:pt x="168" y="388"/>
                      <a:pt x="167" y="389"/>
                      <a:pt x="166" y="389"/>
                    </a:cubicBezTo>
                    <a:cubicBezTo>
                      <a:pt x="166" y="389"/>
                      <a:pt x="166" y="389"/>
                      <a:pt x="166" y="389"/>
                    </a:cubicBezTo>
                    <a:cubicBezTo>
                      <a:pt x="166" y="389"/>
                      <a:pt x="166" y="389"/>
                      <a:pt x="166" y="388"/>
                    </a:cubicBezTo>
                    <a:close/>
                    <a:moveTo>
                      <a:pt x="229" y="386"/>
                    </a:moveTo>
                    <a:cubicBezTo>
                      <a:pt x="228" y="384"/>
                      <a:pt x="229" y="383"/>
                      <a:pt x="230" y="383"/>
                    </a:cubicBezTo>
                    <a:cubicBezTo>
                      <a:pt x="230" y="383"/>
                      <a:pt x="230" y="383"/>
                      <a:pt x="230" y="383"/>
                    </a:cubicBezTo>
                    <a:cubicBezTo>
                      <a:pt x="231" y="383"/>
                      <a:pt x="232" y="384"/>
                      <a:pt x="233" y="385"/>
                    </a:cubicBezTo>
                    <a:cubicBezTo>
                      <a:pt x="233" y="385"/>
                      <a:pt x="233" y="385"/>
                      <a:pt x="233" y="385"/>
                    </a:cubicBezTo>
                    <a:cubicBezTo>
                      <a:pt x="233" y="386"/>
                      <a:pt x="232" y="387"/>
                      <a:pt x="231" y="387"/>
                    </a:cubicBezTo>
                    <a:cubicBezTo>
                      <a:pt x="231" y="387"/>
                      <a:pt x="231" y="387"/>
                      <a:pt x="231" y="387"/>
                    </a:cubicBezTo>
                    <a:cubicBezTo>
                      <a:pt x="231" y="387"/>
                      <a:pt x="231" y="387"/>
                      <a:pt x="231" y="387"/>
                    </a:cubicBezTo>
                    <a:cubicBezTo>
                      <a:pt x="231" y="387"/>
                      <a:pt x="231" y="387"/>
                      <a:pt x="231" y="387"/>
                    </a:cubicBezTo>
                    <a:cubicBezTo>
                      <a:pt x="230" y="387"/>
                      <a:pt x="229" y="387"/>
                      <a:pt x="229" y="386"/>
                    </a:cubicBezTo>
                    <a:close/>
                    <a:moveTo>
                      <a:pt x="159" y="387"/>
                    </a:moveTo>
                    <a:cubicBezTo>
                      <a:pt x="159" y="387"/>
                      <a:pt x="159" y="387"/>
                      <a:pt x="159" y="387"/>
                    </a:cubicBezTo>
                    <a:cubicBezTo>
                      <a:pt x="159" y="387"/>
                      <a:pt x="159" y="387"/>
                      <a:pt x="159" y="387"/>
                    </a:cubicBezTo>
                    <a:cubicBezTo>
                      <a:pt x="158" y="387"/>
                      <a:pt x="157" y="386"/>
                      <a:pt x="157" y="385"/>
                    </a:cubicBezTo>
                    <a:cubicBezTo>
                      <a:pt x="157" y="385"/>
                      <a:pt x="157" y="385"/>
                      <a:pt x="157" y="385"/>
                    </a:cubicBezTo>
                    <a:cubicBezTo>
                      <a:pt x="157" y="384"/>
                      <a:pt x="158" y="383"/>
                      <a:pt x="160" y="383"/>
                    </a:cubicBezTo>
                    <a:cubicBezTo>
                      <a:pt x="160" y="383"/>
                      <a:pt x="160" y="383"/>
                      <a:pt x="160" y="383"/>
                    </a:cubicBezTo>
                    <a:cubicBezTo>
                      <a:pt x="161" y="383"/>
                      <a:pt x="161" y="384"/>
                      <a:pt x="161" y="386"/>
                    </a:cubicBezTo>
                    <a:cubicBezTo>
                      <a:pt x="161" y="386"/>
                      <a:pt x="161" y="386"/>
                      <a:pt x="161" y="386"/>
                    </a:cubicBezTo>
                    <a:cubicBezTo>
                      <a:pt x="161" y="387"/>
                      <a:pt x="160" y="387"/>
                      <a:pt x="159" y="387"/>
                    </a:cubicBezTo>
                    <a:cubicBezTo>
                      <a:pt x="159" y="387"/>
                      <a:pt x="159" y="387"/>
                      <a:pt x="159" y="387"/>
                    </a:cubicBezTo>
                    <a:cubicBezTo>
                      <a:pt x="159" y="387"/>
                      <a:pt x="159" y="387"/>
                      <a:pt x="159" y="387"/>
                    </a:cubicBezTo>
                    <a:close/>
                    <a:moveTo>
                      <a:pt x="236" y="384"/>
                    </a:moveTo>
                    <a:cubicBezTo>
                      <a:pt x="235" y="383"/>
                      <a:pt x="236" y="382"/>
                      <a:pt x="237" y="382"/>
                    </a:cubicBezTo>
                    <a:cubicBezTo>
                      <a:pt x="237" y="382"/>
                      <a:pt x="237" y="382"/>
                      <a:pt x="237" y="382"/>
                    </a:cubicBezTo>
                    <a:cubicBezTo>
                      <a:pt x="238" y="381"/>
                      <a:pt x="239" y="382"/>
                      <a:pt x="240" y="383"/>
                    </a:cubicBezTo>
                    <a:cubicBezTo>
                      <a:pt x="240" y="383"/>
                      <a:pt x="240" y="383"/>
                      <a:pt x="240" y="383"/>
                    </a:cubicBezTo>
                    <a:cubicBezTo>
                      <a:pt x="240" y="384"/>
                      <a:pt x="239"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8" y="386"/>
                      <a:pt x="238" y="386"/>
                      <a:pt x="238" y="386"/>
                    </a:cubicBezTo>
                    <a:cubicBezTo>
                      <a:pt x="237" y="386"/>
                      <a:pt x="236" y="385"/>
                      <a:pt x="236" y="384"/>
                    </a:cubicBezTo>
                    <a:close/>
                    <a:moveTo>
                      <a:pt x="152" y="386"/>
                    </a:moveTo>
                    <a:cubicBezTo>
                      <a:pt x="151" y="386"/>
                      <a:pt x="150" y="384"/>
                      <a:pt x="150" y="383"/>
                    </a:cubicBezTo>
                    <a:cubicBezTo>
                      <a:pt x="150" y="383"/>
                      <a:pt x="150" y="383"/>
                      <a:pt x="150" y="383"/>
                    </a:cubicBezTo>
                    <a:cubicBezTo>
                      <a:pt x="150" y="382"/>
                      <a:pt x="151" y="381"/>
                      <a:pt x="153" y="382"/>
                    </a:cubicBezTo>
                    <a:cubicBezTo>
                      <a:pt x="153" y="382"/>
                      <a:pt x="153" y="382"/>
                      <a:pt x="153" y="382"/>
                    </a:cubicBezTo>
                    <a:cubicBezTo>
                      <a:pt x="154" y="382"/>
                      <a:pt x="154" y="383"/>
                      <a:pt x="154" y="384"/>
                    </a:cubicBezTo>
                    <a:cubicBezTo>
                      <a:pt x="154" y="384"/>
                      <a:pt x="154" y="384"/>
                      <a:pt x="154" y="384"/>
                    </a:cubicBezTo>
                    <a:cubicBezTo>
                      <a:pt x="154" y="385"/>
                      <a:pt x="153" y="386"/>
                      <a:pt x="152" y="386"/>
                    </a:cubicBezTo>
                    <a:cubicBezTo>
                      <a:pt x="152" y="386"/>
                      <a:pt x="152" y="386"/>
                      <a:pt x="152" y="386"/>
                    </a:cubicBezTo>
                    <a:cubicBezTo>
                      <a:pt x="152" y="386"/>
                      <a:pt x="152" y="386"/>
                      <a:pt x="152" y="386"/>
                    </a:cubicBezTo>
                    <a:close/>
                    <a:moveTo>
                      <a:pt x="243" y="383"/>
                    </a:moveTo>
                    <a:cubicBezTo>
                      <a:pt x="242" y="381"/>
                      <a:pt x="243" y="380"/>
                      <a:pt x="244" y="380"/>
                    </a:cubicBezTo>
                    <a:cubicBezTo>
                      <a:pt x="244" y="380"/>
                      <a:pt x="244" y="380"/>
                      <a:pt x="244" y="380"/>
                    </a:cubicBezTo>
                    <a:cubicBezTo>
                      <a:pt x="245" y="380"/>
                      <a:pt x="246" y="380"/>
                      <a:pt x="247" y="382"/>
                    </a:cubicBezTo>
                    <a:cubicBezTo>
                      <a:pt x="247" y="382"/>
                      <a:pt x="247" y="382"/>
                      <a:pt x="247" y="382"/>
                    </a:cubicBezTo>
                    <a:cubicBezTo>
                      <a:pt x="247" y="383"/>
                      <a:pt x="246" y="384"/>
                      <a:pt x="245" y="384"/>
                    </a:cubicBezTo>
                    <a:cubicBezTo>
                      <a:pt x="245" y="384"/>
                      <a:pt x="245" y="384"/>
                      <a:pt x="245" y="384"/>
                    </a:cubicBezTo>
                    <a:cubicBezTo>
                      <a:pt x="245" y="384"/>
                      <a:pt x="245" y="384"/>
                      <a:pt x="245" y="384"/>
                    </a:cubicBezTo>
                    <a:cubicBezTo>
                      <a:pt x="245" y="384"/>
                      <a:pt x="245" y="384"/>
                      <a:pt x="245" y="384"/>
                    </a:cubicBezTo>
                    <a:cubicBezTo>
                      <a:pt x="244" y="384"/>
                      <a:pt x="243" y="384"/>
                      <a:pt x="243" y="383"/>
                    </a:cubicBezTo>
                    <a:close/>
                    <a:moveTo>
                      <a:pt x="145" y="384"/>
                    </a:moveTo>
                    <a:cubicBezTo>
                      <a:pt x="145" y="384"/>
                      <a:pt x="145" y="384"/>
                      <a:pt x="145" y="384"/>
                    </a:cubicBezTo>
                    <a:cubicBezTo>
                      <a:pt x="145" y="384"/>
                      <a:pt x="145" y="384"/>
                      <a:pt x="145" y="384"/>
                    </a:cubicBezTo>
                    <a:cubicBezTo>
                      <a:pt x="143" y="384"/>
                      <a:pt x="143" y="383"/>
                      <a:pt x="143" y="381"/>
                    </a:cubicBezTo>
                    <a:cubicBezTo>
                      <a:pt x="143" y="381"/>
                      <a:pt x="143" y="381"/>
                      <a:pt x="143" y="381"/>
                    </a:cubicBezTo>
                    <a:cubicBezTo>
                      <a:pt x="143" y="380"/>
                      <a:pt x="145" y="380"/>
                      <a:pt x="146" y="380"/>
                    </a:cubicBezTo>
                    <a:cubicBezTo>
                      <a:pt x="146" y="380"/>
                      <a:pt x="146" y="380"/>
                      <a:pt x="146" y="380"/>
                    </a:cubicBezTo>
                    <a:cubicBezTo>
                      <a:pt x="147" y="380"/>
                      <a:pt x="147" y="381"/>
                      <a:pt x="147" y="383"/>
                    </a:cubicBezTo>
                    <a:cubicBezTo>
                      <a:pt x="147" y="383"/>
                      <a:pt x="147" y="383"/>
                      <a:pt x="147" y="383"/>
                    </a:cubicBezTo>
                    <a:cubicBezTo>
                      <a:pt x="147" y="383"/>
                      <a:pt x="146" y="384"/>
                      <a:pt x="145" y="384"/>
                    </a:cubicBezTo>
                    <a:cubicBezTo>
                      <a:pt x="145" y="384"/>
                      <a:pt x="145" y="384"/>
                      <a:pt x="145" y="384"/>
                    </a:cubicBezTo>
                    <a:cubicBezTo>
                      <a:pt x="145" y="384"/>
                      <a:pt x="145" y="384"/>
                      <a:pt x="145" y="384"/>
                    </a:cubicBezTo>
                    <a:close/>
                    <a:moveTo>
                      <a:pt x="250" y="381"/>
                    </a:moveTo>
                    <a:cubicBezTo>
                      <a:pt x="249" y="380"/>
                      <a:pt x="250" y="378"/>
                      <a:pt x="251" y="378"/>
                    </a:cubicBezTo>
                    <a:cubicBezTo>
                      <a:pt x="251" y="378"/>
                      <a:pt x="251" y="378"/>
                      <a:pt x="251" y="378"/>
                    </a:cubicBezTo>
                    <a:cubicBezTo>
                      <a:pt x="252" y="378"/>
                      <a:pt x="253" y="378"/>
                      <a:pt x="254" y="379"/>
                    </a:cubicBezTo>
                    <a:cubicBezTo>
                      <a:pt x="254" y="379"/>
                      <a:pt x="254" y="379"/>
                      <a:pt x="254" y="379"/>
                    </a:cubicBezTo>
                    <a:cubicBezTo>
                      <a:pt x="254" y="381"/>
                      <a:pt x="253" y="382"/>
                      <a:pt x="252" y="382"/>
                    </a:cubicBezTo>
                    <a:cubicBezTo>
                      <a:pt x="252" y="382"/>
                      <a:pt x="252" y="382"/>
                      <a:pt x="252" y="382"/>
                    </a:cubicBezTo>
                    <a:cubicBezTo>
                      <a:pt x="252" y="382"/>
                      <a:pt x="252" y="382"/>
                      <a:pt x="252" y="382"/>
                    </a:cubicBezTo>
                    <a:cubicBezTo>
                      <a:pt x="252" y="382"/>
                      <a:pt x="252" y="382"/>
                      <a:pt x="252" y="382"/>
                    </a:cubicBezTo>
                    <a:cubicBezTo>
                      <a:pt x="251" y="382"/>
                      <a:pt x="250" y="382"/>
                      <a:pt x="250" y="381"/>
                    </a:cubicBezTo>
                    <a:close/>
                    <a:moveTo>
                      <a:pt x="138" y="382"/>
                    </a:moveTo>
                    <a:cubicBezTo>
                      <a:pt x="136" y="382"/>
                      <a:pt x="136" y="380"/>
                      <a:pt x="136" y="379"/>
                    </a:cubicBezTo>
                    <a:cubicBezTo>
                      <a:pt x="136" y="379"/>
                      <a:pt x="136" y="379"/>
                      <a:pt x="136" y="379"/>
                    </a:cubicBezTo>
                    <a:cubicBezTo>
                      <a:pt x="136" y="378"/>
                      <a:pt x="138" y="378"/>
                      <a:pt x="139" y="378"/>
                    </a:cubicBezTo>
                    <a:cubicBezTo>
                      <a:pt x="139" y="378"/>
                      <a:pt x="139" y="378"/>
                      <a:pt x="139" y="378"/>
                    </a:cubicBezTo>
                    <a:cubicBezTo>
                      <a:pt x="140" y="378"/>
                      <a:pt x="141" y="379"/>
                      <a:pt x="140" y="381"/>
                    </a:cubicBezTo>
                    <a:cubicBezTo>
                      <a:pt x="140" y="381"/>
                      <a:pt x="140" y="381"/>
                      <a:pt x="140" y="381"/>
                    </a:cubicBezTo>
                    <a:cubicBezTo>
                      <a:pt x="140" y="382"/>
                      <a:pt x="139" y="382"/>
                      <a:pt x="138" y="382"/>
                    </a:cubicBezTo>
                    <a:cubicBezTo>
                      <a:pt x="138" y="382"/>
                      <a:pt x="138" y="382"/>
                      <a:pt x="138" y="382"/>
                    </a:cubicBezTo>
                    <a:cubicBezTo>
                      <a:pt x="138" y="382"/>
                      <a:pt x="138" y="382"/>
                      <a:pt x="138" y="382"/>
                    </a:cubicBezTo>
                    <a:close/>
                    <a:moveTo>
                      <a:pt x="256" y="379"/>
                    </a:moveTo>
                    <a:cubicBezTo>
                      <a:pt x="256" y="377"/>
                      <a:pt x="257" y="376"/>
                      <a:pt x="258" y="376"/>
                    </a:cubicBezTo>
                    <a:cubicBezTo>
                      <a:pt x="258" y="376"/>
                      <a:pt x="258" y="376"/>
                      <a:pt x="258" y="376"/>
                    </a:cubicBezTo>
                    <a:cubicBezTo>
                      <a:pt x="259" y="375"/>
                      <a:pt x="260" y="376"/>
                      <a:pt x="260" y="377"/>
                    </a:cubicBezTo>
                    <a:cubicBezTo>
                      <a:pt x="260" y="377"/>
                      <a:pt x="260" y="377"/>
                      <a:pt x="260" y="377"/>
                    </a:cubicBezTo>
                    <a:cubicBezTo>
                      <a:pt x="261" y="378"/>
                      <a:pt x="260" y="379"/>
                      <a:pt x="259" y="380"/>
                    </a:cubicBezTo>
                    <a:cubicBezTo>
                      <a:pt x="259" y="380"/>
                      <a:pt x="259" y="380"/>
                      <a:pt x="259" y="380"/>
                    </a:cubicBezTo>
                    <a:cubicBezTo>
                      <a:pt x="259" y="380"/>
                      <a:pt x="259" y="380"/>
                      <a:pt x="259" y="380"/>
                    </a:cubicBezTo>
                    <a:cubicBezTo>
                      <a:pt x="259" y="380"/>
                      <a:pt x="259" y="380"/>
                      <a:pt x="259" y="380"/>
                    </a:cubicBezTo>
                    <a:cubicBezTo>
                      <a:pt x="258" y="380"/>
                      <a:pt x="257" y="379"/>
                      <a:pt x="256" y="379"/>
                    </a:cubicBezTo>
                    <a:close/>
                    <a:moveTo>
                      <a:pt x="131" y="380"/>
                    </a:moveTo>
                    <a:cubicBezTo>
                      <a:pt x="129" y="379"/>
                      <a:pt x="129" y="378"/>
                      <a:pt x="129" y="377"/>
                    </a:cubicBezTo>
                    <a:cubicBezTo>
                      <a:pt x="129" y="377"/>
                      <a:pt x="129" y="377"/>
                      <a:pt x="129" y="377"/>
                    </a:cubicBezTo>
                    <a:cubicBezTo>
                      <a:pt x="130" y="376"/>
                      <a:pt x="131" y="375"/>
                      <a:pt x="132" y="376"/>
                    </a:cubicBezTo>
                    <a:cubicBezTo>
                      <a:pt x="132" y="376"/>
                      <a:pt x="132" y="376"/>
                      <a:pt x="132" y="376"/>
                    </a:cubicBezTo>
                    <a:cubicBezTo>
                      <a:pt x="133" y="376"/>
                      <a:pt x="134" y="377"/>
                      <a:pt x="133" y="378"/>
                    </a:cubicBezTo>
                    <a:cubicBezTo>
                      <a:pt x="133" y="378"/>
                      <a:pt x="133" y="378"/>
                      <a:pt x="133" y="378"/>
                    </a:cubicBezTo>
                    <a:cubicBezTo>
                      <a:pt x="133" y="379"/>
                      <a:pt x="132" y="380"/>
                      <a:pt x="131" y="380"/>
                    </a:cubicBezTo>
                    <a:cubicBezTo>
                      <a:pt x="131" y="380"/>
                      <a:pt x="131" y="380"/>
                      <a:pt x="131" y="380"/>
                    </a:cubicBezTo>
                    <a:cubicBezTo>
                      <a:pt x="131" y="380"/>
                      <a:pt x="131" y="380"/>
                      <a:pt x="131" y="380"/>
                    </a:cubicBezTo>
                    <a:close/>
                    <a:moveTo>
                      <a:pt x="263" y="376"/>
                    </a:moveTo>
                    <a:cubicBezTo>
                      <a:pt x="263" y="375"/>
                      <a:pt x="263" y="374"/>
                      <a:pt x="264" y="373"/>
                    </a:cubicBezTo>
                    <a:cubicBezTo>
                      <a:pt x="264" y="373"/>
                      <a:pt x="264" y="373"/>
                      <a:pt x="264" y="373"/>
                    </a:cubicBezTo>
                    <a:cubicBezTo>
                      <a:pt x="266" y="373"/>
                      <a:pt x="267" y="373"/>
                      <a:pt x="267" y="375"/>
                    </a:cubicBezTo>
                    <a:cubicBezTo>
                      <a:pt x="267" y="375"/>
                      <a:pt x="267" y="375"/>
                      <a:pt x="267" y="375"/>
                    </a:cubicBezTo>
                    <a:cubicBezTo>
                      <a:pt x="268" y="376"/>
                      <a:pt x="267" y="377"/>
                      <a:pt x="266" y="377"/>
                    </a:cubicBezTo>
                    <a:cubicBezTo>
                      <a:pt x="266" y="377"/>
                      <a:pt x="266" y="377"/>
                      <a:pt x="266" y="377"/>
                    </a:cubicBezTo>
                    <a:cubicBezTo>
                      <a:pt x="266" y="377"/>
                      <a:pt x="266" y="377"/>
                      <a:pt x="265" y="377"/>
                    </a:cubicBezTo>
                    <a:cubicBezTo>
                      <a:pt x="265" y="377"/>
                      <a:pt x="265" y="377"/>
                      <a:pt x="265" y="377"/>
                    </a:cubicBezTo>
                    <a:cubicBezTo>
                      <a:pt x="264" y="377"/>
                      <a:pt x="264" y="377"/>
                      <a:pt x="263" y="376"/>
                    </a:cubicBezTo>
                    <a:close/>
                    <a:moveTo>
                      <a:pt x="124" y="377"/>
                    </a:moveTo>
                    <a:cubicBezTo>
                      <a:pt x="123" y="377"/>
                      <a:pt x="122" y="375"/>
                      <a:pt x="123" y="374"/>
                    </a:cubicBezTo>
                    <a:cubicBezTo>
                      <a:pt x="123" y="374"/>
                      <a:pt x="123" y="374"/>
                      <a:pt x="123" y="374"/>
                    </a:cubicBezTo>
                    <a:cubicBezTo>
                      <a:pt x="123" y="373"/>
                      <a:pt x="124" y="373"/>
                      <a:pt x="125" y="373"/>
                    </a:cubicBezTo>
                    <a:cubicBezTo>
                      <a:pt x="125" y="373"/>
                      <a:pt x="125" y="373"/>
                      <a:pt x="125" y="373"/>
                    </a:cubicBezTo>
                    <a:cubicBezTo>
                      <a:pt x="126" y="374"/>
                      <a:pt x="127" y="375"/>
                      <a:pt x="126" y="376"/>
                    </a:cubicBezTo>
                    <a:cubicBezTo>
                      <a:pt x="126" y="376"/>
                      <a:pt x="126" y="376"/>
                      <a:pt x="126" y="376"/>
                    </a:cubicBezTo>
                    <a:cubicBezTo>
                      <a:pt x="126" y="377"/>
                      <a:pt x="125" y="377"/>
                      <a:pt x="125" y="377"/>
                    </a:cubicBezTo>
                    <a:cubicBezTo>
                      <a:pt x="125" y="377"/>
                      <a:pt x="125" y="377"/>
                      <a:pt x="125" y="377"/>
                    </a:cubicBezTo>
                    <a:cubicBezTo>
                      <a:pt x="124" y="377"/>
                      <a:pt x="124" y="377"/>
                      <a:pt x="124" y="377"/>
                    </a:cubicBezTo>
                    <a:close/>
                    <a:moveTo>
                      <a:pt x="270" y="373"/>
                    </a:moveTo>
                    <a:cubicBezTo>
                      <a:pt x="270" y="372"/>
                      <a:pt x="270" y="371"/>
                      <a:pt x="271" y="371"/>
                    </a:cubicBezTo>
                    <a:cubicBezTo>
                      <a:pt x="271" y="371"/>
                      <a:pt x="271" y="371"/>
                      <a:pt x="271" y="371"/>
                    </a:cubicBezTo>
                    <a:cubicBezTo>
                      <a:pt x="272" y="370"/>
                      <a:pt x="273" y="371"/>
                      <a:pt x="274" y="372"/>
                    </a:cubicBezTo>
                    <a:cubicBezTo>
                      <a:pt x="274" y="372"/>
                      <a:pt x="274" y="372"/>
                      <a:pt x="274" y="372"/>
                    </a:cubicBezTo>
                    <a:cubicBezTo>
                      <a:pt x="274" y="373"/>
                      <a:pt x="274" y="374"/>
                      <a:pt x="273" y="375"/>
                    </a:cubicBezTo>
                    <a:cubicBezTo>
                      <a:pt x="273" y="375"/>
                      <a:pt x="273" y="375"/>
                      <a:pt x="273" y="375"/>
                    </a:cubicBezTo>
                    <a:cubicBezTo>
                      <a:pt x="273" y="375"/>
                      <a:pt x="273" y="375"/>
                      <a:pt x="273" y="375"/>
                    </a:cubicBezTo>
                    <a:cubicBezTo>
                      <a:pt x="273" y="375"/>
                      <a:pt x="273" y="375"/>
                      <a:pt x="273" y="375"/>
                    </a:cubicBezTo>
                    <a:cubicBezTo>
                      <a:pt x="272" y="375"/>
                      <a:pt x="272" y="375"/>
                      <a:pt x="272" y="375"/>
                    </a:cubicBezTo>
                    <a:cubicBezTo>
                      <a:pt x="272" y="375"/>
                      <a:pt x="272" y="375"/>
                      <a:pt x="272" y="375"/>
                    </a:cubicBezTo>
                    <a:cubicBezTo>
                      <a:pt x="271" y="375"/>
                      <a:pt x="270" y="374"/>
                      <a:pt x="270" y="373"/>
                    </a:cubicBezTo>
                    <a:close/>
                    <a:moveTo>
                      <a:pt x="117" y="374"/>
                    </a:moveTo>
                    <a:cubicBezTo>
                      <a:pt x="116" y="374"/>
                      <a:pt x="115" y="373"/>
                      <a:pt x="116" y="372"/>
                    </a:cubicBezTo>
                    <a:cubicBezTo>
                      <a:pt x="116" y="372"/>
                      <a:pt x="116" y="372"/>
                      <a:pt x="116" y="372"/>
                    </a:cubicBezTo>
                    <a:cubicBezTo>
                      <a:pt x="116" y="370"/>
                      <a:pt x="118" y="370"/>
                      <a:pt x="119" y="370"/>
                    </a:cubicBezTo>
                    <a:cubicBezTo>
                      <a:pt x="119" y="370"/>
                      <a:pt x="119" y="370"/>
                      <a:pt x="119" y="370"/>
                    </a:cubicBezTo>
                    <a:cubicBezTo>
                      <a:pt x="120" y="371"/>
                      <a:pt x="120" y="372"/>
                      <a:pt x="120" y="373"/>
                    </a:cubicBezTo>
                    <a:cubicBezTo>
                      <a:pt x="120" y="373"/>
                      <a:pt x="120" y="373"/>
                      <a:pt x="120" y="373"/>
                    </a:cubicBezTo>
                    <a:cubicBezTo>
                      <a:pt x="119" y="374"/>
                      <a:pt x="119" y="375"/>
                      <a:pt x="118" y="375"/>
                    </a:cubicBezTo>
                    <a:cubicBezTo>
                      <a:pt x="118" y="375"/>
                      <a:pt x="118" y="375"/>
                      <a:pt x="118" y="375"/>
                    </a:cubicBezTo>
                    <a:cubicBezTo>
                      <a:pt x="118" y="375"/>
                      <a:pt x="117" y="374"/>
                      <a:pt x="117" y="374"/>
                    </a:cubicBezTo>
                    <a:close/>
                    <a:moveTo>
                      <a:pt x="277" y="370"/>
                    </a:moveTo>
                    <a:cubicBezTo>
                      <a:pt x="276" y="369"/>
                      <a:pt x="276" y="368"/>
                      <a:pt x="278" y="368"/>
                    </a:cubicBezTo>
                    <a:cubicBezTo>
                      <a:pt x="278" y="368"/>
                      <a:pt x="278" y="368"/>
                      <a:pt x="278" y="368"/>
                    </a:cubicBezTo>
                    <a:cubicBezTo>
                      <a:pt x="279" y="367"/>
                      <a:pt x="280" y="368"/>
                      <a:pt x="280" y="369"/>
                    </a:cubicBezTo>
                    <a:cubicBezTo>
                      <a:pt x="280" y="369"/>
                      <a:pt x="280" y="369"/>
                      <a:pt x="280" y="369"/>
                    </a:cubicBezTo>
                    <a:cubicBezTo>
                      <a:pt x="281" y="370"/>
                      <a:pt x="280" y="371"/>
                      <a:pt x="279" y="371"/>
                    </a:cubicBezTo>
                    <a:cubicBezTo>
                      <a:pt x="279" y="371"/>
                      <a:pt x="279" y="371"/>
                      <a:pt x="279" y="371"/>
                    </a:cubicBezTo>
                    <a:cubicBezTo>
                      <a:pt x="279" y="372"/>
                      <a:pt x="279" y="372"/>
                      <a:pt x="278" y="372"/>
                    </a:cubicBezTo>
                    <a:cubicBezTo>
                      <a:pt x="278" y="372"/>
                      <a:pt x="278" y="372"/>
                      <a:pt x="278" y="372"/>
                    </a:cubicBezTo>
                    <a:cubicBezTo>
                      <a:pt x="278" y="372"/>
                      <a:pt x="277" y="371"/>
                      <a:pt x="277" y="370"/>
                    </a:cubicBezTo>
                    <a:close/>
                    <a:moveTo>
                      <a:pt x="110" y="371"/>
                    </a:moveTo>
                    <a:cubicBezTo>
                      <a:pt x="109" y="371"/>
                      <a:pt x="109" y="370"/>
                      <a:pt x="109" y="368"/>
                    </a:cubicBezTo>
                    <a:cubicBezTo>
                      <a:pt x="109" y="368"/>
                      <a:pt x="109" y="368"/>
                      <a:pt x="109" y="368"/>
                    </a:cubicBezTo>
                    <a:cubicBezTo>
                      <a:pt x="110" y="367"/>
                      <a:pt x="111" y="367"/>
                      <a:pt x="112" y="367"/>
                    </a:cubicBezTo>
                    <a:cubicBezTo>
                      <a:pt x="112" y="367"/>
                      <a:pt x="112" y="367"/>
                      <a:pt x="112" y="367"/>
                    </a:cubicBezTo>
                    <a:cubicBezTo>
                      <a:pt x="113" y="368"/>
                      <a:pt x="114" y="369"/>
                      <a:pt x="113" y="370"/>
                    </a:cubicBezTo>
                    <a:cubicBezTo>
                      <a:pt x="113" y="370"/>
                      <a:pt x="113" y="370"/>
                      <a:pt x="113" y="370"/>
                    </a:cubicBezTo>
                    <a:cubicBezTo>
                      <a:pt x="113" y="371"/>
                      <a:pt x="112" y="371"/>
                      <a:pt x="111" y="371"/>
                    </a:cubicBezTo>
                    <a:cubicBezTo>
                      <a:pt x="111" y="371"/>
                      <a:pt x="111" y="371"/>
                      <a:pt x="111" y="371"/>
                    </a:cubicBezTo>
                    <a:cubicBezTo>
                      <a:pt x="111" y="371"/>
                      <a:pt x="111" y="371"/>
                      <a:pt x="110" y="371"/>
                    </a:cubicBezTo>
                    <a:close/>
                    <a:moveTo>
                      <a:pt x="283" y="367"/>
                    </a:moveTo>
                    <a:cubicBezTo>
                      <a:pt x="282" y="366"/>
                      <a:pt x="283" y="365"/>
                      <a:pt x="284" y="364"/>
                    </a:cubicBezTo>
                    <a:cubicBezTo>
                      <a:pt x="284" y="364"/>
                      <a:pt x="284" y="364"/>
                      <a:pt x="284" y="364"/>
                    </a:cubicBezTo>
                    <a:cubicBezTo>
                      <a:pt x="285" y="364"/>
                      <a:pt x="286" y="364"/>
                      <a:pt x="287" y="365"/>
                    </a:cubicBezTo>
                    <a:cubicBezTo>
                      <a:pt x="287" y="365"/>
                      <a:pt x="287" y="365"/>
                      <a:pt x="287" y="365"/>
                    </a:cubicBezTo>
                    <a:cubicBezTo>
                      <a:pt x="287" y="366"/>
                      <a:pt x="287" y="368"/>
                      <a:pt x="286" y="368"/>
                    </a:cubicBezTo>
                    <a:cubicBezTo>
                      <a:pt x="286" y="368"/>
                      <a:pt x="286" y="368"/>
                      <a:pt x="286" y="368"/>
                    </a:cubicBezTo>
                    <a:cubicBezTo>
                      <a:pt x="286" y="368"/>
                      <a:pt x="286" y="368"/>
                      <a:pt x="286" y="368"/>
                    </a:cubicBezTo>
                    <a:cubicBezTo>
                      <a:pt x="286" y="368"/>
                      <a:pt x="286" y="368"/>
                      <a:pt x="286" y="368"/>
                    </a:cubicBezTo>
                    <a:cubicBezTo>
                      <a:pt x="286" y="368"/>
                      <a:pt x="285" y="368"/>
                      <a:pt x="285" y="368"/>
                    </a:cubicBezTo>
                    <a:cubicBezTo>
                      <a:pt x="285" y="368"/>
                      <a:pt x="285" y="368"/>
                      <a:pt x="285" y="368"/>
                    </a:cubicBezTo>
                    <a:cubicBezTo>
                      <a:pt x="284" y="368"/>
                      <a:pt x="283" y="368"/>
                      <a:pt x="283" y="367"/>
                    </a:cubicBezTo>
                    <a:close/>
                    <a:moveTo>
                      <a:pt x="104" y="368"/>
                    </a:moveTo>
                    <a:cubicBezTo>
                      <a:pt x="103" y="367"/>
                      <a:pt x="102" y="366"/>
                      <a:pt x="103" y="365"/>
                    </a:cubicBezTo>
                    <a:cubicBezTo>
                      <a:pt x="103" y="365"/>
                      <a:pt x="103" y="365"/>
                      <a:pt x="103" y="365"/>
                    </a:cubicBezTo>
                    <a:cubicBezTo>
                      <a:pt x="103" y="364"/>
                      <a:pt x="105" y="364"/>
                      <a:pt x="106" y="364"/>
                    </a:cubicBezTo>
                    <a:cubicBezTo>
                      <a:pt x="106" y="364"/>
                      <a:pt x="106" y="364"/>
                      <a:pt x="106" y="364"/>
                    </a:cubicBezTo>
                    <a:cubicBezTo>
                      <a:pt x="107" y="365"/>
                      <a:pt x="107" y="366"/>
                      <a:pt x="107" y="367"/>
                    </a:cubicBezTo>
                    <a:cubicBezTo>
                      <a:pt x="107" y="367"/>
                      <a:pt x="107" y="367"/>
                      <a:pt x="107" y="367"/>
                    </a:cubicBezTo>
                    <a:cubicBezTo>
                      <a:pt x="106" y="368"/>
                      <a:pt x="106" y="368"/>
                      <a:pt x="105" y="368"/>
                    </a:cubicBezTo>
                    <a:cubicBezTo>
                      <a:pt x="105" y="368"/>
                      <a:pt x="105" y="368"/>
                      <a:pt x="105" y="368"/>
                    </a:cubicBezTo>
                    <a:cubicBezTo>
                      <a:pt x="104" y="368"/>
                      <a:pt x="104" y="368"/>
                      <a:pt x="104" y="368"/>
                    </a:cubicBezTo>
                    <a:close/>
                    <a:moveTo>
                      <a:pt x="289" y="364"/>
                    </a:moveTo>
                    <a:cubicBezTo>
                      <a:pt x="289" y="363"/>
                      <a:pt x="289" y="362"/>
                      <a:pt x="290" y="361"/>
                    </a:cubicBezTo>
                    <a:cubicBezTo>
                      <a:pt x="290" y="361"/>
                      <a:pt x="290" y="361"/>
                      <a:pt x="290" y="361"/>
                    </a:cubicBezTo>
                    <a:cubicBezTo>
                      <a:pt x="291" y="360"/>
                      <a:pt x="292" y="361"/>
                      <a:pt x="293" y="362"/>
                    </a:cubicBezTo>
                    <a:cubicBezTo>
                      <a:pt x="293" y="362"/>
                      <a:pt x="293" y="362"/>
                      <a:pt x="293" y="362"/>
                    </a:cubicBezTo>
                    <a:cubicBezTo>
                      <a:pt x="294" y="363"/>
                      <a:pt x="293" y="364"/>
                      <a:pt x="292" y="365"/>
                    </a:cubicBezTo>
                    <a:cubicBezTo>
                      <a:pt x="292" y="365"/>
                      <a:pt x="292" y="365"/>
                      <a:pt x="292" y="365"/>
                    </a:cubicBezTo>
                    <a:cubicBezTo>
                      <a:pt x="292" y="365"/>
                      <a:pt x="292" y="365"/>
                      <a:pt x="292" y="365"/>
                    </a:cubicBezTo>
                    <a:cubicBezTo>
                      <a:pt x="292" y="365"/>
                      <a:pt x="292" y="365"/>
                      <a:pt x="292" y="365"/>
                    </a:cubicBezTo>
                    <a:cubicBezTo>
                      <a:pt x="292" y="365"/>
                      <a:pt x="292" y="365"/>
                      <a:pt x="291" y="365"/>
                    </a:cubicBezTo>
                    <a:cubicBezTo>
                      <a:pt x="291" y="365"/>
                      <a:pt x="291" y="365"/>
                      <a:pt x="291" y="365"/>
                    </a:cubicBezTo>
                    <a:cubicBezTo>
                      <a:pt x="290" y="365"/>
                      <a:pt x="290" y="365"/>
                      <a:pt x="289" y="364"/>
                    </a:cubicBezTo>
                    <a:close/>
                    <a:moveTo>
                      <a:pt x="97" y="364"/>
                    </a:moveTo>
                    <a:cubicBezTo>
                      <a:pt x="96" y="364"/>
                      <a:pt x="96" y="363"/>
                      <a:pt x="97" y="362"/>
                    </a:cubicBezTo>
                    <a:cubicBezTo>
                      <a:pt x="97" y="362"/>
                      <a:pt x="97" y="362"/>
                      <a:pt x="97" y="362"/>
                    </a:cubicBezTo>
                    <a:cubicBezTo>
                      <a:pt x="97" y="361"/>
                      <a:pt x="99" y="360"/>
                      <a:pt x="100" y="361"/>
                    </a:cubicBezTo>
                    <a:cubicBezTo>
                      <a:pt x="100" y="361"/>
                      <a:pt x="100" y="361"/>
                      <a:pt x="100" y="361"/>
                    </a:cubicBezTo>
                    <a:cubicBezTo>
                      <a:pt x="101" y="361"/>
                      <a:pt x="101" y="363"/>
                      <a:pt x="100" y="364"/>
                    </a:cubicBezTo>
                    <a:cubicBezTo>
                      <a:pt x="100" y="364"/>
                      <a:pt x="100" y="364"/>
                      <a:pt x="100" y="364"/>
                    </a:cubicBezTo>
                    <a:cubicBezTo>
                      <a:pt x="100" y="364"/>
                      <a:pt x="99" y="365"/>
                      <a:pt x="98" y="365"/>
                    </a:cubicBezTo>
                    <a:cubicBezTo>
                      <a:pt x="98" y="365"/>
                      <a:pt x="98" y="365"/>
                      <a:pt x="98" y="365"/>
                    </a:cubicBezTo>
                    <a:cubicBezTo>
                      <a:pt x="98" y="365"/>
                      <a:pt x="98" y="365"/>
                      <a:pt x="97" y="364"/>
                    </a:cubicBezTo>
                    <a:close/>
                    <a:moveTo>
                      <a:pt x="296" y="360"/>
                    </a:moveTo>
                    <a:cubicBezTo>
                      <a:pt x="295" y="359"/>
                      <a:pt x="295" y="358"/>
                      <a:pt x="296" y="357"/>
                    </a:cubicBezTo>
                    <a:cubicBezTo>
                      <a:pt x="296" y="357"/>
                      <a:pt x="296" y="357"/>
                      <a:pt x="296" y="357"/>
                    </a:cubicBezTo>
                    <a:cubicBezTo>
                      <a:pt x="297" y="357"/>
                      <a:pt x="299" y="357"/>
                      <a:pt x="299" y="358"/>
                    </a:cubicBezTo>
                    <a:cubicBezTo>
                      <a:pt x="299" y="358"/>
                      <a:pt x="299" y="358"/>
                      <a:pt x="299" y="358"/>
                    </a:cubicBezTo>
                    <a:cubicBezTo>
                      <a:pt x="300" y="359"/>
                      <a:pt x="299" y="360"/>
                      <a:pt x="299" y="361"/>
                    </a:cubicBezTo>
                    <a:cubicBezTo>
                      <a:pt x="299" y="361"/>
                      <a:pt x="299" y="361"/>
                      <a:pt x="299" y="361"/>
                    </a:cubicBezTo>
                    <a:cubicBezTo>
                      <a:pt x="298" y="361"/>
                      <a:pt x="298" y="361"/>
                      <a:pt x="297" y="361"/>
                    </a:cubicBezTo>
                    <a:cubicBezTo>
                      <a:pt x="297" y="361"/>
                      <a:pt x="297" y="361"/>
                      <a:pt x="297" y="361"/>
                    </a:cubicBezTo>
                    <a:cubicBezTo>
                      <a:pt x="297" y="361"/>
                      <a:pt x="296" y="361"/>
                      <a:pt x="296" y="360"/>
                    </a:cubicBezTo>
                    <a:close/>
                    <a:moveTo>
                      <a:pt x="91" y="361"/>
                    </a:moveTo>
                    <a:cubicBezTo>
                      <a:pt x="90" y="360"/>
                      <a:pt x="90" y="359"/>
                      <a:pt x="91" y="358"/>
                    </a:cubicBezTo>
                    <a:cubicBezTo>
                      <a:pt x="91" y="358"/>
                      <a:pt x="91" y="358"/>
                      <a:pt x="91" y="358"/>
                    </a:cubicBezTo>
                    <a:cubicBezTo>
                      <a:pt x="91" y="357"/>
                      <a:pt x="92" y="356"/>
                      <a:pt x="93" y="357"/>
                    </a:cubicBezTo>
                    <a:cubicBezTo>
                      <a:pt x="93" y="357"/>
                      <a:pt x="93" y="357"/>
                      <a:pt x="93" y="357"/>
                    </a:cubicBezTo>
                    <a:cubicBezTo>
                      <a:pt x="94" y="358"/>
                      <a:pt x="95" y="359"/>
                      <a:pt x="94" y="360"/>
                    </a:cubicBezTo>
                    <a:cubicBezTo>
                      <a:pt x="94" y="360"/>
                      <a:pt x="94" y="360"/>
                      <a:pt x="94" y="360"/>
                    </a:cubicBezTo>
                    <a:cubicBezTo>
                      <a:pt x="94" y="361"/>
                      <a:pt x="93" y="361"/>
                      <a:pt x="92" y="361"/>
                    </a:cubicBezTo>
                    <a:cubicBezTo>
                      <a:pt x="92" y="361"/>
                      <a:pt x="92" y="361"/>
                      <a:pt x="92" y="361"/>
                    </a:cubicBezTo>
                    <a:cubicBezTo>
                      <a:pt x="92" y="361"/>
                      <a:pt x="92" y="361"/>
                      <a:pt x="91" y="361"/>
                    </a:cubicBezTo>
                    <a:close/>
                    <a:moveTo>
                      <a:pt x="302" y="356"/>
                    </a:moveTo>
                    <a:cubicBezTo>
                      <a:pt x="301" y="355"/>
                      <a:pt x="301" y="354"/>
                      <a:pt x="302" y="353"/>
                    </a:cubicBezTo>
                    <a:cubicBezTo>
                      <a:pt x="302" y="353"/>
                      <a:pt x="302" y="353"/>
                      <a:pt x="302" y="353"/>
                    </a:cubicBezTo>
                    <a:cubicBezTo>
                      <a:pt x="303" y="353"/>
                      <a:pt x="305" y="353"/>
                      <a:pt x="305" y="354"/>
                    </a:cubicBezTo>
                    <a:cubicBezTo>
                      <a:pt x="305" y="354"/>
                      <a:pt x="305" y="354"/>
                      <a:pt x="305" y="354"/>
                    </a:cubicBezTo>
                    <a:cubicBezTo>
                      <a:pt x="306" y="355"/>
                      <a:pt x="306" y="356"/>
                      <a:pt x="305" y="357"/>
                    </a:cubicBezTo>
                    <a:cubicBezTo>
                      <a:pt x="305" y="357"/>
                      <a:pt x="305" y="357"/>
                      <a:pt x="305" y="357"/>
                    </a:cubicBezTo>
                    <a:cubicBezTo>
                      <a:pt x="305" y="357"/>
                      <a:pt x="305" y="357"/>
                      <a:pt x="305" y="357"/>
                    </a:cubicBezTo>
                    <a:cubicBezTo>
                      <a:pt x="305" y="357"/>
                      <a:pt x="305" y="357"/>
                      <a:pt x="305" y="357"/>
                    </a:cubicBezTo>
                    <a:cubicBezTo>
                      <a:pt x="304" y="357"/>
                      <a:pt x="304" y="357"/>
                      <a:pt x="303" y="357"/>
                    </a:cubicBezTo>
                    <a:cubicBezTo>
                      <a:pt x="303" y="357"/>
                      <a:pt x="303" y="357"/>
                      <a:pt x="303" y="357"/>
                    </a:cubicBezTo>
                    <a:cubicBezTo>
                      <a:pt x="303" y="357"/>
                      <a:pt x="302" y="357"/>
                      <a:pt x="302" y="356"/>
                    </a:cubicBezTo>
                    <a:close/>
                    <a:moveTo>
                      <a:pt x="85" y="357"/>
                    </a:moveTo>
                    <a:cubicBezTo>
                      <a:pt x="84" y="356"/>
                      <a:pt x="84" y="355"/>
                      <a:pt x="85" y="354"/>
                    </a:cubicBezTo>
                    <a:cubicBezTo>
                      <a:pt x="85" y="354"/>
                      <a:pt x="85" y="354"/>
                      <a:pt x="85" y="354"/>
                    </a:cubicBezTo>
                    <a:cubicBezTo>
                      <a:pt x="85" y="353"/>
                      <a:pt x="86" y="352"/>
                      <a:pt x="87" y="353"/>
                    </a:cubicBezTo>
                    <a:cubicBezTo>
                      <a:pt x="87" y="353"/>
                      <a:pt x="87" y="353"/>
                      <a:pt x="87" y="353"/>
                    </a:cubicBezTo>
                    <a:cubicBezTo>
                      <a:pt x="88" y="354"/>
                      <a:pt x="89" y="355"/>
                      <a:pt x="88" y="356"/>
                    </a:cubicBezTo>
                    <a:cubicBezTo>
                      <a:pt x="88" y="356"/>
                      <a:pt x="88" y="356"/>
                      <a:pt x="88" y="356"/>
                    </a:cubicBezTo>
                    <a:cubicBezTo>
                      <a:pt x="88" y="357"/>
                      <a:pt x="87" y="357"/>
                      <a:pt x="86" y="357"/>
                    </a:cubicBezTo>
                    <a:cubicBezTo>
                      <a:pt x="86" y="357"/>
                      <a:pt x="86" y="357"/>
                      <a:pt x="86" y="357"/>
                    </a:cubicBezTo>
                    <a:cubicBezTo>
                      <a:pt x="86" y="357"/>
                      <a:pt x="85" y="357"/>
                      <a:pt x="85" y="357"/>
                    </a:cubicBezTo>
                    <a:close/>
                    <a:moveTo>
                      <a:pt x="308" y="352"/>
                    </a:moveTo>
                    <a:cubicBezTo>
                      <a:pt x="307" y="351"/>
                      <a:pt x="307" y="350"/>
                      <a:pt x="308" y="349"/>
                    </a:cubicBezTo>
                    <a:cubicBezTo>
                      <a:pt x="308" y="349"/>
                      <a:pt x="308" y="349"/>
                      <a:pt x="308" y="349"/>
                    </a:cubicBezTo>
                    <a:cubicBezTo>
                      <a:pt x="309" y="349"/>
                      <a:pt x="310" y="349"/>
                      <a:pt x="311" y="350"/>
                    </a:cubicBezTo>
                    <a:cubicBezTo>
                      <a:pt x="311" y="350"/>
                      <a:pt x="311" y="350"/>
                      <a:pt x="311" y="350"/>
                    </a:cubicBezTo>
                    <a:cubicBezTo>
                      <a:pt x="312" y="351"/>
                      <a:pt x="312" y="352"/>
                      <a:pt x="311" y="353"/>
                    </a:cubicBezTo>
                    <a:cubicBezTo>
                      <a:pt x="311" y="353"/>
                      <a:pt x="311" y="353"/>
                      <a:pt x="311" y="353"/>
                    </a:cubicBezTo>
                    <a:cubicBezTo>
                      <a:pt x="310" y="353"/>
                      <a:pt x="310" y="353"/>
                      <a:pt x="309" y="353"/>
                    </a:cubicBezTo>
                    <a:cubicBezTo>
                      <a:pt x="309" y="353"/>
                      <a:pt x="309" y="353"/>
                      <a:pt x="309" y="353"/>
                    </a:cubicBezTo>
                    <a:cubicBezTo>
                      <a:pt x="309" y="353"/>
                      <a:pt x="308" y="353"/>
                      <a:pt x="308" y="352"/>
                    </a:cubicBezTo>
                    <a:close/>
                    <a:moveTo>
                      <a:pt x="79" y="352"/>
                    </a:moveTo>
                    <a:cubicBezTo>
                      <a:pt x="78" y="352"/>
                      <a:pt x="78" y="350"/>
                      <a:pt x="79" y="349"/>
                    </a:cubicBezTo>
                    <a:cubicBezTo>
                      <a:pt x="79" y="349"/>
                      <a:pt x="79" y="349"/>
                      <a:pt x="79" y="349"/>
                    </a:cubicBezTo>
                    <a:cubicBezTo>
                      <a:pt x="79" y="348"/>
                      <a:pt x="81" y="348"/>
                      <a:pt x="82" y="349"/>
                    </a:cubicBezTo>
                    <a:cubicBezTo>
                      <a:pt x="82" y="349"/>
                      <a:pt x="82" y="349"/>
                      <a:pt x="82" y="349"/>
                    </a:cubicBezTo>
                    <a:cubicBezTo>
                      <a:pt x="83" y="350"/>
                      <a:pt x="83" y="351"/>
                      <a:pt x="82" y="352"/>
                    </a:cubicBezTo>
                    <a:cubicBezTo>
                      <a:pt x="82" y="352"/>
                      <a:pt x="82" y="352"/>
                      <a:pt x="82" y="352"/>
                    </a:cubicBezTo>
                    <a:cubicBezTo>
                      <a:pt x="82" y="353"/>
                      <a:pt x="81" y="353"/>
                      <a:pt x="80" y="353"/>
                    </a:cubicBezTo>
                    <a:cubicBezTo>
                      <a:pt x="80" y="353"/>
                      <a:pt x="80" y="353"/>
                      <a:pt x="80" y="353"/>
                    </a:cubicBezTo>
                    <a:cubicBezTo>
                      <a:pt x="80" y="353"/>
                      <a:pt x="80" y="353"/>
                      <a:pt x="79" y="352"/>
                    </a:cubicBezTo>
                    <a:close/>
                    <a:moveTo>
                      <a:pt x="313" y="348"/>
                    </a:moveTo>
                    <a:cubicBezTo>
                      <a:pt x="313" y="347"/>
                      <a:pt x="313" y="346"/>
                      <a:pt x="314" y="345"/>
                    </a:cubicBezTo>
                    <a:cubicBezTo>
                      <a:pt x="314" y="345"/>
                      <a:pt x="314" y="345"/>
                      <a:pt x="314" y="345"/>
                    </a:cubicBezTo>
                    <a:cubicBezTo>
                      <a:pt x="315" y="344"/>
                      <a:pt x="316" y="344"/>
                      <a:pt x="317" y="345"/>
                    </a:cubicBezTo>
                    <a:cubicBezTo>
                      <a:pt x="317" y="345"/>
                      <a:pt x="317" y="345"/>
                      <a:pt x="317" y="345"/>
                    </a:cubicBezTo>
                    <a:cubicBezTo>
                      <a:pt x="317" y="346"/>
                      <a:pt x="317" y="348"/>
                      <a:pt x="316" y="348"/>
                    </a:cubicBezTo>
                    <a:cubicBezTo>
                      <a:pt x="316" y="348"/>
                      <a:pt x="316" y="348"/>
                      <a:pt x="316" y="348"/>
                    </a:cubicBezTo>
                    <a:cubicBezTo>
                      <a:pt x="316" y="348"/>
                      <a:pt x="316" y="348"/>
                      <a:pt x="316" y="348"/>
                    </a:cubicBezTo>
                    <a:cubicBezTo>
                      <a:pt x="316" y="348"/>
                      <a:pt x="316" y="348"/>
                      <a:pt x="316" y="348"/>
                    </a:cubicBezTo>
                    <a:cubicBezTo>
                      <a:pt x="316" y="349"/>
                      <a:pt x="315" y="349"/>
                      <a:pt x="315" y="349"/>
                    </a:cubicBezTo>
                    <a:cubicBezTo>
                      <a:pt x="315" y="349"/>
                      <a:pt x="315" y="349"/>
                      <a:pt x="315" y="349"/>
                    </a:cubicBezTo>
                    <a:cubicBezTo>
                      <a:pt x="314" y="349"/>
                      <a:pt x="314" y="348"/>
                      <a:pt x="313" y="348"/>
                    </a:cubicBezTo>
                    <a:close/>
                    <a:moveTo>
                      <a:pt x="73" y="348"/>
                    </a:moveTo>
                    <a:cubicBezTo>
                      <a:pt x="72" y="347"/>
                      <a:pt x="72" y="346"/>
                      <a:pt x="73" y="345"/>
                    </a:cubicBezTo>
                    <a:cubicBezTo>
                      <a:pt x="73" y="345"/>
                      <a:pt x="73" y="345"/>
                      <a:pt x="73" y="345"/>
                    </a:cubicBezTo>
                    <a:cubicBezTo>
                      <a:pt x="74" y="344"/>
                      <a:pt x="75" y="344"/>
                      <a:pt x="76" y="345"/>
                    </a:cubicBezTo>
                    <a:cubicBezTo>
                      <a:pt x="76" y="345"/>
                      <a:pt x="76" y="345"/>
                      <a:pt x="76" y="345"/>
                    </a:cubicBezTo>
                    <a:cubicBezTo>
                      <a:pt x="77" y="345"/>
                      <a:pt x="77" y="347"/>
                      <a:pt x="76" y="348"/>
                    </a:cubicBezTo>
                    <a:cubicBezTo>
                      <a:pt x="76" y="348"/>
                      <a:pt x="76" y="348"/>
                      <a:pt x="76" y="348"/>
                    </a:cubicBezTo>
                    <a:cubicBezTo>
                      <a:pt x="76" y="348"/>
                      <a:pt x="75" y="348"/>
                      <a:pt x="75" y="348"/>
                    </a:cubicBezTo>
                    <a:cubicBezTo>
                      <a:pt x="75" y="348"/>
                      <a:pt x="75" y="348"/>
                      <a:pt x="75" y="348"/>
                    </a:cubicBezTo>
                    <a:cubicBezTo>
                      <a:pt x="74" y="348"/>
                      <a:pt x="74" y="348"/>
                      <a:pt x="73" y="348"/>
                    </a:cubicBezTo>
                    <a:close/>
                    <a:moveTo>
                      <a:pt x="319" y="343"/>
                    </a:moveTo>
                    <a:cubicBezTo>
                      <a:pt x="318" y="343"/>
                      <a:pt x="318" y="341"/>
                      <a:pt x="319" y="340"/>
                    </a:cubicBezTo>
                    <a:cubicBezTo>
                      <a:pt x="319" y="340"/>
                      <a:pt x="319" y="340"/>
                      <a:pt x="319" y="340"/>
                    </a:cubicBezTo>
                    <a:cubicBezTo>
                      <a:pt x="320" y="340"/>
                      <a:pt x="321" y="340"/>
                      <a:pt x="322" y="341"/>
                    </a:cubicBezTo>
                    <a:cubicBezTo>
                      <a:pt x="322" y="341"/>
                      <a:pt x="322" y="341"/>
                      <a:pt x="322" y="341"/>
                    </a:cubicBezTo>
                    <a:cubicBezTo>
                      <a:pt x="323" y="342"/>
                      <a:pt x="323" y="343"/>
                      <a:pt x="322" y="344"/>
                    </a:cubicBezTo>
                    <a:cubicBezTo>
                      <a:pt x="322" y="344"/>
                      <a:pt x="322" y="344"/>
                      <a:pt x="322" y="344"/>
                    </a:cubicBezTo>
                    <a:cubicBezTo>
                      <a:pt x="322" y="344"/>
                      <a:pt x="322" y="344"/>
                      <a:pt x="322" y="344"/>
                    </a:cubicBezTo>
                    <a:cubicBezTo>
                      <a:pt x="322" y="344"/>
                      <a:pt x="322" y="344"/>
                      <a:pt x="322" y="344"/>
                    </a:cubicBezTo>
                    <a:cubicBezTo>
                      <a:pt x="322" y="344"/>
                      <a:pt x="321" y="344"/>
                      <a:pt x="321" y="344"/>
                    </a:cubicBezTo>
                    <a:cubicBezTo>
                      <a:pt x="321" y="344"/>
                      <a:pt x="321" y="344"/>
                      <a:pt x="321" y="344"/>
                    </a:cubicBezTo>
                    <a:cubicBezTo>
                      <a:pt x="320" y="344"/>
                      <a:pt x="319" y="344"/>
                      <a:pt x="319" y="343"/>
                    </a:cubicBezTo>
                    <a:close/>
                    <a:moveTo>
                      <a:pt x="68" y="343"/>
                    </a:moveTo>
                    <a:cubicBezTo>
                      <a:pt x="67" y="342"/>
                      <a:pt x="67" y="341"/>
                      <a:pt x="68" y="340"/>
                    </a:cubicBezTo>
                    <a:cubicBezTo>
                      <a:pt x="68" y="340"/>
                      <a:pt x="68" y="340"/>
                      <a:pt x="68" y="340"/>
                    </a:cubicBezTo>
                    <a:cubicBezTo>
                      <a:pt x="68" y="339"/>
                      <a:pt x="70" y="339"/>
                      <a:pt x="70" y="340"/>
                    </a:cubicBezTo>
                    <a:cubicBezTo>
                      <a:pt x="70" y="340"/>
                      <a:pt x="70" y="340"/>
                      <a:pt x="70" y="340"/>
                    </a:cubicBezTo>
                    <a:cubicBezTo>
                      <a:pt x="71" y="341"/>
                      <a:pt x="71" y="342"/>
                      <a:pt x="71" y="343"/>
                    </a:cubicBezTo>
                    <a:cubicBezTo>
                      <a:pt x="71" y="343"/>
                      <a:pt x="71" y="343"/>
                      <a:pt x="71" y="343"/>
                    </a:cubicBezTo>
                    <a:cubicBezTo>
                      <a:pt x="70" y="344"/>
                      <a:pt x="70" y="344"/>
                      <a:pt x="69" y="344"/>
                    </a:cubicBezTo>
                    <a:cubicBezTo>
                      <a:pt x="69" y="344"/>
                      <a:pt x="69" y="344"/>
                      <a:pt x="69" y="344"/>
                    </a:cubicBezTo>
                    <a:cubicBezTo>
                      <a:pt x="69" y="344"/>
                      <a:pt x="68" y="344"/>
                      <a:pt x="68" y="343"/>
                    </a:cubicBezTo>
                    <a:close/>
                    <a:moveTo>
                      <a:pt x="324" y="339"/>
                    </a:moveTo>
                    <a:cubicBezTo>
                      <a:pt x="324" y="338"/>
                      <a:pt x="324" y="336"/>
                      <a:pt x="325" y="336"/>
                    </a:cubicBezTo>
                    <a:cubicBezTo>
                      <a:pt x="325" y="336"/>
                      <a:pt x="325" y="336"/>
                      <a:pt x="325" y="336"/>
                    </a:cubicBezTo>
                    <a:cubicBezTo>
                      <a:pt x="325" y="335"/>
                      <a:pt x="327" y="335"/>
                      <a:pt x="328" y="336"/>
                    </a:cubicBezTo>
                    <a:cubicBezTo>
                      <a:pt x="328" y="336"/>
                      <a:pt x="328" y="336"/>
                      <a:pt x="328" y="336"/>
                    </a:cubicBezTo>
                    <a:cubicBezTo>
                      <a:pt x="328" y="337"/>
                      <a:pt x="328" y="338"/>
                      <a:pt x="327" y="339"/>
                    </a:cubicBezTo>
                    <a:cubicBezTo>
                      <a:pt x="327" y="339"/>
                      <a:pt x="327" y="339"/>
                      <a:pt x="327" y="339"/>
                    </a:cubicBezTo>
                    <a:cubicBezTo>
                      <a:pt x="327" y="339"/>
                      <a:pt x="327" y="339"/>
                      <a:pt x="327" y="339"/>
                    </a:cubicBezTo>
                    <a:cubicBezTo>
                      <a:pt x="327" y="339"/>
                      <a:pt x="327" y="339"/>
                      <a:pt x="327" y="339"/>
                    </a:cubicBezTo>
                    <a:cubicBezTo>
                      <a:pt x="327" y="339"/>
                      <a:pt x="327" y="339"/>
                      <a:pt x="326" y="339"/>
                    </a:cubicBezTo>
                    <a:cubicBezTo>
                      <a:pt x="326" y="339"/>
                      <a:pt x="326" y="339"/>
                      <a:pt x="326" y="339"/>
                    </a:cubicBezTo>
                    <a:cubicBezTo>
                      <a:pt x="325" y="339"/>
                      <a:pt x="325" y="339"/>
                      <a:pt x="324" y="339"/>
                    </a:cubicBezTo>
                    <a:close/>
                    <a:moveTo>
                      <a:pt x="62" y="338"/>
                    </a:moveTo>
                    <a:cubicBezTo>
                      <a:pt x="62" y="338"/>
                      <a:pt x="62" y="338"/>
                      <a:pt x="62" y="338"/>
                    </a:cubicBezTo>
                    <a:cubicBezTo>
                      <a:pt x="62" y="338"/>
                      <a:pt x="62" y="338"/>
                      <a:pt x="62" y="338"/>
                    </a:cubicBezTo>
                    <a:cubicBezTo>
                      <a:pt x="61" y="338"/>
                      <a:pt x="61" y="336"/>
                      <a:pt x="62" y="335"/>
                    </a:cubicBezTo>
                    <a:cubicBezTo>
                      <a:pt x="62" y="335"/>
                      <a:pt x="62" y="335"/>
                      <a:pt x="62" y="335"/>
                    </a:cubicBezTo>
                    <a:cubicBezTo>
                      <a:pt x="63" y="335"/>
                      <a:pt x="64" y="334"/>
                      <a:pt x="65" y="335"/>
                    </a:cubicBezTo>
                    <a:cubicBezTo>
                      <a:pt x="65" y="335"/>
                      <a:pt x="65" y="335"/>
                      <a:pt x="65" y="335"/>
                    </a:cubicBezTo>
                    <a:cubicBezTo>
                      <a:pt x="66" y="336"/>
                      <a:pt x="66" y="337"/>
                      <a:pt x="65" y="338"/>
                    </a:cubicBezTo>
                    <a:cubicBezTo>
                      <a:pt x="65" y="338"/>
                      <a:pt x="65" y="338"/>
                      <a:pt x="65" y="338"/>
                    </a:cubicBezTo>
                    <a:cubicBezTo>
                      <a:pt x="65" y="339"/>
                      <a:pt x="64" y="339"/>
                      <a:pt x="64" y="339"/>
                    </a:cubicBezTo>
                    <a:cubicBezTo>
                      <a:pt x="64" y="339"/>
                      <a:pt x="64" y="339"/>
                      <a:pt x="64" y="339"/>
                    </a:cubicBezTo>
                    <a:cubicBezTo>
                      <a:pt x="63" y="339"/>
                      <a:pt x="63" y="339"/>
                      <a:pt x="62" y="338"/>
                    </a:cubicBezTo>
                    <a:close/>
                    <a:moveTo>
                      <a:pt x="330" y="334"/>
                    </a:moveTo>
                    <a:cubicBezTo>
                      <a:pt x="329" y="333"/>
                      <a:pt x="329" y="332"/>
                      <a:pt x="330" y="331"/>
                    </a:cubicBezTo>
                    <a:cubicBezTo>
                      <a:pt x="330" y="331"/>
                      <a:pt x="330" y="331"/>
                      <a:pt x="330" y="331"/>
                    </a:cubicBezTo>
                    <a:cubicBezTo>
                      <a:pt x="331" y="330"/>
                      <a:pt x="332" y="330"/>
                      <a:pt x="333" y="331"/>
                    </a:cubicBezTo>
                    <a:cubicBezTo>
                      <a:pt x="333" y="331"/>
                      <a:pt x="333" y="331"/>
                      <a:pt x="333" y="331"/>
                    </a:cubicBezTo>
                    <a:cubicBezTo>
                      <a:pt x="334" y="332"/>
                      <a:pt x="334" y="333"/>
                      <a:pt x="333" y="334"/>
                    </a:cubicBezTo>
                    <a:cubicBezTo>
                      <a:pt x="333" y="334"/>
                      <a:pt x="333" y="334"/>
                      <a:pt x="333" y="334"/>
                    </a:cubicBezTo>
                    <a:cubicBezTo>
                      <a:pt x="332" y="334"/>
                      <a:pt x="332" y="334"/>
                      <a:pt x="331" y="334"/>
                    </a:cubicBezTo>
                    <a:cubicBezTo>
                      <a:pt x="331" y="334"/>
                      <a:pt x="331" y="334"/>
                      <a:pt x="331" y="334"/>
                    </a:cubicBezTo>
                    <a:cubicBezTo>
                      <a:pt x="331" y="334"/>
                      <a:pt x="330" y="334"/>
                      <a:pt x="330" y="334"/>
                    </a:cubicBezTo>
                    <a:close/>
                    <a:moveTo>
                      <a:pt x="57" y="333"/>
                    </a:moveTo>
                    <a:cubicBezTo>
                      <a:pt x="56" y="332"/>
                      <a:pt x="56" y="331"/>
                      <a:pt x="57" y="330"/>
                    </a:cubicBezTo>
                    <a:cubicBezTo>
                      <a:pt x="57" y="330"/>
                      <a:pt x="57" y="330"/>
                      <a:pt x="57" y="330"/>
                    </a:cubicBezTo>
                    <a:cubicBezTo>
                      <a:pt x="58" y="329"/>
                      <a:pt x="59" y="329"/>
                      <a:pt x="60" y="330"/>
                    </a:cubicBezTo>
                    <a:cubicBezTo>
                      <a:pt x="60" y="330"/>
                      <a:pt x="60" y="330"/>
                      <a:pt x="60" y="330"/>
                    </a:cubicBezTo>
                    <a:cubicBezTo>
                      <a:pt x="61" y="331"/>
                      <a:pt x="61" y="332"/>
                      <a:pt x="60" y="333"/>
                    </a:cubicBezTo>
                    <a:cubicBezTo>
                      <a:pt x="60" y="333"/>
                      <a:pt x="60" y="333"/>
                      <a:pt x="60" y="333"/>
                    </a:cubicBezTo>
                    <a:cubicBezTo>
                      <a:pt x="60" y="334"/>
                      <a:pt x="59" y="334"/>
                      <a:pt x="59" y="334"/>
                    </a:cubicBezTo>
                    <a:cubicBezTo>
                      <a:pt x="59" y="334"/>
                      <a:pt x="59" y="334"/>
                      <a:pt x="59" y="334"/>
                    </a:cubicBezTo>
                    <a:cubicBezTo>
                      <a:pt x="58" y="334"/>
                      <a:pt x="57" y="334"/>
                      <a:pt x="57" y="333"/>
                    </a:cubicBezTo>
                    <a:close/>
                    <a:moveTo>
                      <a:pt x="335" y="329"/>
                    </a:moveTo>
                    <a:cubicBezTo>
                      <a:pt x="334" y="328"/>
                      <a:pt x="334" y="326"/>
                      <a:pt x="335" y="326"/>
                    </a:cubicBezTo>
                    <a:cubicBezTo>
                      <a:pt x="335" y="326"/>
                      <a:pt x="335" y="326"/>
                      <a:pt x="335" y="326"/>
                    </a:cubicBezTo>
                    <a:cubicBezTo>
                      <a:pt x="335" y="325"/>
                      <a:pt x="337" y="325"/>
                      <a:pt x="338" y="325"/>
                    </a:cubicBezTo>
                    <a:cubicBezTo>
                      <a:pt x="338" y="325"/>
                      <a:pt x="338" y="325"/>
                      <a:pt x="338" y="325"/>
                    </a:cubicBezTo>
                    <a:cubicBezTo>
                      <a:pt x="339" y="326"/>
                      <a:pt x="339" y="328"/>
                      <a:pt x="338" y="328"/>
                    </a:cubicBezTo>
                    <a:cubicBezTo>
                      <a:pt x="338" y="328"/>
                      <a:pt x="338" y="328"/>
                      <a:pt x="338" y="328"/>
                    </a:cubicBezTo>
                    <a:cubicBezTo>
                      <a:pt x="338" y="328"/>
                      <a:pt x="338" y="328"/>
                      <a:pt x="338" y="328"/>
                    </a:cubicBezTo>
                    <a:cubicBezTo>
                      <a:pt x="338" y="328"/>
                      <a:pt x="338" y="328"/>
                      <a:pt x="338" y="328"/>
                    </a:cubicBezTo>
                    <a:cubicBezTo>
                      <a:pt x="337" y="329"/>
                      <a:pt x="337" y="329"/>
                      <a:pt x="336" y="329"/>
                    </a:cubicBezTo>
                    <a:cubicBezTo>
                      <a:pt x="336" y="329"/>
                      <a:pt x="336" y="329"/>
                      <a:pt x="336" y="329"/>
                    </a:cubicBezTo>
                    <a:cubicBezTo>
                      <a:pt x="336" y="329"/>
                      <a:pt x="335" y="329"/>
                      <a:pt x="335" y="329"/>
                    </a:cubicBezTo>
                    <a:close/>
                    <a:moveTo>
                      <a:pt x="52" y="328"/>
                    </a:moveTo>
                    <a:cubicBezTo>
                      <a:pt x="52" y="328"/>
                      <a:pt x="52" y="328"/>
                      <a:pt x="52" y="328"/>
                    </a:cubicBezTo>
                    <a:cubicBezTo>
                      <a:pt x="52" y="328"/>
                      <a:pt x="52" y="328"/>
                      <a:pt x="52" y="328"/>
                    </a:cubicBezTo>
                    <a:cubicBezTo>
                      <a:pt x="51" y="327"/>
                      <a:pt x="51" y="326"/>
                      <a:pt x="52" y="325"/>
                    </a:cubicBezTo>
                    <a:cubicBezTo>
                      <a:pt x="52" y="325"/>
                      <a:pt x="52" y="325"/>
                      <a:pt x="52" y="325"/>
                    </a:cubicBezTo>
                    <a:cubicBezTo>
                      <a:pt x="53" y="324"/>
                      <a:pt x="54" y="324"/>
                      <a:pt x="55" y="325"/>
                    </a:cubicBezTo>
                    <a:cubicBezTo>
                      <a:pt x="55" y="325"/>
                      <a:pt x="55" y="325"/>
                      <a:pt x="55" y="325"/>
                    </a:cubicBezTo>
                    <a:cubicBezTo>
                      <a:pt x="56" y="326"/>
                      <a:pt x="56" y="327"/>
                      <a:pt x="55" y="328"/>
                    </a:cubicBezTo>
                    <a:cubicBezTo>
                      <a:pt x="55" y="328"/>
                      <a:pt x="55" y="328"/>
                      <a:pt x="55" y="328"/>
                    </a:cubicBezTo>
                    <a:cubicBezTo>
                      <a:pt x="55" y="329"/>
                      <a:pt x="54" y="329"/>
                      <a:pt x="54" y="329"/>
                    </a:cubicBezTo>
                    <a:cubicBezTo>
                      <a:pt x="54" y="329"/>
                      <a:pt x="54" y="329"/>
                      <a:pt x="54" y="329"/>
                    </a:cubicBezTo>
                    <a:cubicBezTo>
                      <a:pt x="53" y="329"/>
                      <a:pt x="52" y="329"/>
                      <a:pt x="52" y="328"/>
                    </a:cubicBezTo>
                    <a:close/>
                    <a:moveTo>
                      <a:pt x="340" y="323"/>
                    </a:moveTo>
                    <a:cubicBezTo>
                      <a:pt x="339" y="323"/>
                      <a:pt x="339" y="321"/>
                      <a:pt x="339" y="320"/>
                    </a:cubicBezTo>
                    <a:cubicBezTo>
                      <a:pt x="339" y="320"/>
                      <a:pt x="339" y="320"/>
                      <a:pt x="339" y="320"/>
                    </a:cubicBezTo>
                    <a:cubicBezTo>
                      <a:pt x="340" y="319"/>
                      <a:pt x="342" y="319"/>
                      <a:pt x="342" y="320"/>
                    </a:cubicBezTo>
                    <a:cubicBezTo>
                      <a:pt x="342" y="320"/>
                      <a:pt x="342" y="320"/>
                      <a:pt x="342" y="320"/>
                    </a:cubicBezTo>
                    <a:cubicBezTo>
                      <a:pt x="343" y="321"/>
                      <a:pt x="343" y="322"/>
                      <a:pt x="343" y="323"/>
                    </a:cubicBezTo>
                    <a:cubicBezTo>
                      <a:pt x="343" y="323"/>
                      <a:pt x="343" y="323"/>
                      <a:pt x="343" y="323"/>
                    </a:cubicBezTo>
                    <a:cubicBezTo>
                      <a:pt x="343" y="323"/>
                      <a:pt x="343" y="323"/>
                      <a:pt x="343" y="323"/>
                    </a:cubicBezTo>
                    <a:cubicBezTo>
                      <a:pt x="343" y="323"/>
                      <a:pt x="343" y="323"/>
                      <a:pt x="343" y="323"/>
                    </a:cubicBezTo>
                    <a:cubicBezTo>
                      <a:pt x="342" y="324"/>
                      <a:pt x="342" y="324"/>
                      <a:pt x="341" y="324"/>
                    </a:cubicBezTo>
                    <a:cubicBezTo>
                      <a:pt x="341" y="324"/>
                      <a:pt x="341" y="324"/>
                      <a:pt x="341" y="324"/>
                    </a:cubicBezTo>
                    <a:cubicBezTo>
                      <a:pt x="341" y="324"/>
                      <a:pt x="340" y="324"/>
                      <a:pt x="340" y="323"/>
                    </a:cubicBezTo>
                    <a:close/>
                    <a:moveTo>
                      <a:pt x="47" y="323"/>
                    </a:moveTo>
                    <a:cubicBezTo>
                      <a:pt x="47" y="323"/>
                      <a:pt x="47" y="323"/>
                      <a:pt x="47" y="323"/>
                    </a:cubicBezTo>
                    <a:cubicBezTo>
                      <a:pt x="47" y="323"/>
                      <a:pt x="47" y="323"/>
                      <a:pt x="47" y="323"/>
                    </a:cubicBezTo>
                    <a:cubicBezTo>
                      <a:pt x="46" y="322"/>
                      <a:pt x="46" y="320"/>
                      <a:pt x="47" y="320"/>
                    </a:cubicBezTo>
                    <a:cubicBezTo>
                      <a:pt x="47" y="320"/>
                      <a:pt x="47" y="320"/>
                      <a:pt x="47" y="320"/>
                    </a:cubicBezTo>
                    <a:cubicBezTo>
                      <a:pt x="48" y="319"/>
                      <a:pt x="50" y="319"/>
                      <a:pt x="50" y="320"/>
                    </a:cubicBezTo>
                    <a:cubicBezTo>
                      <a:pt x="50" y="320"/>
                      <a:pt x="50" y="320"/>
                      <a:pt x="50" y="320"/>
                    </a:cubicBezTo>
                    <a:cubicBezTo>
                      <a:pt x="51" y="321"/>
                      <a:pt x="51" y="322"/>
                      <a:pt x="50" y="323"/>
                    </a:cubicBezTo>
                    <a:cubicBezTo>
                      <a:pt x="50" y="323"/>
                      <a:pt x="50" y="323"/>
                      <a:pt x="50" y="323"/>
                    </a:cubicBezTo>
                    <a:cubicBezTo>
                      <a:pt x="50" y="323"/>
                      <a:pt x="49" y="323"/>
                      <a:pt x="49" y="323"/>
                    </a:cubicBezTo>
                    <a:cubicBezTo>
                      <a:pt x="49" y="323"/>
                      <a:pt x="49" y="323"/>
                      <a:pt x="49" y="323"/>
                    </a:cubicBezTo>
                    <a:cubicBezTo>
                      <a:pt x="48" y="323"/>
                      <a:pt x="48" y="323"/>
                      <a:pt x="47" y="323"/>
                    </a:cubicBezTo>
                    <a:close/>
                    <a:moveTo>
                      <a:pt x="344" y="318"/>
                    </a:moveTo>
                    <a:cubicBezTo>
                      <a:pt x="343" y="317"/>
                      <a:pt x="343" y="316"/>
                      <a:pt x="344" y="315"/>
                    </a:cubicBezTo>
                    <a:cubicBezTo>
                      <a:pt x="344" y="315"/>
                      <a:pt x="344" y="315"/>
                      <a:pt x="344" y="315"/>
                    </a:cubicBezTo>
                    <a:cubicBezTo>
                      <a:pt x="345" y="314"/>
                      <a:pt x="346" y="314"/>
                      <a:pt x="347" y="314"/>
                    </a:cubicBezTo>
                    <a:cubicBezTo>
                      <a:pt x="347" y="314"/>
                      <a:pt x="347" y="314"/>
                      <a:pt x="347" y="314"/>
                    </a:cubicBezTo>
                    <a:cubicBezTo>
                      <a:pt x="348" y="315"/>
                      <a:pt x="348" y="317"/>
                      <a:pt x="347" y="317"/>
                    </a:cubicBezTo>
                    <a:cubicBezTo>
                      <a:pt x="347" y="317"/>
                      <a:pt x="347" y="317"/>
                      <a:pt x="347" y="317"/>
                    </a:cubicBezTo>
                    <a:cubicBezTo>
                      <a:pt x="347" y="318"/>
                      <a:pt x="346" y="318"/>
                      <a:pt x="346" y="318"/>
                    </a:cubicBezTo>
                    <a:cubicBezTo>
                      <a:pt x="346" y="318"/>
                      <a:pt x="346" y="318"/>
                      <a:pt x="346" y="318"/>
                    </a:cubicBezTo>
                    <a:cubicBezTo>
                      <a:pt x="345" y="318"/>
                      <a:pt x="345" y="318"/>
                      <a:pt x="344" y="318"/>
                    </a:cubicBezTo>
                    <a:close/>
                    <a:moveTo>
                      <a:pt x="42" y="317"/>
                    </a:moveTo>
                    <a:cubicBezTo>
                      <a:pt x="42" y="316"/>
                      <a:pt x="42" y="315"/>
                      <a:pt x="43" y="314"/>
                    </a:cubicBezTo>
                    <a:cubicBezTo>
                      <a:pt x="43" y="314"/>
                      <a:pt x="43" y="314"/>
                      <a:pt x="43" y="314"/>
                    </a:cubicBezTo>
                    <a:cubicBezTo>
                      <a:pt x="44" y="313"/>
                      <a:pt x="45" y="313"/>
                      <a:pt x="46" y="314"/>
                    </a:cubicBezTo>
                    <a:cubicBezTo>
                      <a:pt x="46" y="314"/>
                      <a:pt x="46" y="314"/>
                      <a:pt x="46" y="314"/>
                    </a:cubicBezTo>
                    <a:cubicBezTo>
                      <a:pt x="47" y="315"/>
                      <a:pt x="46" y="317"/>
                      <a:pt x="45" y="317"/>
                    </a:cubicBezTo>
                    <a:cubicBezTo>
                      <a:pt x="45" y="317"/>
                      <a:pt x="45" y="317"/>
                      <a:pt x="45" y="317"/>
                    </a:cubicBezTo>
                    <a:cubicBezTo>
                      <a:pt x="45" y="318"/>
                      <a:pt x="45" y="318"/>
                      <a:pt x="44" y="318"/>
                    </a:cubicBezTo>
                    <a:cubicBezTo>
                      <a:pt x="44" y="318"/>
                      <a:pt x="44" y="318"/>
                      <a:pt x="44" y="318"/>
                    </a:cubicBezTo>
                    <a:cubicBezTo>
                      <a:pt x="44" y="318"/>
                      <a:pt x="43" y="318"/>
                      <a:pt x="42" y="317"/>
                    </a:cubicBezTo>
                    <a:close/>
                    <a:moveTo>
                      <a:pt x="349" y="312"/>
                    </a:moveTo>
                    <a:cubicBezTo>
                      <a:pt x="348" y="311"/>
                      <a:pt x="348" y="310"/>
                      <a:pt x="348" y="309"/>
                    </a:cubicBezTo>
                    <a:cubicBezTo>
                      <a:pt x="348" y="309"/>
                      <a:pt x="348" y="309"/>
                      <a:pt x="348" y="309"/>
                    </a:cubicBezTo>
                    <a:cubicBezTo>
                      <a:pt x="349" y="308"/>
                      <a:pt x="350" y="308"/>
                      <a:pt x="351" y="309"/>
                    </a:cubicBezTo>
                    <a:cubicBezTo>
                      <a:pt x="351" y="309"/>
                      <a:pt x="351" y="309"/>
                      <a:pt x="351" y="309"/>
                    </a:cubicBezTo>
                    <a:cubicBezTo>
                      <a:pt x="352" y="309"/>
                      <a:pt x="352" y="311"/>
                      <a:pt x="352" y="312"/>
                    </a:cubicBezTo>
                    <a:cubicBezTo>
                      <a:pt x="352" y="312"/>
                      <a:pt x="352" y="312"/>
                      <a:pt x="352" y="312"/>
                    </a:cubicBezTo>
                    <a:cubicBezTo>
                      <a:pt x="352" y="312"/>
                      <a:pt x="352" y="312"/>
                      <a:pt x="352" y="312"/>
                    </a:cubicBezTo>
                    <a:cubicBezTo>
                      <a:pt x="352" y="312"/>
                      <a:pt x="352" y="312"/>
                      <a:pt x="352" y="312"/>
                    </a:cubicBezTo>
                    <a:cubicBezTo>
                      <a:pt x="351" y="312"/>
                      <a:pt x="351" y="313"/>
                      <a:pt x="350" y="313"/>
                    </a:cubicBezTo>
                    <a:cubicBezTo>
                      <a:pt x="350" y="313"/>
                      <a:pt x="350" y="313"/>
                      <a:pt x="350" y="313"/>
                    </a:cubicBezTo>
                    <a:cubicBezTo>
                      <a:pt x="350" y="313"/>
                      <a:pt x="349" y="312"/>
                      <a:pt x="349" y="312"/>
                    </a:cubicBezTo>
                    <a:close/>
                    <a:moveTo>
                      <a:pt x="38" y="311"/>
                    </a:moveTo>
                    <a:cubicBezTo>
                      <a:pt x="37" y="310"/>
                      <a:pt x="38" y="309"/>
                      <a:pt x="38" y="308"/>
                    </a:cubicBezTo>
                    <a:cubicBezTo>
                      <a:pt x="38" y="308"/>
                      <a:pt x="38" y="308"/>
                      <a:pt x="38" y="308"/>
                    </a:cubicBezTo>
                    <a:cubicBezTo>
                      <a:pt x="39" y="308"/>
                      <a:pt x="41" y="308"/>
                      <a:pt x="41" y="309"/>
                    </a:cubicBezTo>
                    <a:cubicBezTo>
                      <a:pt x="41" y="309"/>
                      <a:pt x="41" y="309"/>
                      <a:pt x="41" y="309"/>
                    </a:cubicBezTo>
                    <a:cubicBezTo>
                      <a:pt x="42" y="310"/>
                      <a:pt x="42" y="311"/>
                      <a:pt x="41" y="312"/>
                    </a:cubicBezTo>
                    <a:cubicBezTo>
                      <a:pt x="41" y="312"/>
                      <a:pt x="41" y="312"/>
                      <a:pt x="41" y="312"/>
                    </a:cubicBezTo>
                    <a:cubicBezTo>
                      <a:pt x="41" y="312"/>
                      <a:pt x="40" y="312"/>
                      <a:pt x="40" y="312"/>
                    </a:cubicBezTo>
                    <a:cubicBezTo>
                      <a:pt x="40" y="312"/>
                      <a:pt x="40" y="312"/>
                      <a:pt x="40" y="312"/>
                    </a:cubicBezTo>
                    <a:cubicBezTo>
                      <a:pt x="39" y="312"/>
                      <a:pt x="38" y="312"/>
                      <a:pt x="38" y="311"/>
                    </a:cubicBezTo>
                    <a:close/>
                    <a:moveTo>
                      <a:pt x="353" y="306"/>
                    </a:moveTo>
                    <a:cubicBezTo>
                      <a:pt x="352" y="306"/>
                      <a:pt x="352" y="304"/>
                      <a:pt x="353" y="303"/>
                    </a:cubicBezTo>
                    <a:cubicBezTo>
                      <a:pt x="353" y="303"/>
                      <a:pt x="353" y="303"/>
                      <a:pt x="353" y="303"/>
                    </a:cubicBezTo>
                    <a:cubicBezTo>
                      <a:pt x="353" y="302"/>
                      <a:pt x="355" y="302"/>
                      <a:pt x="355" y="303"/>
                    </a:cubicBezTo>
                    <a:cubicBezTo>
                      <a:pt x="355" y="303"/>
                      <a:pt x="355" y="303"/>
                      <a:pt x="355" y="303"/>
                    </a:cubicBezTo>
                    <a:cubicBezTo>
                      <a:pt x="356" y="303"/>
                      <a:pt x="357" y="305"/>
                      <a:pt x="356" y="306"/>
                    </a:cubicBezTo>
                    <a:cubicBezTo>
                      <a:pt x="356" y="306"/>
                      <a:pt x="356" y="306"/>
                      <a:pt x="356" y="306"/>
                    </a:cubicBezTo>
                    <a:cubicBezTo>
                      <a:pt x="356" y="306"/>
                      <a:pt x="355" y="307"/>
                      <a:pt x="354" y="307"/>
                    </a:cubicBezTo>
                    <a:cubicBezTo>
                      <a:pt x="354" y="307"/>
                      <a:pt x="354" y="307"/>
                      <a:pt x="354" y="307"/>
                    </a:cubicBezTo>
                    <a:cubicBezTo>
                      <a:pt x="354" y="307"/>
                      <a:pt x="353" y="307"/>
                      <a:pt x="353" y="306"/>
                    </a:cubicBezTo>
                    <a:close/>
                    <a:moveTo>
                      <a:pt x="34" y="305"/>
                    </a:moveTo>
                    <a:cubicBezTo>
                      <a:pt x="33" y="304"/>
                      <a:pt x="33" y="303"/>
                      <a:pt x="34" y="302"/>
                    </a:cubicBezTo>
                    <a:cubicBezTo>
                      <a:pt x="34" y="302"/>
                      <a:pt x="34" y="302"/>
                      <a:pt x="34" y="302"/>
                    </a:cubicBezTo>
                    <a:cubicBezTo>
                      <a:pt x="35" y="302"/>
                      <a:pt x="37" y="302"/>
                      <a:pt x="37" y="303"/>
                    </a:cubicBezTo>
                    <a:cubicBezTo>
                      <a:pt x="37" y="303"/>
                      <a:pt x="37" y="303"/>
                      <a:pt x="37" y="303"/>
                    </a:cubicBezTo>
                    <a:cubicBezTo>
                      <a:pt x="38" y="304"/>
                      <a:pt x="38" y="305"/>
                      <a:pt x="37" y="306"/>
                    </a:cubicBezTo>
                    <a:cubicBezTo>
                      <a:pt x="37" y="306"/>
                      <a:pt x="37" y="306"/>
                      <a:pt x="37" y="306"/>
                    </a:cubicBezTo>
                    <a:cubicBezTo>
                      <a:pt x="36" y="306"/>
                      <a:pt x="36" y="306"/>
                      <a:pt x="36" y="306"/>
                    </a:cubicBezTo>
                    <a:cubicBezTo>
                      <a:pt x="36" y="306"/>
                      <a:pt x="36" y="306"/>
                      <a:pt x="36" y="306"/>
                    </a:cubicBezTo>
                    <a:cubicBezTo>
                      <a:pt x="35" y="306"/>
                      <a:pt x="34" y="306"/>
                      <a:pt x="34" y="305"/>
                    </a:cubicBezTo>
                    <a:close/>
                    <a:moveTo>
                      <a:pt x="357" y="300"/>
                    </a:moveTo>
                    <a:cubicBezTo>
                      <a:pt x="356" y="300"/>
                      <a:pt x="356" y="298"/>
                      <a:pt x="356" y="297"/>
                    </a:cubicBezTo>
                    <a:cubicBezTo>
                      <a:pt x="356" y="297"/>
                      <a:pt x="356" y="297"/>
                      <a:pt x="356" y="297"/>
                    </a:cubicBezTo>
                    <a:cubicBezTo>
                      <a:pt x="357" y="296"/>
                      <a:pt x="358" y="296"/>
                      <a:pt x="359" y="297"/>
                    </a:cubicBezTo>
                    <a:cubicBezTo>
                      <a:pt x="359" y="297"/>
                      <a:pt x="359" y="297"/>
                      <a:pt x="359" y="297"/>
                    </a:cubicBezTo>
                    <a:cubicBezTo>
                      <a:pt x="360" y="297"/>
                      <a:pt x="361" y="299"/>
                      <a:pt x="360" y="300"/>
                    </a:cubicBezTo>
                    <a:cubicBezTo>
                      <a:pt x="360" y="300"/>
                      <a:pt x="360" y="300"/>
                      <a:pt x="360" y="300"/>
                    </a:cubicBezTo>
                    <a:cubicBezTo>
                      <a:pt x="360" y="300"/>
                      <a:pt x="360" y="300"/>
                      <a:pt x="360" y="300"/>
                    </a:cubicBezTo>
                    <a:cubicBezTo>
                      <a:pt x="360" y="300"/>
                      <a:pt x="360" y="300"/>
                      <a:pt x="360" y="300"/>
                    </a:cubicBezTo>
                    <a:cubicBezTo>
                      <a:pt x="360" y="300"/>
                      <a:pt x="359" y="301"/>
                      <a:pt x="358" y="301"/>
                    </a:cubicBezTo>
                    <a:cubicBezTo>
                      <a:pt x="358" y="301"/>
                      <a:pt x="358" y="301"/>
                      <a:pt x="358" y="301"/>
                    </a:cubicBezTo>
                    <a:cubicBezTo>
                      <a:pt x="358" y="301"/>
                      <a:pt x="357" y="300"/>
                      <a:pt x="357" y="300"/>
                    </a:cubicBezTo>
                    <a:close/>
                    <a:moveTo>
                      <a:pt x="30" y="299"/>
                    </a:moveTo>
                    <a:cubicBezTo>
                      <a:pt x="30" y="299"/>
                      <a:pt x="30" y="299"/>
                      <a:pt x="30" y="299"/>
                    </a:cubicBezTo>
                    <a:cubicBezTo>
                      <a:pt x="30" y="299"/>
                      <a:pt x="30" y="299"/>
                      <a:pt x="30" y="299"/>
                    </a:cubicBezTo>
                    <a:cubicBezTo>
                      <a:pt x="29" y="298"/>
                      <a:pt x="29" y="297"/>
                      <a:pt x="30" y="296"/>
                    </a:cubicBezTo>
                    <a:cubicBezTo>
                      <a:pt x="30" y="296"/>
                      <a:pt x="30" y="296"/>
                      <a:pt x="30" y="296"/>
                    </a:cubicBezTo>
                    <a:cubicBezTo>
                      <a:pt x="31" y="296"/>
                      <a:pt x="33" y="296"/>
                      <a:pt x="33" y="297"/>
                    </a:cubicBezTo>
                    <a:cubicBezTo>
                      <a:pt x="33" y="297"/>
                      <a:pt x="33" y="297"/>
                      <a:pt x="33" y="297"/>
                    </a:cubicBezTo>
                    <a:cubicBezTo>
                      <a:pt x="34" y="298"/>
                      <a:pt x="34" y="299"/>
                      <a:pt x="33" y="300"/>
                    </a:cubicBezTo>
                    <a:cubicBezTo>
                      <a:pt x="33" y="300"/>
                      <a:pt x="33" y="300"/>
                      <a:pt x="33" y="300"/>
                    </a:cubicBezTo>
                    <a:cubicBezTo>
                      <a:pt x="32" y="300"/>
                      <a:pt x="32" y="300"/>
                      <a:pt x="32" y="300"/>
                    </a:cubicBezTo>
                    <a:cubicBezTo>
                      <a:pt x="32" y="300"/>
                      <a:pt x="32" y="300"/>
                      <a:pt x="32" y="300"/>
                    </a:cubicBezTo>
                    <a:cubicBezTo>
                      <a:pt x="31" y="300"/>
                      <a:pt x="30" y="300"/>
                      <a:pt x="30" y="299"/>
                    </a:cubicBezTo>
                    <a:close/>
                    <a:moveTo>
                      <a:pt x="361" y="294"/>
                    </a:moveTo>
                    <a:cubicBezTo>
                      <a:pt x="360" y="294"/>
                      <a:pt x="360" y="292"/>
                      <a:pt x="360" y="291"/>
                    </a:cubicBezTo>
                    <a:cubicBezTo>
                      <a:pt x="360" y="291"/>
                      <a:pt x="360" y="291"/>
                      <a:pt x="360" y="291"/>
                    </a:cubicBezTo>
                    <a:cubicBezTo>
                      <a:pt x="361" y="290"/>
                      <a:pt x="362" y="290"/>
                      <a:pt x="363" y="290"/>
                    </a:cubicBezTo>
                    <a:cubicBezTo>
                      <a:pt x="363" y="290"/>
                      <a:pt x="363" y="290"/>
                      <a:pt x="363" y="290"/>
                    </a:cubicBezTo>
                    <a:cubicBezTo>
                      <a:pt x="364" y="291"/>
                      <a:pt x="364" y="292"/>
                      <a:pt x="364" y="293"/>
                    </a:cubicBezTo>
                    <a:cubicBezTo>
                      <a:pt x="364" y="293"/>
                      <a:pt x="364" y="293"/>
                      <a:pt x="364" y="293"/>
                    </a:cubicBezTo>
                    <a:cubicBezTo>
                      <a:pt x="364" y="293"/>
                      <a:pt x="364" y="293"/>
                      <a:pt x="364" y="293"/>
                    </a:cubicBezTo>
                    <a:cubicBezTo>
                      <a:pt x="364" y="293"/>
                      <a:pt x="364" y="293"/>
                      <a:pt x="364" y="293"/>
                    </a:cubicBezTo>
                    <a:cubicBezTo>
                      <a:pt x="363" y="294"/>
                      <a:pt x="363" y="294"/>
                      <a:pt x="362" y="294"/>
                    </a:cubicBezTo>
                    <a:cubicBezTo>
                      <a:pt x="362" y="294"/>
                      <a:pt x="362" y="294"/>
                      <a:pt x="362" y="294"/>
                    </a:cubicBezTo>
                    <a:cubicBezTo>
                      <a:pt x="362" y="294"/>
                      <a:pt x="361" y="294"/>
                      <a:pt x="361" y="294"/>
                    </a:cubicBezTo>
                    <a:close/>
                    <a:moveTo>
                      <a:pt x="26" y="293"/>
                    </a:moveTo>
                    <a:cubicBezTo>
                      <a:pt x="25" y="292"/>
                      <a:pt x="26" y="291"/>
                      <a:pt x="27" y="290"/>
                    </a:cubicBezTo>
                    <a:cubicBezTo>
                      <a:pt x="27" y="290"/>
                      <a:pt x="27" y="290"/>
                      <a:pt x="27" y="290"/>
                    </a:cubicBezTo>
                    <a:cubicBezTo>
                      <a:pt x="28" y="289"/>
                      <a:pt x="29" y="290"/>
                      <a:pt x="30" y="291"/>
                    </a:cubicBezTo>
                    <a:cubicBezTo>
                      <a:pt x="30" y="291"/>
                      <a:pt x="30" y="291"/>
                      <a:pt x="30" y="291"/>
                    </a:cubicBezTo>
                    <a:cubicBezTo>
                      <a:pt x="30" y="292"/>
                      <a:pt x="30" y="293"/>
                      <a:pt x="29" y="294"/>
                    </a:cubicBezTo>
                    <a:cubicBezTo>
                      <a:pt x="29" y="294"/>
                      <a:pt x="29" y="294"/>
                      <a:pt x="29" y="294"/>
                    </a:cubicBezTo>
                    <a:cubicBezTo>
                      <a:pt x="29" y="294"/>
                      <a:pt x="28" y="294"/>
                      <a:pt x="28" y="294"/>
                    </a:cubicBezTo>
                    <a:cubicBezTo>
                      <a:pt x="28" y="294"/>
                      <a:pt x="28" y="294"/>
                      <a:pt x="28" y="294"/>
                    </a:cubicBezTo>
                    <a:cubicBezTo>
                      <a:pt x="27" y="294"/>
                      <a:pt x="26" y="294"/>
                      <a:pt x="26" y="293"/>
                    </a:cubicBezTo>
                    <a:close/>
                    <a:moveTo>
                      <a:pt x="365" y="288"/>
                    </a:moveTo>
                    <a:cubicBezTo>
                      <a:pt x="364" y="287"/>
                      <a:pt x="363" y="286"/>
                      <a:pt x="364" y="285"/>
                    </a:cubicBezTo>
                    <a:cubicBezTo>
                      <a:pt x="364" y="285"/>
                      <a:pt x="364" y="285"/>
                      <a:pt x="364" y="285"/>
                    </a:cubicBezTo>
                    <a:cubicBezTo>
                      <a:pt x="364" y="284"/>
                      <a:pt x="366" y="284"/>
                      <a:pt x="367" y="284"/>
                    </a:cubicBezTo>
                    <a:cubicBezTo>
                      <a:pt x="367" y="284"/>
                      <a:pt x="367" y="284"/>
                      <a:pt x="367" y="284"/>
                    </a:cubicBezTo>
                    <a:cubicBezTo>
                      <a:pt x="368" y="285"/>
                      <a:pt x="368" y="286"/>
                      <a:pt x="367" y="287"/>
                    </a:cubicBezTo>
                    <a:cubicBezTo>
                      <a:pt x="367" y="287"/>
                      <a:pt x="367" y="287"/>
                      <a:pt x="367" y="287"/>
                    </a:cubicBezTo>
                    <a:cubicBezTo>
                      <a:pt x="367" y="288"/>
                      <a:pt x="366" y="288"/>
                      <a:pt x="366" y="288"/>
                    </a:cubicBezTo>
                    <a:cubicBezTo>
                      <a:pt x="366" y="288"/>
                      <a:pt x="366" y="288"/>
                      <a:pt x="366" y="288"/>
                    </a:cubicBezTo>
                    <a:cubicBezTo>
                      <a:pt x="365" y="288"/>
                      <a:pt x="365" y="288"/>
                      <a:pt x="365" y="288"/>
                    </a:cubicBezTo>
                    <a:close/>
                    <a:moveTo>
                      <a:pt x="23" y="287"/>
                    </a:moveTo>
                    <a:cubicBezTo>
                      <a:pt x="22" y="286"/>
                      <a:pt x="22" y="284"/>
                      <a:pt x="23" y="284"/>
                    </a:cubicBezTo>
                    <a:cubicBezTo>
                      <a:pt x="23" y="284"/>
                      <a:pt x="23" y="284"/>
                      <a:pt x="23" y="284"/>
                    </a:cubicBezTo>
                    <a:cubicBezTo>
                      <a:pt x="24" y="283"/>
                      <a:pt x="26" y="284"/>
                      <a:pt x="26" y="285"/>
                    </a:cubicBezTo>
                    <a:cubicBezTo>
                      <a:pt x="26" y="285"/>
                      <a:pt x="26" y="285"/>
                      <a:pt x="26" y="285"/>
                    </a:cubicBezTo>
                    <a:cubicBezTo>
                      <a:pt x="27" y="286"/>
                      <a:pt x="26" y="287"/>
                      <a:pt x="25" y="287"/>
                    </a:cubicBezTo>
                    <a:cubicBezTo>
                      <a:pt x="25" y="287"/>
                      <a:pt x="25" y="287"/>
                      <a:pt x="25" y="287"/>
                    </a:cubicBezTo>
                    <a:cubicBezTo>
                      <a:pt x="25" y="288"/>
                      <a:pt x="25" y="288"/>
                      <a:pt x="24" y="288"/>
                    </a:cubicBezTo>
                    <a:cubicBezTo>
                      <a:pt x="24" y="288"/>
                      <a:pt x="24" y="288"/>
                      <a:pt x="24" y="288"/>
                    </a:cubicBezTo>
                    <a:cubicBezTo>
                      <a:pt x="24" y="288"/>
                      <a:pt x="23" y="287"/>
                      <a:pt x="23" y="287"/>
                    </a:cubicBezTo>
                    <a:close/>
                    <a:moveTo>
                      <a:pt x="368" y="281"/>
                    </a:moveTo>
                    <a:cubicBezTo>
                      <a:pt x="367" y="281"/>
                      <a:pt x="366" y="280"/>
                      <a:pt x="367" y="279"/>
                    </a:cubicBezTo>
                    <a:cubicBezTo>
                      <a:pt x="367" y="279"/>
                      <a:pt x="367" y="279"/>
                      <a:pt x="367" y="279"/>
                    </a:cubicBezTo>
                    <a:cubicBezTo>
                      <a:pt x="367" y="278"/>
                      <a:pt x="369" y="277"/>
                      <a:pt x="370" y="278"/>
                    </a:cubicBezTo>
                    <a:cubicBezTo>
                      <a:pt x="370" y="278"/>
                      <a:pt x="370" y="278"/>
                      <a:pt x="370" y="278"/>
                    </a:cubicBezTo>
                    <a:cubicBezTo>
                      <a:pt x="371" y="278"/>
                      <a:pt x="371" y="279"/>
                      <a:pt x="371" y="280"/>
                    </a:cubicBezTo>
                    <a:cubicBezTo>
                      <a:pt x="371" y="280"/>
                      <a:pt x="371" y="280"/>
                      <a:pt x="371" y="280"/>
                    </a:cubicBezTo>
                    <a:cubicBezTo>
                      <a:pt x="370" y="281"/>
                      <a:pt x="370" y="282"/>
                      <a:pt x="369" y="282"/>
                    </a:cubicBezTo>
                    <a:cubicBezTo>
                      <a:pt x="369" y="282"/>
                      <a:pt x="369" y="282"/>
                      <a:pt x="369" y="282"/>
                    </a:cubicBezTo>
                    <a:cubicBezTo>
                      <a:pt x="369" y="282"/>
                      <a:pt x="368" y="282"/>
                      <a:pt x="368" y="281"/>
                    </a:cubicBezTo>
                    <a:close/>
                    <a:moveTo>
                      <a:pt x="19" y="280"/>
                    </a:moveTo>
                    <a:cubicBezTo>
                      <a:pt x="19" y="279"/>
                      <a:pt x="19" y="278"/>
                      <a:pt x="20" y="277"/>
                    </a:cubicBezTo>
                    <a:cubicBezTo>
                      <a:pt x="20" y="277"/>
                      <a:pt x="20" y="277"/>
                      <a:pt x="20" y="277"/>
                    </a:cubicBezTo>
                    <a:cubicBezTo>
                      <a:pt x="21" y="277"/>
                      <a:pt x="23" y="277"/>
                      <a:pt x="23" y="278"/>
                    </a:cubicBezTo>
                    <a:cubicBezTo>
                      <a:pt x="23" y="278"/>
                      <a:pt x="23" y="278"/>
                      <a:pt x="23" y="278"/>
                    </a:cubicBezTo>
                    <a:cubicBezTo>
                      <a:pt x="24" y="279"/>
                      <a:pt x="23" y="281"/>
                      <a:pt x="22" y="281"/>
                    </a:cubicBezTo>
                    <a:cubicBezTo>
                      <a:pt x="22" y="281"/>
                      <a:pt x="22" y="281"/>
                      <a:pt x="22" y="281"/>
                    </a:cubicBezTo>
                    <a:cubicBezTo>
                      <a:pt x="22" y="281"/>
                      <a:pt x="21" y="281"/>
                      <a:pt x="21" y="281"/>
                    </a:cubicBezTo>
                    <a:cubicBezTo>
                      <a:pt x="21" y="281"/>
                      <a:pt x="21" y="281"/>
                      <a:pt x="21" y="281"/>
                    </a:cubicBezTo>
                    <a:cubicBezTo>
                      <a:pt x="20" y="281"/>
                      <a:pt x="20" y="281"/>
                      <a:pt x="19" y="280"/>
                    </a:cubicBezTo>
                    <a:close/>
                    <a:moveTo>
                      <a:pt x="371" y="275"/>
                    </a:moveTo>
                    <a:cubicBezTo>
                      <a:pt x="370" y="274"/>
                      <a:pt x="369" y="273"/>
                      <a:pt x="370" y="272"/>
                    </a:cubicBezTo>
                    <a:cubicBezTo>
                      <a:pt x="370" y="272"/>
                      <a:pt x="370" y="272"/>
                      <a:pt x="370" y="272"/>
                    </a:cubicBezTo>
                    <a:cubicBezTo>
                      <a:pt x="370" y="271"/>
                      <a:pt x="372" y="271"/>
                      <a:pt x="373" y="271"/>
                    </a:cubicBezTo>
                    <a:cubicBezTo>
                      <a:pt x="373" y="271"/>
                      <a:pt x="373" y="271"/>
                      <a:pt x="373" y="271"/>
                    </a:cubicBezTo>
                    <a:cubicBezTo>
                      <a:pt x="374" y="272"/>
                      <a:pt x="374" y="273"/>
                      <a:pt x="374" y="274"/>
                    </a:cubicBezTo>
                    <a:cubicBezTo>
                      <a:pt x="374" y="274"/>
                      <a:pt x="374" y="274"/>
                      <a:pt x="374" y="274"/>
                    </a:cubicBezTo>
                    <a:cubicBezTo>
                      <a:pt x="373" y="275"/>
                      <a:pt x="373" y="275"/>
                      <a:pt x="372" y="275"/>
                    </a:cubicBezTo>
                    <a:cubicBezTo>
                      <a:pt x="372" y="275"/>
                      <a:pt x="372" y="275"/>
                      <a:pt x="372" y="275"/>
                    </a:cubicBezTo>
                    <a:cubicBezTo>
                      <a:pt x="372" y="275"/>
                      <a:pt x="371" y="275"/>
                      <a:pt x="371" y="275"/>
                    </a:cubicBezTo>
                    <a:close/>
                    <a:moveTo>
                      <a:pt x="16" y="273"/>
                    </a:moveTo>
                    <a:cubicBezTo>
                      <a:pt x="16" y="272"/>
                      <a:pt x="16" y="271"/>
                      <a:pt x="17" y="271"/>
                    </a:cubicBezTo>
                    <a:cubicBezTo>
                      <a:pt x="17" y="271"/>
                      <a:pt x="17" y="271"/>
                      <a:pt x="17" y="271"/>
                    </a:cubicBezTo>
                    <a:cubicBezTo>
                      <a:pt x="18" y="270"/>
                      <a:pt x="20" y="271"/>
                      <a:pt x="20" y="272"/>
                    </a:cubicBezTo>
                    <a:cubicBezTo>
                      <a:pt x="20" y="272"/>
                      <a:pt x="20" y="272"/>
                      <a:pt x="20" y="272"/>
                    </a:cubicBezTo>
                    <a:cubicBezTo>
                      <a:pt x="21" y="273"/>
                      <a:pt x="20" y="274"/>
                      <a:pt x="19" y="275"/>
                    </a:cubicBezTo>
                    <a:cubicBezTo>
                      <a:pt x="19" y="275"/>
                      <a:pt x="19" y="275"/>
                      <a:pt x="19" y="275"/>
                    </a:cubicBezTo>
                    <a:cubicBezTo>
                      <a:pt x="19" y="275"/>
                      <a:pt x="18" y="275"/>
                      <a:pt x="18" y="275"/>
                    </a:cubicBezTo>
                    <a:cubicBezTo>
                      <a:pt x="18" y="275"/>
                      <a:pt x="18" y="275"/>
                      <a:pt x="18" y="275"/>
                    </a:cubicBezTo>
                    <a:cubicBezTo>
                      <a:pt x="17" y="275"/>
                      <a:pt x="17" y="274"/>
                      <a:pt x="16" y="273"/>
                    </a:cubicBezTo>
                    <a:close/>
                    <a:moveTo>
                      <a:pt x="374" y="268"/>
                    </a:moveTo>
                    <a:cubicBezTo>
                      <a:pt x="373" y="268"/>
                      <a:pt x="372" y="267"/>
                      <a:pt x="373" y="266"/>
                    </a:cubicBezTo>
                    <a:cubicBezTo>
                      <a:pt x="373" y="266"/>
                      <a:pt x="373" y="266"/>
                      <a:pt x="373" y="266"/>
                    </a:cubicBezTo>
                    <a:cubicBezTo>
                      <a:pt x="373" y="264"/>
                      <a:pt x="374" y="264"/>
                      <a:pt x="375" y="264"/>
                    </a:cubicBezTo>
                    <a:cubicBezTo>
                      <a:pt x="375" y="264"/>
                      <a:pt x="375" y="264"/>
                      <a:pt x="375" y="264"/>
                    </a:cubicBezTo>
                    <a:cubicBezTo>
                      <a:pt x="377" y="265"/>
                      <a:pt x="377" y="266"/>
                      <a:pt x="377" y="267"/>
                    </a:cubicBezTo>
                    <a:cubicBezTo>
                      <a:pt x="377" y="267"/>
                      <a:pt x="377" y="267"/>
                      <a:pt x="377" y="267"/>
                    </a:cubicBezTo>
                    <a:cubicBezTo>
                      <a:pt x="376" y="268"/>
                      <a:pt x="375" y="268"/>
                      <a:pt x="375" y="268"/>
                    </a:cubicBezTo>
                    <a:cubicBezTo>
                      <a:pt x="375" y="268"/>
                      <a:pt x="375" y="268"/>
                      <a:pt x="375" y="268"/>
                    </a:cubicBezTo>
                    <a:cubicBezTo>
                      <a:pt x="374" y="268"/>
                      <a:pt x="374" y="268"/>
                      <a:pt x="374" y="268"/>
                    </a:cubicBezTo>
                    <a:close/>
                    <a:moveTo>
                      <a:pt x="13" y="267"/>
                    </a:moveTo>
                    <a:cubicBezTo>
                      <a:pt x="13" y="267"/>
                      <a:pt x="13" y="267"/>
                      <a:pt x="13" y="267"/>
                    </a:cubicBezTo>
                    <a:cubicBezTo>
                      <a:pt x="13" y="267"/>
                      <a:pt x="13" y="267"/>
                      <a:pt x="13" y="267"/>
                    </a:cubicBezTo>
                    <a:cubicBezTo>
                      <a:pt x="13" y="266"/>
                      <a:pt x="13" y="264"/>
                      <a:pt x="15" y="264"/>
                    </a:cubicBezTo>
                    <a:cubicBezTo>
                      <a:pt x="15" y="264"/>
                      <a:pt x="15" y="264"/>
                      <a:pt x="15" y="264"/>
                    </a:cubicBezTo>
                    <a:cubicBezTo>
                      <a:pt x="16" y="264"/>
                      <a:pt x="17" y="264"/>
                      <a:pt x="17" y="265"/>
                    </a:cubicBezTo>
                    <a:cubicBezTo>
                      <a:pt x="17" y="265"/>
                      <a:pt x="17" y="265"/>
                      <a:pt x="17" y="265"/>
                    </a:cubicBezTo>
                    <a:cubicBezTo>
                      <a:pt x="18" y="266"/>
                      <a:pt x="17" y="267"/>
                      <a:pt x="16" y="268"/>
                    </a:cubicBezTo>
                    <a:cubicBezTo>
                      <a:pt x="16" y="268"/>
                      <a:pt x="16" y="268"/>
                      <a:pt x="16" y="268"/>
                    </a:cubicBezTo>
                    <a:cubicBezTo>
                      <a:pt x="16" y="268"/>
                      <a:pt x="16" y="268"/>
                      <a:pt x="15" y="268"/>
                    </a:cubicBezTo>
                    <a:cubicBezTo>
                      <a:pt x="15" y="268"/>
                      <a:pt x="15" y="268"/>
                      <a:pt x="15" y="268"/>
                    </a:cubicBezTo>
                    <a:cubicBezTo>
                      <a:pt x="15" y="268"/>
                      <a:pt x="14" y="268"/>
                      <a:pt x="13" y="267"/>
                    </a:cubicBezTo>
                    <a:close/>
                    <a:moveTo>
                      <a:pt x="376" y="262"/>
                    </a:moveTo>
                    <a:cubicBezTo>
                      <a:pt x="375" y="261"/>
                      <a:pt x="375" y="260"/>
                      <a:pt x="375" y="259"/>
                    </a:cubicBezTo>
                    <a:cubicBezTo>
                      <a:pt x="375" y="259"/>
                      <a:pt x="375" y="259"/>
                      <a:pt x="375" y="259"/>
                    </a:cubicBezTo>
                    <a:cubicBezTo>
                      <a:pt x="376" y="258"/>
                      <a:pt x="377" y="257"/>
                      <a:pt x="378" y="258"/>
                    </a:cubicBezTo>
                    <a:cubicBezTo>
                      <a:pt x="378" y="258"/>
                      <a:pt x="378" y="258"/>
                      <a:pt x="378" y="258"/>
                    </a:cubicBezTo>
                    <a:cubicBezTo>
                      <a:pt x="379" y="258"/>
                      <a:pt x="380" y="259"/>
                      <a:pt x="379" y="260"/>
                    </a:cubicBezTo>
                    <a:cubicBezTo>
                      <a:pt x="379" y="260"/>
                      <a:pt x="379" y="260"/>
                      <a:pt x="379" y="260"/>
                    </a:cubicBezTo>
                    <a:cubicBezTo>
                      <a:pt x="379" y="261"/>
                      <a:pt x="378" y="262"/>
                      <a:pt x="377" y="262"/>
                    </a:cubicBezTo>
                    <a:cubicBezTo>
                      <a:pt x="377" y="262"/>
                      <a:pt x="377" y="262"/>
                      <a:pt x="377" y="262"/>
                    </a:cubicBezTo>
                    <a:cubicBezTo>
                      <a:pt x="377" y="262"/>
                      <a:pt x="377" y="262"/>
                      <a:pt x="376" y="262"/>
                    </a:cubicBezTo>
                    <a:close/>
                    <a:moveTo>
                      <a:pt x="11" y="260"/>
                    </a:moveTo>
                    <a:cubicBezTo>
                      <a:pt x="10" y="259"/>
                      <a:pt x="11" y="258"/>
                      <a:pt x="12" y="257"/>
                    </a:cubicBezTo>
                    <a:cubicBezTo>
                      <a:pt x="12" y="257"/>
                      <a:pt x="12" y="257"/>
                      <a:pt x="12" y="257"/>
                    </a:cubicBezTo>
                    <a:cubicBezTo>
                      <a:pt x="13" y="257"/>
                      <a:pt x="14" y="257"/>
                      <a:pt x="15" y="258"/>
                    </a:cubicBezTo>
                    <a:cubicBezTo>
                      <a:pt x="15" y="258"/>
                      <a:pt x="15" y="258"/>
                      <a:pt x="15" y="258"/>
                    </a:cubicBezTo>
                    <a:cubicBezTo>
                      <a:pt x="15" y="260"/>
                      <a:pt x="15" y="261"/>
                      <a:pt x="14" y="261"/>
                    </a:cubicBezTo>
                    <a:cubicBezTo>
                      <a:pt x="14" y="261"/>
                      <a:pt x="14" y="261"/>
                      <a:pt x="14" y="261"/>
                    </a:cubicBezTo>
                    <a:cubicBezTo>
                      <a:pt x="13" y="261"/>
                      <a:pt x="13" y="261"/>
                      <a:pt x="13" y="261"/>
                    </a:cubicBezTo>
                    <a:cubicBezTo>
                      <a:pt x="13" y="261"/>
                      <a:pt x="13" y="261"/>
                      <a:pt x="13" y="261"/>
                    </a:cubicBezTo>
                    <a:cubicBezTo>
                      <a:pt x="12" y="261"/>
                      <a:pt x="11" y="261"/>
                      <a:pt x="11" y="260"/>
                    </a:cubicBezTo>
                    <a:close/>
                    <a:moveTo>
                      <a:pt x="379" y="255"/>
                    </a:moveTo>
                    <a:cubicBezTo>
                      <a:pt x="378" y="254"/>
                      <a:pt x="377" y="253"/>
                      <a:pt x="377" y="252"/>
                    </a:cubicBezTo>
                    <a:cubicBezTo>
                      <a:pt x="377" y="252"/>
                      <a:pt x="377" y="252"/>
                      <a:pt x="377" y="252"/>
                    </a:cubicBezTo>
                    <a:cubicBezTo>
                      <a:pt x="378" y="251"/>
                      <a:pt x="379" y="250"/>
                      <a:pt x="380" y="251"/>
                    </a:cubicBezTo>
                    <a:cubicBezTo>
                      <a:pt x="380" y="251"/>
                      <a:pt x="380" y="251"/>
                      <a:pt x="380" y="251"/>
                    </a:cubicBezTo>
                    <a:cubicBezTo>
                      <a:pt x="381" y="251"/>
                      <a:pt x="382" y="252"/>
                      <a:pt x="381" y="253"/>
                    </a:cubicBezTo>
                    <a:cubicBezTo>
                      <a:pt x="381" y="253"/>
                      <a:pt x="381" y="253"/>
                      <a:pt x="381" y="253"/>
                    </a:cubicBezTo>
                    <a:cubicBezTo>
                      <a:pt x="381" y="254"/>
                      <a:pt x="380" y="255"/>
                      <a:pt x="379" y="255"/>
                    </a:cubicBezTo>
                    <a:cubicBezTo>
                      <a:pt x="379" y="255"/>
                      <a:pt x="379" y="255"/>
                      <a:pt x="379" y="255"/>
                    </a:cubicBezTo>
                    <a:cubicBezTo>
                      <a:pt x="379" y="255"/>
                      <a:pt x="379" y="255"/>
                      <a:pt x="379" y="255"/>
                    </a:cubicBezTo>
                    <a:close/>
                    <a:moveTo>
                      <a:pt x="9" y="253"/>
                    </a:moveTo>
                    <a:cubicBezTo>
                      <a:pt x="9" y="253"/>
                      <a:pt x="9" y="253"/>
                      <a:pt x="9" y="253"/>
                    </a:cubicBezTo>
                    <a:cubicBezTo>
                      <a:pt x="9" y="253"/>
                      <a:pt x="9" y="253"/>
                      <a:pt x="9" y="253"/>
                    </a:cubicBezTo>
                    <a:cubicBezTo>
                      <a:pt x="8" y="252"/>
                      <a:pt x="9" y="251"/>
                      <a:pt x="10" y="250"/>
                    </a:cubicBezTo>
                    <a:cubicBezTo>
                      <a:pt x="10" y="250"/>
                      <a:pt x="10" y="250"/>
                      <a:pt x="10" y="250"/>
                    </a:cubicBezTo>
                    <a:cubicBezTo>
                      <a:pt x="11" y="250"/>
                      <a:pt x="12" y="251"/>
                      <a:pt x="13" y="252"/>
                    </a:cubicBezTo>
                    <a:cubicBezTo>
                      <a:pt x="13" y="252"/>
                      <a:pt x="13" y="252"/>
                      <a:pt x="13" y="252"/>
                    </a:cubicBezTo>
                    <a:cubicBezTo>
                      <a:pt x="13" y="253"/>
                      <a:pt x="12" y="254"/>
                      <a:pt x="11" y="254"/>
                    </a:cubicBezTo>
                    <a:cubicBezTo>
                      <a:pt x="11" y="254"/>
                      <a:pt x="11" y="254"/>
                      <a:pt x="11" y="254"/>
                    </a:cubicBezTo>
                    <a:cubicBezTo>
                      <a:pt x="11" y="254"/>
                      <a:pt x="11" y="254"/>
                      <a:pt x="11" y="254"/>
                    </a:cubicBezTo>
                    <a:cubicBezTo>
                      <a:pt x="11" y="254"/>
                      <a:pt x="11" y="254"/>
                      <a:pt x="11" y="254"/>
                    </a:cubicBezTo>
                    <a:cubicBezTo>
                      <a:pt x="10" y="254"/>
                      <a:pt x="9" y="254"/>
                      <a:pt x="9" y="253"/>
                    </a:cubicBezTo>
                    <a:close/>
                    <a:moveTo>
                      <a:pt x="381" y="248"/>
                    </a:moveTo>
                    <a:cubicBezTo>
                      <a:pt x="380" y="247"/>
                      <a:pt x="379" y="246"/>
                      <a:pt x="379" y="245"/>
                    </a:cubicBezTo>
                    <a:cubicBezTo>
                      <a:pt x="379" y="245"/>
                      <a:pt x="379" y="245"/>
                      <a:pt x="379" y="245"/>
                    </a:cubicBezTo>
                    <a:cubicBezTo>
                      <a:pt x="380" y="244"/>
                      <a:pt x="381" y="243"/>
                      <a:pt x="382" y="244"/>
                    </a:cubicBezTo>
                    <a:cubicBezTo>
                      <a:pt x="382" y="244"/>
                      <a:pt x="382" y="244"/>
                      <a:pt x="382" y="244"/>
                    </a:cubicBezTo>
                    <a:cubicBezTo>
                      <a:pt x="383" y="244"/>
                      <a:pt x="384" y="245"/>
                      <a:pt x="384" y="246"/>
                    </a:cubicBezTo>
                    <a:cubicBezTo>
                      <a:pt x="384" y="246"/>
                      <a:pt x="384" y="246"/>
                      <a:pt x="384" y="246"/>
                    </a:cubicBezTo>
                    <a:cubicBezTo>
                      <a:pt x="383" y="247"/>
                      <a:pt x="382" y="248"/>
                      <a:pt x="381" y="248"/>
                    </a:cubicBezTo>
                    <a:cubicBezTo>
                      <a:pt x="381" y="248"/>
                      <a:pt x="381" y="248"/>
                      <a:pt x="381" y="248"/>
                    </a:cubicBezTo>
                    <a:cubicBezTo>
                      <a:pt x="381" y="248"/>
                      <a:pt x="381" y="248"/>
                      <a:pt x="381" y="248"/>
                    </a:cubicBezTo>
                    <a:close/>
                    <a:moveTo>
                      <a:pt x="7" y="246"/>
                    </a:moveTo>
                    <a:cubicBezTo>
                      <a:pt x="6" y="245"/>
                      <a:pt x="7" y="244"/>
                      <a:pt x="8" y="243"/>
                    </a:cubicBezTo>
                    <a:cubicBezTo>
                      <a:pt x="8" y="243"/>
                      <a:pt x="8" y="243"/>
                      <a:pt x="8" y="243"/>
                    </a:cubicBezTo>
                    <a:cubicBezTo>
                      <a:pt x="9" y="243"/>
                      <a:pt x="10" y="244"/>
                      <a:pt x="11" y="245"/>
                    </a:cubicBezTo>
                    <a:cubicBezTo>
                      <a:pt x="11" y="245"/>
                      <a:pt x="11" y="245"/>
                      <a:pt x="11" y="245"/>
                    </a:cubicBezTo>
                    <a:cubicBezTo>
                      <a:pt x="11" y="246"/>
                      <a:pt x="10" y="247"/>
                      <a:pt x="9" y="247"/>
                    </a:cubicBezTo>
                    <a:cubicBezTo>
                      <a:pt x="9" y="247"/>
                      <a:pt x="9" y="247"/>
                      <a:pt x="9" y="247"/>
                    </a:cubicBezTo>
                    <a:cubicBezTo>
                      <a:pt x="9" y="247"/>
                      <a:pt x="9" y="248"/>
                      <a:pt x="9" y="248"/>
                    </a:cubicBezTo>
                    <a:cubicBezTo>
                      <a:pt x="9" y="248"/>
                      <a:pt x="9" y="248"/>
                      <a:pt x="9" y="248"/>
                    </a:cubicBezTo>
                    <a:cubicBezTo>
                      <a:pt x="8" y="248"/>
                      <a:pt x="7" y="247"/>
                      <a:pt x="7" y="246"/>
                    </a:cubicBezTo>
                    <a:close/>
                    <a:moveTo>
                      <a:pt x="383" y="241"/>
                    </a:moveTo>
                    <a:cubicBezTo>
                      <a:pt x="382" y="241"/>
                      <a:pt x="381" y="239"/>
                      <a:pt x="381" y="238"/>
                    </a:cubicBezTo>
                    <a:cubicBezTo>
                      <a:pt x="381" y="238"/>
                      <a:pt x="381" y="238"/>
                      <a:pt x="381" y="238"/>
                    </a:cubicBezTo>
                    <a:cubicBezTo>
                      <a:pt x="381" y="237"/>
                      <a:pt x="383" y="236"/>
                      <a:pt x="384" y="237"/>
                    </a:cubicBezTo>
                    <a:cubicBezTo>
                      <a:pt x="384" y="237"/>
                      <a:pt x="384" y="237"/>
                      <a:pt x="384" y="237"/>
                    </a:cubicBezTo>
                    <a:cubicBezTo>
                      <a:pt x="385" y="237"/>
                      <a:pt x="386" y="238"/>
                      <a:pt x="385" y="239"/>
                    </a:cubicBezTo>
                    <a:cubicBezTo>
                      <a:pt x="385" y="239"/>
                      <a:pt x="385" y="239"/>
                      <a:pt x="385" y="239"/>
                    </a:cubicBezTo>
                    <a:cubicBezTo>
                      <a:pt x="385" y="239"/>
                      <a:pt x="385" y="239"/>
                      <a:pt x="385" y="239"/>
                    </a:cubicBezTo>
                    <a:cubicBezTo>
                      <a:pt x="385" y="239"/>
                      <a:pt x="385" y="239"/>
                      <a:pt x="385" y="239"/>
                    </a:cubicBezTo>
                    <a:cubicBezTo>
                      <a:pt x="385" y="240"/>
                      <a:pt x="384" y="241"/>
                      <a:pt x="383" y="241"/>
                    </a:cubicBezTo>
                    <a:cubicBezTo>
                      <a:pt x="383" y="241"/>
                      <a:pt x="383" y="241"/>
                      <a:pt x="383" y="241"/>
                    </a:cubicBezTo>
                    <a:cubicBezTo>
                      <a:pt x="383" y="241"/>
                      <a:pt x="383" y="241"/>
                      <a:pt x="383" y="241"/>
                    </a:cubicBezTo>
                    <a:close/>
                    <a:moveTo>
                      <a:pt x="5" y="239"/>
                    </a:moveTo>
                    <a:cubicBezTo>
                      <a:pt x="5" y="238"/>
                      <a:pt x="5" y="237"/>
                      <a:pt x="6" y="236"/>
                    </a:cubicBezTo>
                    <a:cubicBezTo>
                      <a:pt x="6" y="236"/>
                      <a:pt x="6" y="236"/>
                      <a:pt x="6" y="236"/>
                    </a:cubicBezTo>
                    <a:cubicBezTo>
                      <a:pt x="8" y="236"/>
                      <a:pt x="9" y="237"/>
                      <a:pt x="9" y="238"/>
                    </a:cubicBezTo>
                    <a:cubicBezTo>
                      <a:pt x="9" y="238"/>
                      <a:pt x="9" y="238"/>
                      <a:pt x="9" y="238"/>
                    </a:cubicBezTo>
                    <a:cubicBezTo>
                      <a:pt x="9" y="239"/>
                      <a:pt x="8" y="240"/>
                      <a:pt x="7" y="240"/>
                    </a:cubicBezTo>
                    <a:cubicBezTo>
                      <a:pt x="7" y="240"/>
                      <a:pt x="7" y="240"/>
                      <a:pt x="7" y="240"/>
                    </a:cubicBezTo>
                    <a:cubicBezTo>
                      <a:pt x="7" y="240"/>
                      <a:pt x="7" y="240"/>
                      <a:pt x="7" y="240"/>
                    </a:cubicBezTo>
                    <a:cubicBezTo>
                      <a:pt x="7" y="240"/>
                      <a:pt x="7" y="240"/>
                      <a:pt x="7" y="240"/>
                    </a:cubicBezTo>
                    <a:cubicBezTo>
                      <a:pt x="6" y="240"/>
                      <a:pt x="5" y="240"/>
                      <a:pt x="5" y="239"/>
                    </a:cubicBezTo>
                    <a:close/>
                    <a:moveTo>
                      <a:pt x="384" y="234"/>
                    </a:moveTo>
                    <a:cubicBezTo>
                      <a:pt x="383" y="234"/>
                      <a:pt x="382" y="232"/>
                      <a:pt x="383" y="231"/>
                    </a:cubicBezTo>
                    <a:cubicBezTo>
                      <a:pt x="383" y="231"/>
                      <a:pt x="383" y="231"/>
                      <a:pt x="383" y="231"/>
                    </a:cubicBezTo>
                    <a:cubicBezTo>
                      <a:pt x="383" y="230"/>
                      <a:pt x="384" y="229"/>
                      <a:pt x="385" y="230"/>
                    </a:cubicBezTo>
                    <a:cubicBezTo>
                      <a:pt x="385" y="230"/>
                      <a:pt x="385" y="230"/>
                      <a:pt x="385" y="230"/>
                    </a:cubicBezTo>
                    <a:cubicBezTo>
                      <a:pt x="386" y="230"/>
                      <a:pt x="387" y="231"/>
                      <a:pt x="387" y="232"/>
                    </a:cubicBezTo>
                    <a:cubicBezTo>
                      <a:pt x="387" y="232"/>
                      <a:pt x="387" y="232"/>
                      <a:pt x="387" y="232"/>
                    </a:cubicBezTo>
                    <a:cubicBezTo>
                      <a:pt x="387" y="233"/>
                      <a:pt x="386" y="234"/>
                      <a:pt x="385" y="234"/>
                    </a:cubicBezTo>
                    <a:cubicBezTo>
                      <a:pt x="385" y="234"/>
                      <a:pt x="385" y="234"/>
                      <a:pt x="385" y="234"/>
                    </a:cubicBezTo>
                    <a:cubicBezTo>
                      <a:pt x="385" y="234"/>
                      <a:pt x="384" y="234"/>
                      <a:pt x="384" y="234"/>
                    </a:cubicBezTo>
                    <a:close/>
                    <a:moveTo>
                      <a:pt x="3" y="232"/>
                    </a:moveTo>
                    <a:cubicBezTo>
                      <a:pt x="3" y="231"/>
                      <a:pt x="4" y="229"/>
                      <a:pt x="5" y="229"/>
                    </a:cubicBezTo>
                    <a:cubicBezTo>
                      <a:pt x="5" y="229"/>
                      <a:pt x="5" y="229"/>
                      <a:pt x="5" y="229"/>
                    </a:cubicBezTo>
                    <a:cubicBezTo>
                      <a:pt x="6" y="229"/>
                      <a:pt x="7" y="230"/>
                      <a:pt x="7" y="231"/>
                    </a:cubicBezTo>
                    <a:cubicBezTo>
                      <a:pt x="7" y="231"/>
                      <a:pt x="7" y="231"/>
                      <a:pt x="7" y="231"/>
                    </a:cubicBezTo>
                    <a:cubicBezTo>
                      <a:pt x="8" y="232"/>
                      <a:pt x="7" y="233"/>
                      <a:pt x="6" y="233"/>
                    </a:cubicBezTo>
                    <a:cubicBezTo>
                      <a:pt x="6" y="233"/>
                      <a:pt x="6" y="233"/>
                      <a:pt x="6" y="233"/>
                    </a:cubicBezTo>
                    <a:cubicBezTo>
                      <a:pt x="6" y="233"/>
                      <a:pt x="6" y="233"/>
                      <a:pt x="5" y="233"/>
                    </a:cubicBezTo>
                    <a:cubicBezTo>
                      <a:pt x="5" y="233"/>
                      <a:pt x="5" y="233"/>
                      <a:pt x="5" y="233"/>
                    </a:cubicBezTo>
                    <a:cubicBezTo>
                      <a:pt x="4" y="233"/>
                      <a:pt x="3" y="233"/>
                      <a:pt x="3" y="232"/>
                    </a:cubicBezTo>
                    <a:close/>
                    <a:moveTo>
                      <a:pt x="386" y="227"/>
                    </a:moveTo>
                    <a:cubicBezTo>
                      <a:pt x="384" y="226"/>
                      <a:pt x="384" y="225"/>
                      <a:pt x="384" y="224"/>
                    </a:cubicBezTo>
                    <a:cubicBezTo>
                      <a:pt x="384" y="224"/>
                      <a:pt x="384" y="224"/>
                      <a:pt x="384" y="224"/>
                    </a:cubicBezTo>
                    <a:cubicBezTo>
                      <a:pt x="384" y="223"/>
                      <a:pt x="385" y="222"/>
                      <a:pt x="386" y="222"/>
                    </a:cubicBezTo>
                    <a:cubicBezTo>
                      <a:pt x="386" y="222"/>
                      <a:pt x="386" y="222"/>
                      <a:pt x="386" y="222"/>
                    </a:cubicBezTo>
                    <a:cubicBezTo>
                      <a:pt x="387" y="223"/>
                      <a:pt x="388" y="224"/>
                      <a:pt x="388" y="225"/>
                    </a:cubicBezTo>
                    <a:cubicBezTo>
                      <a:pt x="388" y="225"/>
                      <a:pt x="388" y="225"/>
                      <a:pt x="388" y="225"/>
                    </a:cubicBezTo>
                    <a:cubicBezTo>
                      <a:pt x="388" y="225"/>
                      <a:pt x="388" y="225"/>
                      <a:pt x="388" y="225"/>
                    </a:cubicBezTo>
                    <a:cubicBezTo>
                      <a:pt x="388" y="225"/>
                      <a:pt x="388" y="225"/>
                      <a:pt x="388" y="225"/>
                    </a:cubicBezTo>
                    <a:cubicBezTo>
                      <a:pt x="388" y="226"/>
                      <a:pt x="387" y="227"/>
                      <a:pt x="386" y="227"/>
                    </a:cubicBezTo>
                    <a:cubicBezTo>
                      <a:pt x="386" y="227"/>
                      <a:pt x="386" y="227"/>
                      <a:pt x="386" y="227"/>
                    </a:cubicBezTo>
                    <a:cubicBezTo>
                      <a:pt x="386" y="227"/>
                      <a:pt x="386" y="227"/>
                      <a:pt x="386" y="227"/>
                    </a:cubicBezTo>
                    <a:close/>
                    <a:moveTo>
                      <a:pt x="2" y="225"/>
                    </a:moveTo>
                    <a:cubicBezTo>
                      <a:pt x="2" y="223"/>
                      <a:pt x="3" y="222"/>
                      <a:pt x="4" y="222"/>
                    </a:cubicBezTo>
                    <a:cubicBezTo>
                      <a:pt x="4" y="222"/>
                      <a:pt x="4" y="222"/>
                      <a:pt x="4" y="222"/>
                    </a:cubicBezTo>
                    <a:cubicBezTo>
                      <a:pt x="5" y="222"/>
                      <a:pt x="6" y="223"/>
                      <a:pt x="6" y="224"/>
                    </a:cubicBezTo>
                    <a:cubicBezTo>
                      <a:pt x="6" y="224"/>
                      <a:pt x="6" y="224"/>
                      <a:pt x="6" y="224"/>
                    </a:cubicBezTo>
                    <a:cubicBezTo>
                      <a:pt x="6" y="225"/>
                      <a:pt x="6" y="226"/>
                      <a:pt x="4" y="226"/>
                    </a:cubicBezTo>
                    <a:cubicBezTo>
                      <a:pt x="4" y="226"/>
                      <a:pt x="4" y="226"/>
                      <a:pt x="4" y="226"/>
                    </a:cubicBezTo>
                    <a:cubicBezTo>
                      <a:pt x="4" y="226"/>
                      <a:pt x="4" y="226"/>
                      <a:pt x="4" y="226"/>
                    </a:cubicBezTo>
                    <a:cubicBezTo>
                      <a:pt x="4" y="226"/>
                      <a:pt x="4" y="226"/>
                      <a:pt x="4" y="226"/>
                    </a:cubicBezTo>
                    <a:cubicBezTo>
                      <a:pt x="3" y="226"/>
                      <a:pt x="2" y="226"/>
                      <a:pt x="2" y="225"/>
                    </a:cubicBezTo>
                    <a:close/>
                    <a:moveTo>
                      <a:pt x="387" y="219"/>
                    </a:moveTo>
                    <a:cubicBezTo>
                      <a:pt x="385" y="219"/>
                      <a:pt x="385" y="218"/>
                      <a:pt x="385" y="217"/>
                    </a:cubicBezTo>
                    <a:cubicBezTo>
                      <a:pt x="385" y="217"/>
                      <a:pt x="385" y="217"/>
                      <a:pt x="385" y="217"/>
                    </a:cubicBezTo>
                    <a:cubicBezTo>
                      <a:pt x="385" y="216"/>
                      <a:pt x="386" y="215"/>
                      <a:pt x="387" y="215"/>
                    </a:cubicBezTo>
                    <a:cubicBezTo>
                      <a:pt x="387" y="215"/>
                      <a:pt x="387" y="215"/>
                      <a:pt x="387" y="215"/>
                    </a:cubicBezTo>
                    <a:cubicBezTo>
                      <a:pt x="388" y="215"/>
                      <a:pt x="389" y="216"/>
                      <a:pt x="389" y="218"/>
                    </a:cubicBezTo>
                    <a:cubicBezTo>
                      <a:pt x="389" y="218"/>
                      <a:pt x="389" y="218"/>
                      <a:pt x="389" y="218"/>
                    </a:cubicBezTo>
                    <a:cubicBezTo>
                      <a:pt x="389" y="219"/>
                      <a:pt x="388" y="220"/>
                      <a:pt x="387" y="220"/>
                    </a:cubicBezTo>
                    <a:cubicBezTo>
                      <a:pt x="387" y="220"/>
                      <a:pt x="387" y="220"/>
                      <a:pt x="387" y="220"/>
                    </a:cubicBezTo>
                    <a:cubicBezTo>
                      <a:pt x="387" y="220"/>
                      <a:pt x="387" y="220"/>
                      <a:pt x="387" y="219"/>
                    </a:cubicBezTo>
                    <a:close/>
                    <a:moveTo>
                      <a:pt x="1" y="217"/>
                    </a:moveTo>
                    <a:cubicBezTo>
                      <a:pt x="1" y="216"/>
                      <a:pt x="2" y="215"/>
                      <a:pt x="3" y="215"/>
                    </a:cubicBezTo>
                    <a:cubicBezTo>
                      <a:pt x="3" y="215"/>
                      <a:pt x="3" y="215"/>
                      <a:pt x="3" y="215"/>
                    </a:cubicBezTo>
                    <a:cubicBezTo>
                      <a:pt x="4" y="215"/>
                      <a:pt x="5" y="216"/>
                      <a:pt x="5" y="217"/>
                    </a:cubicBezTo>
                    <a:cubicBezTo>
                      <a:pt x="5" y="217"/>
                      <a:pt x="5" y="217"/>
                      <a:pt x="5" y="217"/>
                    </a:cubicBezTo>
                    <a:cubicBezTo>
                      <a:pt x="5" y="218"/>
                      <a:pt x="5" y="219"/>
                      <a:pt x="3" y="219"/>
                    </a:cubicBezTo>
                    <a:cubicBezTo>
                      <a:pt x="3" y="219"/>
                      <a:pt x="3" y="219"/>
                      <a:pt x="3" y="219"/>
                    </a:cubicBezTo>
                    <a:cubicBezTo>
                      <a:pt x="3" y="219"/>
                      <a:pt x="3" y="219"/>
                      <a:pt x="3" y="219"/>
                    </a:cubicBezTo>
                    <a:cubicBezTo>
                      <a:pt x="3" y="219"/>
                      <a:pt x="3" y="219"/>
                      <a:pt x="3" y="219"/>
                    </a:cubicBezTo>
                    <a:cubicBezTo>
                      <a:pt x="2" y="219"/>
                      <a:pt x="1" y="218"/>
                      <a:pt x="1" y="217"/>
                    </a:cubicBezTo>
                    <a:close/>
                    <a:moveTo>
                      <a:pt x="387" y="212"/>
                    </a:moveTo>
                    <a:cubicBezTo>
                      <a:pt x="386" y="212"/>
                      <a:pt x="385" y="211"/>
                      <a:pt x="385" y="210"/>
                    </a:cubicBezTo>
                    <a:cubicBezTo>
                      <a:pt x="385" y="210"/>
                      <a:pt x="385" y="210"/>
                      <a:pt x="385" y="210"/>
                    </a:cubicBezTo>
                    <a:cubicBezTo>
                      <a:pt x="386" y="209"/>
                      <a:pt x="387" y="208"/>
                      <a:pt x="388" y="208"/>
                    </a:cubicBezTo>
                    <a:cubicBezTo>
                      <a:pt x="388" y="208"/>
                      <a:pt x="388" y="208"/>
                      <a:pt x="388" y="208"/>
                    </a:cubicBezTo>
                    <a:cubicBezTo>
                      <a:pt x="389" y="208"/>
                      <a:pt x="390" y="209"/>
                      <a:pt x="390" y="210"/>
                    </a:cubicBezTo>
                    <a:cubicBezTo>
                      <a:pt x="390" y="210"/>
                      <a:pt x="390" y="210"/>
                      <a:pt x="390" y="210"/>
                    </a:cubicBezTo>
                    <a:cubicBezTo>
                      <a:pt x="390" y="210"/>
                      <a:pt x="390" y="210"/>
                      <a:pt x="390" y="210"/>
                    </a:cubicBezTo>
                    <a:cubicBezTo>
                      <a:pt x="390" y="210"/>
                      <a:pt x="390" y="210"/>
                      <a:pt x="390" y="210"/>
                    </a:cubicBezTo>
                    <a:cubicBezTo>
                      <a:pt x="390" y="211"/>
                      <a:pt x="389" y="212"/>
                      <a:pt x="388" y="212"/>
                    </a:cubicBezTo>
                    <a:cubicBezTo>
                      <a:pt x="388" y="212"/>
                      <a:pt x="388" y="212"/>
                      <a:pt x="388" y="212"/>
                    </a:cubicBezTo>
                    <a:cubicBezTo>
                      <a:pt x="387" y="212"/>
                      <a:pt x="387" y="212"/>
                      <a:pt x="387" y="212"/>
                    </a:cubicBezTo>
                    <a:close/>
                    <a:moveTo>
                      <a:pt x="0" y="210"/>
                    </a:moveTo>
                    <a:cubicBezTo>
                      <a:pt x="0" y="209"/>
                      <a:pt x="1" y="208"/>
                      <a:pt x="2" y="208"/>
                    </a:cubicBezTo>
                    <a:cubicBezTo>
                      <a:pt x="2" y="208"/>
                      <a:pt x="2" y="208"/>
                      <a:pt x="2" y="208"/>
                    </a:cubicBezTo>
                    <a:cubicBezTo>
                      <a:pt x="4" y="208"/>
                      <a:pt x="5" y="209"/>
                      <a:pt x="5" y="210"/>
                    </a:cubicBezTo>
                    <a:cubicBezTo>
                      <a:pt x="5" y="210"/>
                      <a:pt x="5" y="210"/>
                      <a:pt x="5" y="210"/>
                    </a:cubicBezTo>
                    <a:cubicBezTo>
                      <a:pt x="5" y="211"/>
                      <a:pt x="4" y="212"/>
                      <a:pt x="3" y="212"/>
                    </a:cubicBezTo>
                    <a:cubicBezTo>
                      <a:pt x="3" y="212"/>
                      <a:pt x="3" y="212"/>
                      <a:pt x="3" y="212"/>
                    </a:cubicBezTo>
                    <a:cubicBezTo>
                      <a:pt x="3" y="212"/>
                      <a:pt x="3" y="212"/>
                      <a:pt x="3" y="212"/>
                    </a:cubicBezTo>
                    <a:cubicBezTo>
                      <a:pt x="3" y="212"/>
                      <a:pt x="3" y="212"/>
                      <a:pt x="3" y="212"/>
                    </a:cubicBezTo>
                    <a:cubicBezTo>
                      <a:pt x="1" y="212"/>
                      <a:pt x="1" y="211"/>
                      <a:pt x="0" y="210"/>
                    </a:cubicBezTo>
                    <a:close/>
                    <a:moveTo>
                      <a:pt x="388" y="205"/>
                    </a:moveTo>
                    <a:cubicBezTo>
                      <a:pt x="387" y="205"/>
                      <a:pt x="386" y="204"/>
                      <a:pt x="386" y="203"/>
                    </a:cubicBezTo>
                    <a:cubicBezTo>
                      <a:pt x="386" y="203"/>
                      <a:pt x="386" y="203"/>
                      <a:pt x="386" y="203"/>
                    </a:cubicBezTo>
                    <a:cubicBezTo>
                      <a:pt x="386" y="202"/>
                      <a:pt x="387" y="201"/>
                      <a:pt x="388" y="201"/>
                    </a:cubicBezTo>
                    <a:cubicBezTo>
                      <a:pt x="388" y="201"/>
                      <a:pt x="388" y="201"/>
                      <a:pt x="388" y="201"/>
                    </a:cubicBezTo>
                    <a:cubicBezTo>
                      <a:pt x="389" y="201"/>
                      <a:pt x="390" y="202"/>
                      <a:pt x="390" y="203"/>
                    </a:cubicBezTo>
                    <a:cubicBezTo>
                      <a:pt x="390" y="203"/>
                      <a:pt x="390" y="203"/>
                      <a:pt x="390" y="203"/>
                    </a:cubicBezTo>
                    <a:cubicBezTo>
                      <a:pt x="390" y="203"/>
                      <a:pt x="390" y="203"/>
                      <a:pt x="390" y="203"/>
                    </a:cubicBezTo>
                    <a:cubicBezTo>
                      <a:pt x="390" y="203"/>
                      <a:pt x="390" y="203"/>
                      <a:pt x="390" y="203"/>
                    </a:cubicBezTo>
                    <a:cubicBezTo>
                      <a:pt x="390" y="204"/>
                      <a:pt x="389" y="205"/>
                      <a:pt x="388" y="205"/>
                    </a:cubicBezTo>
                    <a:cubicBezTo>
                      <a:pt x="388" y="205"/>
                      <a:pt x="388" y="205"/>
                      <a:pt x="388" y="205"/>
                    </a:cubicBezTo>
                    <a:cubicBezTo>
                      <a:pt x="388" y="205"/>
                      <a:pt x="388" y="205"/>
                      <a:pt x="388" y="205"/>
                    </a:cubicBezTo>
                    <a:close/>
                    <a:moveTo>
                      <a:pt x="0" y="203"/>
                    </a:moveTo>
                    <a:cubicBezTo>
                      <a:pt x="0" y="202"/>
                      <a:pt x="1" y="201"/>
                      <a:pt x="2" y="201"/>
                    </a:cubicBezTo>
                    <a:cubicBezTo>
                      <a:pt x="2" y="201"/>
                      <a:pt x="2" y="201"/>
                      <a:pt x="2" y="201"/>
                    </a:cubicBezTo>
                    <a:cubicBezTo>
                      <a:pt x="3" y="200"/>
                      <a:pt x="4" y="201"/>
                      <a:pt x="4" y="203"/>
                    </a:cubicBezTo>
                    <a:cubicBezTo>
                      <a:pt x="4" y="203"/>
                      <a:pt x="4" y="203"/>
                      <a:pt x="4" y="203"/>
                    </a:cubicBezTo>
                    <a:cubicBezTo>
                      <a:pt x="4" y="204"/>
                      <a:pt x="3" y="205"/>
                      <a:pt x="2" y="205"/>
                    </a:cubicBezTo>
                    <a:cubicBezTo>
                      <a:pt x="2" y="205"/>
                      <a:pt x="2" y="205"/>
                      <a:pt x="2" y="205"/>
                    </a:cubicBezTo>
                    <a:cubicBezTo>
                      <a:pt x="2" y="205"/>
                      <a:pt x="2" y="205"/>
                      <a:pt x="2" y="205"/>
                    </a:cubicBezTo>
                    <a:cubicBezTo>
                      <a:pt x="2" y="205"/>
                      <a:pt x="2" y="205"/>
                      <a:pt x="2" y="205"/>
                    </a:cubicBezTo>
                    <a:cubicBezTo>
                      <a:pt x="1" y="205"/>
                      <a:pt x="0" y="204"/>
                      <a:pt x="0" y="203"/>
                    </a:cubicBezTo>
                    <a:close/>
                    <a:moveTo>
                      <a:pt x="388" y="198"/>
                    </a:moveTo>
                    <a:cubicBezTo>
                      <a:pt x="387" y="198"/>
                      <a:pt x="386" y="197"/>
                      <a:pt x="386" y="196"/>
                    </a:cubicBezTo>
                    <a:cubicBezTo>
                      <a:pt x="386" y="196"/>
                      <a:pt x="386" y="196"/>
                      <a:pt x="386" y="196"/>
                    </a:cubicBezTo>
                    <a:cubicBezTo>
                      <a:pt x="386" y="195"/>
                      <a:pt x="387" y="194"/>
                      <a:pt x="388" y="194"/>
                    </a:cubicBezTo>
                    <a:cubicBezTo>
                      <a:pt x="388" y="194"/>
                      <a:pt x="388" y="194"/>
                      <a:pt x="388" y="194"/>
                    </a:cubicBezTo>
                    <a:cubicBezTo>
                      <a:pt x="389" y="194"/>
                      <a:pt x="390" y="195"/>
                      <a:pt x="390" y="196"/>
                    </a:cubicBezTo>
                    <a:cubicBezTo>
                      <a:pt x="390" y="196"/>
                      <a:pt x="390" y="196"/>
                      <a:pt x="390" y="196"/>
                    </a:cubicBezTo>
                    <a:cubicBezTo>
                      <a:pt x="390" y="197"/>
                      <a:pt x="389" y="198"/>
                      <a:pt x="388" y="198"/>
                    </a:cubicBezTo>
                    <a:cubicBezTo>
                      <a:pt x="388" y="198"/>
                      <a:pt x="388" y="198"/>
                      <a:pt x="388" y="198"/>
                    </a:cubicBezTo>
                    <a:cubicBezTo>
                      <a:pt x="388" y="198"/>
                      <a:pt x="388" y="198"/>
                      <a:pt x="388" y="198"/>
                    </a:cubicBezTo>
                    <a:close/>
                    <a:moveTo>
                      <a:pt x="2" y="198"/>
                    </a:moveTo>
                    <a:cubicBezTo>
                      <a:pt x="1" y="198"/>
                      <a:pt x="0" y="197"/>
                      <a:pt x="0" y="195"/>
                    </a:cubicBezTo>
                    <a:cubicBezTo>
                      <a:pt x="0" y="195"/>
                      <a:pt x="0" y="195"/>
                      <a:pt x="0" y="195"/>
                    </a:cubicBezTo>
                    <a:cubicBezTo>
                      <a:pt x="0" y="194"/>
                      <a:pt x="1" y="193"/>
                      <a:pt x="2" y="193"/>
                    </a:cubicBezTo>
                    <a:cubicBezTo>
                      <a:pt x="2" y="193"/>
                      <a:pt x="2" y="193"/>
                      <a:pt x="2" y="193"/>
                    </a:cubicBezTo>
                    <a:cubicBezTo>
                      <a:pt x="3" y="193"/>
                      <a:pt x="4" y="194"/>
                      <a:pt x="4" y="195"/>
                    </a:cubicBezTo>
                    <a:cubicBezTo>
                      <a:pt x="4" y="195"/>
                      <a:pt x="4" y="195"/>
                      <a:pt x="4" y="195"/>
                    </a:cubicBezTo>
                    <a:cubicBezTo>
                      <a:pt x="4" y="197"/>
                      <a:pt x="3" y="198"/>
                      <a:pt x="2" y="198"/>
                    </a:cubicBezTo>
                    <a:cubicBezTo>
                      <a:pt x="2" y="198"/>
                      <a:pt x="2" y="198"/>
                      <a:pt x="2" y="198"/>
                    </a:cubicBezTo>
                    <a:cubicBezTo>
                      <a:pt x="2" y="198"/>
                      <a:pt x="2" y="198"/>
                      <a:pt x="2" y="198"/>
                    </a:cubicBezTo>
                    <a:close/>
                    <a:moveTo>
                      <a:pt x="390" y="196"/>
                    </a:moveTo>
                    <a:cubicBezTo>
                      <a:pt x="390" y="196"/>
                      <a:pt x="390" y="196"/>
                      <a:pt x="390" y="196"/>
                    </a:cubicBezTo>
                    <a:cubicBezTo>
                      <a:pt x="390" y="196"/>
                      <a:pt x="390" y="196"/>
                      <a:pt x="390" y="196"/>
                    </a:cubicBezTo>
                    <a:cubicBezTo>
                      <a:pt x="390" y="196"/>
                      <a:pt x="390" y="196"/>
                      <a:pt x="390" y="196"/>
                    </a:cubicBezTo>
                    <a:cubicBezTo>
                      <a:pt x="390" y="196"/>
                      <a:pt x="390" y="196"/>
                      <a:pt x="390" y="196"/>
                    </a:cubicBezTo>
                    <a:close/>
                    <a:moveTo>
                      <a:pt x="386" y="189"/>
                    </a:moveTo>
                    <a:cubicBezTo>
                      <a:pt x="386" y="187"/>
                      <a:pt x="387" y="186"/>
                      <a:pt x="388" y="186"/>
                    </a:cubicBezTo>
                    <a:cubicBezTo>
                      <a:pt x="388" y="186"/>
                      <a:pt x="388" y="186"/>
                      <a:pt x="388" y="186"/>
                    </a:cubicBezTo>
                    <a:cubicBezTo>
                      <a:pt x="389" y="186"/>
                      <a:pt x="390" y="187"/>
                      <a:pt x="390" y="188"/>
                    </a:cubicBezTo>
                    <a:cubicBezTo>
                      <a:pt x="390" y="188"/>
                      <a:pt x="390" y="188"/>
                      <a:pt x="390" y="188"/>
                    </a:cubicBezTo>
                    <a:cubicBezTo>
                      <a:pt x="390" y="190"/>
                      <a:pt x="389" y="191"/>
                      <a:pt x="388" y="191"/>
                    </a:cubicBezTo>
                    <a:cubicBezTo>
                      <a:pt x="388" y="191"/>
                      <a:pt x="388" y="191"/>
                      <a:pt x="388" y="191"/>
                    </a:cubicBezTo>
                    <a:cubicBezTo>
                      <a:pt x="388" y="191"/>
                      <a:pt x="388" y="191"/>
                      <a:pt x="388" y="191"/>
                    </a:cubicBezTo>
                    <a:cubicBezTo>
                      <a:pt x="388" y="191"/>
                      <a:pt x="388" y="191"/>
                      <a:pt x="388" y="191"/>
                    </a:cubicBezTo>
                    <a:cubicBezTo>
                      <a:pt x="387" y="191"/>
                      <a:pt x="386" y="190"/>
                      <a:pt x="386" y="189"/>
                    </a:cubicBezTo>
                    <a:close/>
                    <a:moveTo>
                      <a:pt x="2" y="190"/>
                    </a:moveTo>
                    <a:cubicBezTo>
                      <a:pt x="1" y="190"/>
                      <a:pt x="0" y="189"/>
                      <a:pt x="0" y="188"/>
                    </a:cubicBezTo>
                    <a:cubicBezTo>
                      <a:pt x="0" y="188"/>
                      <a:pt x="0" y="188"/>
                      <a:pt x="0" y="188"/>
                    </a:cubicBezTo>
                    <a:cubicBezTo>
                      <a:pt x="0" y="187"/>
                      <a:pt x="1" y="186"/>
                      <a:pt x="2" y="186"/>
                    </a:cubicBezTo>
                    <a:cubicBezTo>
                      <a:pt x="2" y="186"/>
                      <a:pt x="2" y="186"/>
                      <a:pt x="2" y="186"/>
                    </a:cubicBezTo>
                    <a:cubicBezTo>
                      <a:pt x="3" y="186"/>
                      <a:pt x="4" y="187"/>
                      <a:pt x="4" y="188"/>
                    </a:cubicBezTo>
                    <a:cubicBezTo>
                      <a:pt x="4" y="188"/>
                      <a:pt x="4" y="188"/>
                      <a:pt x="4" y="188"/>
                    </a:cubicBezTo>
                    <a:cubicBezTo>
                      <a:pt x="4" y="189"/>
                      <a:pt x="3" y="190"/>
                      <a:pt x="2" y="190"/>
                    </a:cubicBezTo>
                    <a:cubicBezTo>
                      <a:pt x="2" y="190"/>
                      <a:pt x="2" y="190"/>
                      <a:pt x="2" y="190"/>
                    </a:cubicBezTo>
                    <a:cubicBezTo>
                      <a:pt x="2" y="190"/>
                      <a:pt x="2" y="190"/>
                      <a:pt x="2" y="190"/>
                    </a:cubicBezTo>
                    <a:close/>
                    <a:moveTo>
                      <a:pt x="385" y="181"/>
                    </a:moveTo>
                    <a:cubicBezTo>
                      <a:pt x="385" y="180"/>
                      <a:pt x="386" y="179"/>
                      <a:pt x="387" y="179"/>
                    </a:cubicBezTo>
                    <a:cubicBezTo>
                      <a:pt x="387" y="179"/>
                      <a:pt x="387" y="179"/>
                      <a:pt x="387" y="179"/>
                    </a:cubicBezTo>
                    <a:cubicBezTo>
                      <a:pt x="389" y="179"/>
                      <a:pt x="390" y="180"/>
                      <a:pt x="390" y="181"/>
                    </a:cubicBezTo>
                    <a:cubicBezTo>
                      <a:pt x="390" y="181"/>
                      <a:pt x="390" y="181"/>
                      <a:pt x="390" y="181"/>
                    </a:cubicBezTo>
                    <a:cubicBezTo>
                      <a:pt x="390" y="181"/>
                      <a:pt x="390" y="181"/>
                      <a:pt x="390" y="181"/>
                    </a:cubicBezTo>
                    <a:cubicBezTo>
                      <a:pt x="390" y="181"/>
                      <a:pt x="390" y="181"/>
                      <a:pt x="390" y="181"/>
                    </a:cubicBezTo>
                    <a:cubicBezTo>
                      <a:pt x="390" y="182"/>
                      <a:pt x="389" y="183"/>
                      <a:pt x="388" y="183"/>
                    </a:cubicBezTo>
                    <a:cubicBezTo>
                      <a:pt x="388" y="183"/>
                      <a:pt x="388" y="183"/>
                      <a:pt x="388" y="183"/>
                    </a:cubicBezTo>
                    <a:cubicBezTo>
                      <a:pt x="388" y="183"/>
                      <a:pt x="388" y="183"/>
                      <a:pt x="388" y="183"/>
                    </a:cubicBezTo>
                    <a:cubicBezTo>
                      <a:pt x="388" y="183"/>
                      <a:pt x="388" y="183"/>
                      <a:pt x="388" y="183"/>
                    </a:cubicBezTo>
                    <a:cubicBezTo>
                      <a:pt x="386" y="183"/>
                      <a:pt x="386" y="183"/>
                      <a:pt x="385" y="181"/>
                    </a:cubicBezTo>
                    <a:close/>
                    <a:moveTo>
                      <a:pt x="2" y="183"/>
                    </a:moveTo>
                    <a:cubicBezTo>
                      <a:pt x="1" y="183"/>
                      <a:pt x="0" y="182"/>
                      <a:pt x="0" y="181"/>
                    </a:cubicBezTo>
                    <a:cubicBezTo>
                      <a:pt x="0" y="181"/>
                      <a:pt x="0" y="181"/>
                      <a:pt x="0" y="181"/>
                    </a:cubicBezTo>
                    <a:cubicBezTo>
                      <a:pt x="0" y="181"/>
                      <a:pt x="0" y="181"/>
                      <a:pt x="0" y="181"/>
                    </a:cubicBezTo>
                    <a:cubicBezTo>
                      <a:pt x="0" y="181"/>
                      <a:pt x="0" y="181"/>
                      <a:pt x="0" y="181"/>
                    </a:cubicBezTo>
                    <a:cubicBezTo>
                      <a:pt x="1" y="180"/>
                      <a:pt x="2" y="179"/>
                      <a:pt x="3" y="179"/>
                    </a:cubicBezTo>
                    <a:cubicBezTo>
                      <a:pt x="3" y="179"/>
                      <a:pt x="3" y="179"/>
                      <a:pt x="3" y="179"/>
                    </a:cubicBezTo>
                    <a:cubicBezTo>
                      <a:pt x="4" y="179"/>
                      <a:pt x="5" y="180"/>
                      <a:pt x="5" y="181"/>
                    </a:cubicBezTo>
                    <a:cubicBezTo>
                      <a:pt x="5" y="181"/>
                      <a:pt x="5" y="181"/>
                      <a:pt x="5" y="181"/>
                    </a:cubicBezTo>
                    <a:cubicBezTo>
                      <a:pt x="5" y="182"/>
                      <a:pt x="4" y="183"/>
                      <a:pt x="3" y="183"/>
                    </a:cubicBezTo>
                    <a:cubicBezTo>
                      <a:pt x="3" y="183"/>
                      <a:pt x="3" y="183"/>
                      <a:pt x="3" y="183"/>
                    </a:cubicBezTo>
                    <a:cubicBezTo>
                      <a:pt x="3" y="183"/>
                      <a:pt x="2" y="183"/>
                      <a:pt x="2" y="183"/>
                    </a:cubicBezTo>
                    <a:close/>
                    <a:moveTo>
                      <a:pt x="385" y="174"/>
                    </a:moveTo>
                    <a:cubicBezTo>
                      <a:pt x="385" y="173"/>
                      <a:pt x="386" y="172"/>
                      <a:pt x="387" y="172"/>
                    </a:cubicBezTo>
                    <a:cubicBezTo>
                      <a:pt x="387" y="172"/>
                      <a:pt x="387" y="172"/>
                      <a:pt x="387" y="172"/>
                    </a:cubicBezTo>
                    <a:cubicBezTo>
                      <a:pt x="388" y="172"/>
                      <a:pt x="389" y="173"/>
                      <a:pt x="389" y="174"/>
                    </a:cubicBezTo>
                    <a:cubicBezTo>
                      <a:pt x="389" y="174"/>
                      <a:pt x="389" y="174"/>
                      <a:pt x="389" y="174"/>
                    </a:cubicBezTo>
                    <a:cubicBezTo>
                      <a:pt x="389" y="175"/>
                      <a:pt x="388" y="176"/>
                      <a:pt x="387" y="176"/>
                    </a:cubicBezTo>
                    <a:cubicBezTo>
                      <a:pt x="387" y="176"/>
                      <a:pt x="387" y="176"/>
                      <a:pt x="387" y="176"/>
                    </a:cubicBezTo>
                    <a:cubicBezTo>
                      <a:pt x="387" y="176"/>
                      <a:pt x="387" y="176"/>
                      <a:pt x="387" y="176"/>
                    </a:cubicBezTo>
                    <a:cubicBezTo>
                      <a:pt x="387" y="176"/>
                      <a:pt x="387" y="176"/>
                      <a:pt x="387" y="176"/>
                    </a:cubicBezTo>
                    <a:cubicBezTo>
                      <a:pt x="386" y="176"/>
                      <a:pt x="385" y="175"/>
                      <a:pt x="385" y="174"/>
                    </a:cubicBezTo>
                    <a:close/>
                    <a:moveTo>
                      <a:pt x="3" y="176"/>
                    </a:moveTo>
                    <a:cubicBezTo>
                      <a:pt x="2" y="176"/>
                      <a:pt x="1" y="175"/>
                      <a:pt x="1" y="174"/>
                    </a:cubicBezTo>
                    <a:cubicBezTo>
                      <a:pt x="1" y="174"/>
                      <a:pt x="1" y="174"/>
                      <a:pt x="1" y="174"/>
                    </a:cubicBezTo>
                    <a:cubicBezTo>
                      <a:pt x="1" y="172"/>
                      <a:pt x="2" y="172"/>
                      <a:pt x="3" y="172"/>
                    </a:cubicBezTo>
                    <a:cubicBezTo>
                      <a:pt x="3" y="172"/>
                      <a:pt x="3" y="172"/>
                      <a:pt x="3" y="172"/>
                    </a:cubicBezTo>
                    <a:cubicBezTo>
                      <a:pt x="5" y="172"/>
                      <a:pt x="5" y="173"/>
                      <a:pt x="5" y="174"/>
                    </a:cubicBezTo>
                    <a:cubicBezTo>
                      <a:pt x="5" y="174"/>
                      <a:pt x="5" y="174"/>
                      <a:pt x="5" y="174"/>
                    </a:cubicBezTo>
                    <a:cubicBezTo>
                      <a:pt x="5" y="175"/>
                      <a:pt x="4" y="176"/>
                      <a:pt x="3" y="176"/>
                    </a:cubicBezTo>
                    <a:cubicBezTo>
                      <a:pt x="3" y="176"/>
                      <a:pt x="3" y="176"/>
                      <a:pt x="3" y="176"/>
                    </a:cubicBezTo>
                    <a:cubicBezTo>
                      <a:pt x="3" y="176"/>
                      <a:pt x="3" y="176"/>
                      <a:pt x="3" y="176"/>
                    </a:cubicBezTo>
                    <a:close/>
                    <a:moveTo>
                      <a:pt x="384" y="167"/>
                    </a:moveTo>
                    <a:cubicBezTo>
                      <a:pt x="384" y="166"/>
                      <a:pt x="385" y="165"/>
                      <a:pt x="386" y="165"/>
                    </a:cubicBezTo>
                    <a:cubicBezTo>
                      <a:pt x="386" y="165"/>
                      <a:pt x="386" y="165"/>
                      <a:pt x="386" y="165"/>
                    </a:cubicBezTo>
                    <a:cubicBezTo>
                      <a:pt x="387" y="165"/>
                      <a:pt x="388" y="166"/>
                      <a:pt x="388" y="167"/>
                    </a:cubicBezTo>
                    <a:cubicBezTo>
                      <a:pt x="388" y="167"/>
                      <a:pt x="388" y="167"/>
                      <a:pt x="388" y="167"/>
                    </a:cubicBezTo>
                    <a:cubicBezTo>
                      <a:pt x="388" y="168"/>
                      <a:pt x="387" y="169"/>
                      <a:pt x="386" y="169"/>
                    </a:cubicBezTo>
                    <a:cubicBezTo>
                      <a:pt x="386" y="169"/>
                      <a:pt x="386" y="169"/>
                      <a:pt x="386" y="169"/>
                    </a:cubicBezTo>
                    <a:cubicBezTo>
                      <a:pt x="386" y="169"/>
                      <a:pt x="386" y="169"/>
                      <a:pt x="386" y="169"/>
                    </a:cubicBezTo>
                    <a:cubicBezTo>
                      <a:pt x="386" y="169"/>
                      <a:pt x="386" y="169"/>
                      <a:pt x="386" y="169"/>
                    </a:cubicBezTo>
                    <a:cubicBezTo>
                      <a:pt x="385" y="169"/>
                      <a:pt x="384" y="168"/>
                      <a:pt x="384" y="167"/>
                    </a:cubicBezTo>
                    <a:close/>
                    <a:moveTo>
                      <a:pt x="4" y="169"/>
                    </a:moveTo>
                    <a:cubicBezTo>
                      <a:pt x="3" y="169"/>
                      <a:pt x="2" y="167"/>
                      <a:pt x="2" y="166"/>
                    </a:cubicBezTo>
                    <a:cubicBezTo>
                      <a:pt x="2" y="166"/>
                      <a:pt x="2" y="166"/>
                      <a:pt x="2" y="166"/>
                    </a:cubicBezTo>
                    <a:cubicBezTo>
                      <a:pt x="2" y="165"/>
                      <a:pt x="3" y="164"/>
                      <a:pt x="5" y="165"/>
                    </a:cubicBezTo>
                    <a:cubicBezTo>
                      <a:pt x="5" y="165"/>
                      <a:pt x="5" y="165"/>
                      <a:pt x="5" y="165"/>
                    </a:cubicBezTo>
                    <a:cubicBezTo>
                      <a:pt x="6" y="165"/>
                      <a:pt x="6" y="166"/>
                      <a:pt x="6" y="167"/>
                    </a:cubicBezTo>
                    <a:cubicBezTo>
                      <a:pt x="6" y="167"/>
                      <a:pt x="6" y="167"/>
                      <a:pt x="6" y="167"/>
                    </a:cubicBezTo>
                    <a:cubicBezTo>
                      <a:pt x="6" y="168"/>
                      <a:pt x="5" y="169"/>
                      <a:pt x="4" y="169"/>
                    </a:cubicBezTo>
                    <a:cubicBezTo>
                      <a:pt x="4" y="169"/>
                      <a:pt x="4" y="169"/>
                      <a:pt x="4" y="169"/>
                    </a:cubicBezTo>
                    <a:cubicBezTo>
                      <a:pt x="4" y="169"/>
                      <a:pt x="4" y="169"/>
                      <a:pt x="4" y="169"/>
                    </a:cubicBezTo>
                    <a:close/>
                    <a:moveTo>
                      <a:pt x="383" y="160"/>
                    </a:moveTo>
                    <a:cubicBezTo>
                      <a:pt x="383" y="160"/>
                      <a:pt x="383" y="160"/>
                      <a:pt x="383" y="160"/>
                    </a:cubicBezTo>
                    <a:cubicBezTo>
                      <a:pt x="383" y="159"/>
                      <a:pt x="383" y="158"/>
                      <a:pt x="384" y="158"/>
                    </a:cubicBezTo>
                    <a:cubicBezTo>
                      <a:pt x="384" y="158"/>
                      <a:pt x="384" y="158"/>
                      <a:pt x="384" y="158"/>
                    </a:cubicBezTo>
                    <a:cubicBezTo>
                      <a:pt x="386" y="158"/>
                      <a:pt x="387" y="158"/>
                      <a:pt x="387" y="159"/>
                    </a:cubicBezTo>
                    <a:cubicBezTo>
                      <a:pt x="387" y="159"/>
                      <a:pt x="387" y="159"/>
                      <a:pt x="387" y="159"/>
                    </a:cubicBezTo>
                    <a:cubicBezTo>
                      <a:pt x="387" y="159"/>
                      <a:pt x="387" y="159"/>
                      <a:pt x="387" y="159"/>
                    </a:cubicBezTo>
                    <a:cubicBezTo>
                      <a:pt x="387" y="159"/>
                      <a:pt x="387" y="159"/>
                      <a:pt x="387" y="159"/>
                    </a:cubicBezTo>
                    <a:cubicBezTo>
                      <a:pt x="387" y="161"/>
                      <a:pt x="386" y="162"/>
                      <a:pt x="385" y="162"/>
                    </a:cubicBezTo>
                    <a:cubicBezTo>
                      <a:pt x="385" y="162"/>
                      <a:pt x="385" y="162"/>
                      <a:pt x="385" y="162"/>
                    </a:cubicBezTo>
                    <a:cubicBezTo>
                      <a:pt x="385" y="162"/>
                      <a:pt x="385" y="162"/>
                      <a:pt x="385" y="162"/>
                    </a:cubicBezTo>
                    <a:cubicBezTo>
                      <a:pt x="385" y="162"/>
                      <a:pt x="385" y="162"/>
                      <a:pt x="385" y="162"/>
                    </a:cubicBezTo>
                    <a:cubicBezTo>
                      <a:pt x="384" y="162"/>
                      <a:pt x="383" y="161"/>
                      <a:pt x="383" y="160"/>
                    </a:cubicBezTo>
                    <a:close/>
                    <a:moveTo>
                      <a:pt x="5" y="162"/>
                    </a:moveTo>
                    <a:cubicBezTo>
                      <a:pt x="4" y="161"/>
                      <a:pt x="3" y="160"/>
                      <a:pt x="3" y="159"/>
                    </a:cubicBezTo>
                    <a:cubicBezTo>
                      <a:pt x="3" y="159"/>
                      <a:pt x="3" y="159"/>
                      <a:pt x="3" y="159"/>
                    </a:cubicBezTo>
                    <a:cubicBezTo>
                      <a:pt x="4" y="158"/>
                      <a:pt x="5" y="157"/>
                      <a:pt x="6" y="157"/>
                    </a:cubicBezTo>
                    <a:cubicBezTo>
                      <a:pt x="6" y="157"/>
                      <a:pt x="6" y="157"/>
                      <a:pt x="6" y="157"/>
                    </a:cubicBezTo>
                    <a:cubicBezTo>
                      <a:pt x="7" y="158"/>
                      <a:pt x="8" y="159"/>
                      <a:pt x="7" y="160"/>
                    </a:cubicBezTo>
                    <a:cubicBezTo>
                      <a:pt x="7" y="160"/>
                      <a:pt x="7" y="160"/>
                      <a:pt x="7" y="160"/>
                    </a:cubicBezTo>
                    <a:cubicBezTo>
                      <a:pt x="7" y="161"/>
                      <a:pt x="6" y="162"/>
                      <a:pt x="5" y="162"/>
                    </a:cubicBezTo>
                    <a:cubicBezTo>
                      <a:pt x="5" y="162"/>
                      <a:pt x="5" y="162"/>
                      <a:pt x="5" y="162"/>
                    </a:cubicBezTo>
                    <a:cubicBezTo>
                      <a:pt x="5" y="162"/>
                      <a:pt x="5" y="162"/>
                      <a:pt x="5" y="162"/>
                    </a:cubicBezTo>
                    <a:close/>
                    <a:moveTo>
                      <a:pt x="381" y="153"/>
                    </a:moveTo>
                    <a:cubicBezTo>
                      <a:pt x="381" y="152"/>
                      <a:pt x="382" y="151"/>
                      <a:pt x="383" y="151"/>
                    </a:cubicBezTo>
                    <a:cubicBezTo>
                      <a:pt x="383" y="151"/>
                      <a:pt x="383" y="151"/>
                      <a:pt x="383" y="151"/>
                    </a:cubicBezTo>
                    <a:cubicBezTo>
                      <a:pt x="384" y="150"/>
                      <a:pt x="385" y="151"/>
                      <a:pt x="385" y="152"/>
                    </a:cubicBezTo>
                    <a:cubicBezTo>
                      <a:pt x="385" y="152"/>
                      <a:pt x="385" y="152"/>
                      <a:pt x="385" y="152"/>
                    </a:cubicBezTo>
                    <a:cubicBezTo>
                      <a:pt x="385" y="152"/>
                      <a:pt x="385" y="152"/>
                      <a:pt x="385" y="152"/>
                    </a:cubicBezTo>
                    <a:cubicBezTo>
                      <a:pt x="385" y="152"/>
                      <a:pt x="385" y="152"/>
                      <a:pt x="385" y="152"/>
                    </a:cubicBezTo>
                    <a:cubicBezTo>
                      <a:pt x="386" y="153"/>
                      <a:pt x="385" y="155"/>
                      <a:pt x="384" y="155"/>
                    </a:cubicBezTo>
                    <a:cubicBezTo>
                      <a:pt x="384" y="155"/>
                      <a:pt x="384" y="155"/>
                      <a:pt x="384" y="155"/>
                    </a:cubicBezTo>
                    <a:cubicBezTo>
                      <a:pt x="384" y="155"/>
                      <a:pt x="383" y="155"/>
                      <a:pt x="383" y="155"/>
                    </a:cubicBezTo>
                    <a:cubicBezTo>
                      <a:pt x="383" y="155"/>
                      <a:pt x="383" y="155"/>
                      <a:pt x="383" y="155"/>
                    </a:cubicBezTo>
                    <a:cubicBezTo>
                      <a:pt x="382" y="155"/>
                      <a:pt x="381" y="154"/>
                      <a:pt x="381" y="153"/>
                    </a:cubicBezTo>
                    <a:close/>
                    <a:moveTo>
                      <a:pt x="6" y="155"/>
                    </a:moveTo>
                    <a:cubicBezTo>
                      <a:pt x="5" y="154"/>
                      <a:pt x="5" y="153"/>
                      <a:pt x="5" y="152"/>
                    </a:cubicBezTo>
                    <a:cubicBezTo>
                      <a:pt x="5" y="152"/>
                      <a:pt x="5" y="152"/>
                      <a:pt x="5" y="152"/>
                    </a:cubicBezTo>
                    <a:cubicBezTo>
                      <a:pt x="5" y="152"/>
                      <a:pt x="5" y="152"/>
                      <a:pt x="5" y="152"/>
                    </a:cubicBezTo>
                    <a:cubicBezTo>
                      <a:pt x="5" y="152"/>
                      <a:pt x="5" y="152"/>
                      <a:pt x="5" y="152"/>
                    </a:cubicBezTo>
                    <a:cubicBezTo>
                      <a:pt x="5" y="151"/>
                      <a:pt x="6" y="150"/>
                      <a:pt x="7" y="150"/>
                    </a:cubicBezTo>
                    <a:cubicBezTo>
                      <a:pt x="7" y="150"/>
                      <a:pt x="7" y="150"/>
                      <a:pt x="7" y="150"/>
                    </a:cubicBezTo>
                    <a:cubicBezTo>
                      <a:pt x="8" y="151"/>
                      <a:pt x="9" y="152"/>
                      <a:pt x="9" y="153"/>
                    </a:cubicBezTo>
                    <a:cubicBezTo>
                      <a:pt x="9" y="153"/>
                      <a:pt x="9" y="153"/>
                      <a:pt x="9" y="153"/>
                    </a:cubicBezTo>
                    <a:cubicBezTo>
                      <a:pt x="9" y="154"/>
                      <a:pt x="8" y="155"/>
                      <a:pt x="7" y="155"/>
                    </a:cubicBezTo>
                    <a:cubicBezTo>
                      <a:pt x="7" y="155"/>
                      <a:pt x="7" y="155"/>
                      <a:pt x="7" y="155"/>
                    </a:cubicBezTo>
                    <a:cubicBezTo>
                      <a:pt x="7" y="155"/>
                      <a:pt x="7" y="155"/>
                      <a:pt x="6" y="155"/>
                    </a:cubicBezTo>
                    <a:close/>
                    <a:moveTo>
                      <a:pt x="380" y="146"/>
                    </a:moveTo>
                    <a:cubicBezTo>
                      <a:pt x="379" y="145"/>
                      <a:pt x="380" y="144"/>
                      <a:pt x="381" y="144"/>
                    </a:cubicBezTo>
                    <a:cubicBezTo>
                      <a:pt x="381" y="144"/>
                      <a:pt x="381" y="144"/>
                      <a:pt x="381" y="144"/>
                    </a:cubicBezTo>
                    <a:cubicBezTo>
                      <a:pt x="382" y="143"/>
                      <a:pt x="383" y="144"/>
                      <a:pt x="384" y="145"/>
                    </a:cubicBezTo>
                    <a:cubicBezTo>
                      <a:pt x="384" y="145"/>
                      <a:pt x="384" y="145"/>
                      <a:pt x="384" y="145"/>
                    </a:cubicBezTo>
                    <a:cubicBezTo>
                      <a:pt x="384" y="146"/>
                      <a:pt x="383" y="148"/>
                      <a:pt x="382" y="148"/>
                    </a:cubicBezTo>
                    <a:cubicBezTo>
                      <a:pt x="382" y="148"/>
                      <a:pt x="382" y="148"/>
                      <a:pt x="382" y="148"/>
                    </a:cubicBezTo>
                    <a:cubicBezTo>
                      <a:pt x="382" y="148"/>
                      <a:pt x="382" y="148"/>
                      <a:pt x="382" y="148"/>
                    </a:cubicBezTo>
                    <a:cubicBezTo>
                      <a:pt x="382" y="148"/>
                      <a:pt x="382" y="148"/>
                      <a:pt x="382" y="148"/>
                    </a:cubicBezTo>
                    <a:cubicBezTo>
                      <a:pt x="381" y="148"/>
                      <a:pt x="380" y="147"/>
                      <a:pt x="380" y="146"/>
                    </a:cubicBezTo>
                    <a:close/>
                    <a:moveTo>
                      <a:pt x="8" y="147"/>
                    </a:moveTo>
                    <a:cubicBezTo>
                      <a:pt x="7" y="147"/>
                      <a:pt x="6" y="146"/>
                      <a:pt x="7" y="145"/>
                    </a:cubicBezTo>
                    <a:cubicBezTo>
                      <a:pt x="7" y="145"/>
                      <a:pt x="7" y="145"/>
                      <a:pt x="7" y="145"/>
                    </a:cubicBezTo>
                    <a:cubicBezTo>
                      <a:pt x="7" y="144"/>
                      <a:pt x="8" y="143"/>
                      <a:pt x="9" y="143"/>
                    </a:cubicBezTo>
                    <a:cubicBezTo>
                      <a:pt x="9" y="143"/>
                      <a:pt x="9" y="143"/>
                      <a:pt x="9" y="143"/>
                    </a:cubicBezTo>
                    <a:cubicBezTo>
                      <a:pt x="10" y="144"/>
                      <a:pt x="11" y="145"/>
                      <a:pt x="11" y="146"/>
                    </a:cubicBezTo>
                    <a:cubicBezTo>
                      <a:pt x="11" y="146"/>
                      <a:pt x="11" y="146"/>
                      <a:pt x="11" y="146"/>
                    </a:cubicBezTo>
                    <a:cubicBezTo>
                      <a:pt x="10" y="147"/>
                      <a:pt x="10" y="148"/>
                      <a:pt x="9" y="148"/>
                    </a:cubicBezTo>
                    <a:cubicBezTo>
                      <a:pt x="9" y="148"/>
                      <a:pt x="9" y="148"/>
                      <a:pt x="9" y="148"/>
                    </a:cubicBezTo>
                    <a:cubicBezTo>
                      <a:pt x="8" y="148"/>
                      <a:pt x="8" y="148"/>
                      <a:pt x="8" y="147"/>
                    </a:cubicBezTo>
                    <a:close/>
                    <a:moveTo>
                      <a:pt x="378" y="139"/>
                    </a:moveTo>
                    <a:cubicBezTo>
                      <a:pt x="377" y="138"/>
                      <a:pt x="378" y="137"/>
                      <a:pt x="379" y="137"/>
                    </a:cubicBezTo>
                    <a:cubicBezTo>
                      <a:pt x="379" y="137"/>
                      <a:pt x="379" y="137"/>
                      <a:pt x="379" y="137"/>
                    </a:cubicBezTo>
                    <a:cubicBezTo>
                      <a:pt x="380" y="136"/>
                      <a:pt x="381" y="137"/>
                      <a:pt x="382" y="138"/>
                    </a:cubicBezTo>
                    <a:cubicBezTo>
                      <a:pt x="382" y="138"/>
                      <a:pt x="382" y="138"/>
                      <a:pt x="382" y="138"/>
                    </a:cubicBezTo>
                    <a:cubicBezTo>
                      <a:pt x="382" y="139"/>
                      <a:pt x="381" y="141"/>
                      <a:pt x="380" y="141"/>
                    </a:cubicBezTo>
                    <a:cubicBezTo>
                      <a:pt x="380" y="141"/>
                      <a:pt x="380" y="141"/>
                      <a:pt x="380" y="141"/>
                    </a:cubicBezTo>
                    <a:cubicBezTo>
                      <a:pt x="380" y="141"/>
                      <a:pt x="380" y="141"/>
                      <a:pt x="380" y="141"/>
                    </a:cubicBezTo>
                    <a:cubicBezTo>
                      <a:pt x="380" y="141"/>
                      <a:pt x="380" y="141"/>
                      <a:pt x="380" y="141"/>
                    </a:cubicBezTo>
                    <a:cubicBezTo>
                      <a:pt x="379" y="141"/>
                      <a:pt x="378" y="140"/>
                      <a:pt x="378" y="139"/>
                    </a:cubicBezTo>
                    <a:close/>
                    <a:moveTo>
                      <a:pt x="10" y="141"/>
                    </a:moveTo>
                    <a:cubicBezTo>
                      <a:pt x="9" y="140"/>
                      <a:pt x="8" y="139"/>
                      <a:pt x="9" y="138"/>
                    </a:cubicBezTo>
                    <a:cubicBezTo>
                      <a:pt x="9" y="138"/>
                      <a:pt x="9" y="138"/>
                      <a:pt x="9" y="138"/>
                    </a:cubicBezTo>
                    <a:cubicBezTo>
                      <a:pt x="9" y="137"/>
                      <a:pt x="10" y="136"/>
                      <a:pt x="11" y="136"/>
                    </a:cubicBezTo>
                    <a:cubicBezTo>
                      <a:pt x="11" y="136"/>
                      <a:pt x="11" y="136"/>
                      <a:pt x="11" y="136"/>
                    </a:cubicBezTo>
                    <a:cubicBezTo>
                      <a:pt x="12" y="137"/>
                      <a:pt x="13" y="138"/>
                      <a:pt x="13" y="139"/>
                    </a:cubicBezTo>
                    <a:cubicBezTo>
                      <a:pt x="13" y="139"/>
                      <a:pt x="13" y="139"/>
                      <a:pt x="13" y="139"/>
                    </a:cubicBezTo>
                    <a:cubicBezTo>
                      <a:pt x="12" y="140"/>
                      <a:pt x="12" y="141"/>
                      <a:pt x="11" y="141"/>
                    </a:cubicBezTo>
                    <a:cubicBezTo>
                      <a:pt x="11" y="141"/>
                      <a:pt x="11" y="141"/>
                      <a:pt x="11" y="141"/>
                    </a:cubicBezTo>
                    <a:cubicBezTo>
                      <a:pt x="10" y="141"/>
                      <a:pt x="10" y="141"/>
                      <a:pt x="10" y="141"/>
                    </a:cubicBezTo>
                    <a:close/>
                    <a:moveTo>
                      <a:pt x="375" y="133"/>
                    </a:moveTo>
                    <a:cubicBezTo>
                      <a:pt x="375" y="132"/>
                      <a:pt x="376" y="130"/>
                      <a:pt x="377" y="130"/>
                    </a:cubicBezTo>
                    <a:cubicBezTo>
                      <a:pt x="377" y="130"/>
                      <a:pt x="377" y="130"/>
                      <a:pt x="377" y="130"/>
                    </a:cubicBezTo>
                    <a:cubicBezTo>
                      <a:pt x="378" y="130"/>
                      <a:pt x="379" y="130"/>
                      <a:pt x="379" y="131"/>
                    </a:cubicBezTo>
                    <a:cubicBezTo>
                      <a:pt x="379" y="131"/>
                      <a:pt x="379" y="131"/>
                      <a:pt x="379" y="131"/>
                    </a:cubicBezTo>
                    <a:cubicBezTo>
                      <a:pt x="380" y="132"/>
                      <a:pt x="379" y="134"/>
                      <a:pt x="378" y="134"/>
                    </a:cubicBezTo>
                    <a:cubicBezTo>
                      <a:pt x="378" y="134"/>
                      <a:pt x="378" y="134"/>
                      <a:pt x="378" y="134"/>
                    </a:cubicBezTo>
                    <a:cubicBezTo>
                      <a:pt x="378" y="134"/>
                      <a:pt x="378" y="134"/>
                      <a:pt x="377" y="134"/>
                    </a:cubicBezTo>
                    <a:cubicBezTo>
                      <a:pt x="377" y="134"/>
                      <a:pt x="377" y="134"/>
                      <a:pt x="377" y="134"/>
                    </a:cubicBezTo>
                    <a:cubicBezTo>
                      <a:pt x="376" y="134"/>
                      <a:pt x="376" y="134"/>
                      <a:pt x="375" y="133"/>
                    </a:cubicBezTo>
                    <a:close/>
                    <a:moveTo>
                      <a:pt x="12" y="134"/>
                    </a:moveTo>
                    <a:cubicBezTo>
                      <a:pt x="11" y="133"/>
                      <a:pt x="11" y="132"/>
                      <a:pt x="11" y="131"/>
                    </a:cubicBezTo>
                    <a:cubicBezTo>
                      <a:pt x="11" y="131"/>
                      <a:pt x="11" y="131"/>
                      <a:pt x="11" y="131"/>
                    </a:cubicBezTo>
                    <a:cubicBezTo>
                      <a:pt x="11" y="130"/>
                      <a:pt x="12" y="129"/>
                      <a:pt x="14" y="130"/>
                    </a:cubicBezTo>
                    <a:cubicBezTo>
                      <a:pt x="14" y="130"/>
                      <a:pt x="14" y="130"/>
                      <a:pt x="14" y="130"/>
                    </a:cubicBezTo>
                    <a:cubicBezTo>
                      <a:pt x="15" y="130"/>
                      <a:pt x="15" y="131"/>
                      <a:pt x="15" y="132"/>
                    </a:cubicBezTo>
                    <a:cubicBezTo>
                      <a:pt x="15" y="132"/>
                      <a:pt x="15" y="132"/>
                      <a:pt x="15" y="132"/>
                    </a:cubicBezTo>
                    <a:cubicBezTo>
                      <a:pt x="15" y="133"/>
                      <a:pt x="14" y="134"/>
                      <a:pt x="13" y="134"/>
                    </a:cubicBezTo>
                    <a:cubicBezTo>
                      <a:pt x="13" y="134"/>
                      <a:pt x="13" y="134"/>
                      <a:pt x="13" y="134"/>
                    </a:cubicBezTo>
                    <a:cubicBezTo>
                      <a:pt x="13" y="134"/>
                      <a:pt x="12" y="134"/>
                      <a:pt x="12" y="134"/>
                    </a:cubicBezTo>
                    <a:close/>
                    <a:moveTo>
                      <a:pt x="373" y="126"/>
                    </a:moveTo>
                    <a:cubicBezTo>
                      <a:pt x="372" y="125"/>
                      <a:pt x="373" y="124"/>
                      <a:pt x="374" y="123"/>
                    </a:cubicBezTo>
                    <a:cubicBezTo>
                      <a:pt x="374" y="123"/>
                      <a:pt x="374" y="123"/>
                      <a:pt x="374" y="123"/>
                    </a:cubicBezTo>
                    <a:cubicBezTo>
                      <a:pt x="375" y="123"/>
                      <a:pt x="376" y="123"/>
                      <a:pt x="377" y="124"/>
                    </a:cubicBezTo>
                    <a:cubicBezTo>
                      <a:pt x="377" y="124"/>
                      <a:pt x="377" y="124"/>
                      <a:pt x="377" y="124"/>
                    </a:cubicBezTo>
                    <a:cubicBezTo>
                      <a:pt x="377" y="126"/>
                      <a:pt x="377" y="127"/>
                      <a:pt x="376" y="127"/>
                    </a:cubicBezTo>
                    <a:cubicBezTo>
                      <a:pt x="376" y="127"/>
                      <a:pt x="376" y="127"/>
                      <a:pt x="376" y="127"/>
                    </a:cubicBezTo>
                    <a:cubicBezTo>
                      <a:pt x="375" y="127"/>
                      <a:pt x="375" y="127"/>
                      <a:pt x="375" y="127"/>
                    </a:cubicBezTo>
                    <a:cubicBezTo>
                      <a:pt x="375" y="127"/>
                      <a:pt x="375" y="127"/>
                      <a:pt x="375" y="127"/>
                    </a:cubicBezTo>
                    <a:cubicBezTo>
                      <a:pt x="374" y="127"/>
                      <a:pt x="373" y="127"/>
                      <a:pt x="373" y="126"/>
                    </a:cubicBezTo>
                    <a:close/>
                    <a:moveTo>
                      <a:pt x="15" y="127"/>
                    </a:moveTo>
                    <a:cubicBezTo>
                      <a:pt x="14" y="126"/>
                      <a:pt x="13" y="125"/>
                      <a:pt x="13" y="124"/>
                    </a:cubicBezTo>
                    <a:cubicBezTo>
                      <a:pt x="13" y="124"/>
                      <a:pt x="13" y="124"/>
                      <a:pt x="13" y="124"/>
                    </a:cubicBezTo>
                    <a:cubicBezTo>
                      <a:pt x="14" y="123"/>
                      <a:pt x="15" y="122"/>
                      <a:pt x="16" y="123"/>
                    </a:cubicBezTo>
                    <a:cubicBezTo>
                      <a:pt x="16" y="123"/>
                      <a:pt x="16" y="123"/>
                      <a:pt x="16" y="123"/>
                    </a:cubicBezTo>
                    <a:cubicBezTo>
                      <a:pt x="17" y="123"/>
                      <a:pt x="18" y="125"/>
                      <a:pt x="17" y="126"/>
                    </a:cubicBezTo>
                    <a:cubicBezTo>
                      <a:pt x="17" y="126"/>
                      <a:pt x="17" y="126"/>
                      <a:pt x="17" y="126"/>
                    </a:cubicBezTo>
                    <a:cubicBezTo>
                      <a:pt x="17" y="126"/>
                      <a:pt x="16" y="127"/>
                      <a:pt x="15" y="127"/>
                    </a:cubicBezTo>
                    <a:cubicBezTo>
                      <a:pt x="15" y="127"/>
                      <a:pt x="15" y="127"/>
                      <a:pt x="15" y="127"/>
                    </a:cubicBezTo>
                    <a:cubicBezTo>
                      <a:pt x="15" y="127"/>
                      <a:pt x="15" y="127"/>
                      <a:pt x="15" y="127"/>
                    </a:cubicBezTo>
                    <a:close/>
                    <a:moveTo>
                      <a:pt x="370" y="119"/>
                    </a:moveTo>
                    <a:cubicBezTo>
                      <a:pt x="370" y="118"/>
                      <a:pt x="370" y="117"/>
                      <a:pt x="371" y="117"/>
                    </a:cubicBezTo>
                    <a:cubicBezTo>
                      <a:pt x="371" y="117"/>
                      <a:pt x="371" y="117"/>
                      <a:pt x="371" y="117"/>
                    </a:cubicBezTo>
                    <a:cubicBezTo>
                      <a:pt x="372" y="116"/>
                      <a:pt x="374" y="117"/>
                      <a:pt x="374" y="118"/>
                    </a:cubicBezTo>
                    <a:cubicBezTo>
                      <a:pt x="374" y="118"/>
                      <a:pt x="374" y="118"/>
                      <a:pt x="374" y="118"/>
                    </a:cubicBezTo>
                    <a:cubicBezTo>
                      <a:pt x="375" y="119"/>
                      <a:pt x="374" y="120"/>
                      <a:pt x="373" y="121"/>
                    </a:cubicBezTo>
                    <a:cubicBezTo>
                      <a:pt x="373" y="121"/>
                      <a:pt x="373" y="121"/>
                      <a:pt x="373" y="121"/>
                    </a:cubicBezTo>
                    <a:cubicBezTo>
                      <a:pt x="373" y="121"/>
                      <a:pt x="372" y="121"/>
                      <a:pt x="372" y="121"/>
                    </a:cubicBezTo>
                    <a:cubicBezTo>
                      <a:pt x="372" y="121"/>
                      <a:pt x="372" y="121"/>
                      <a:pt x="372" y="121"/>
                    </a:cubicBezTo>
                    <a:cubicBezTo>
                      <a:pt x="371" y="121"/>
                      <a:pt x="371" y="120"/>
                      <a:pt x="370" y="119"/>
                    </a:cubicBezTo>
                    <a:close/>
                    <a:moveTo>
                      <a:pt x="17" y="120"/>
                    </a:moveTo>
                    <a:cubicBezTo>
                      <a:pt x="16" y="120"/>
                      <a:pt x="16" y="118"/>
                      <a:pt x="16" y="117"/>
                    </a:cubicBezTo>
                    <a:cubicBezTo>
                      <a:pt x="16" y="117"/>
                      <a:pt x="16" y="117"/>
                      <a:pt x="16" y="117"/>
                    </a:cubicBezTo>
                    <a:cubicBezTo>
                      <a:pt x="17" y="116"/>
                      <a:pt x="18" y="116"/>
                      <a:pt x="19" y="116"/>
                    </a:cubicBezTo>
                    <a:cubicBezTo>
                      <a:pt x="19" y="116"/>
                      <a:pt x="19" y="116"/>
                      <a:pt x="19" y="116"/>
                    </a:cubicBezTo>
                    <a:cubicBezTo>
                      <a:pt x="20" y="117"/>
                      <a:pt x="21" y="118"/>
                      <a:pt x="20" y="119"/>
                    </a:cubicBezTo>
                    <a:cubicBezTo>
                      <a:pt x="20" y="119"/>
                      <a:pt x="20" y="119"/>
                      <a:pt x="20" y="119"/>
                    </a:cubicBezTo>
                    <a:cubicBezTo>
                      <a:pt x="20" y="120"/>
                      <a:pt x="19" y="120"/>
                      <a:pt x="18" y="120"/>
                    </a:cubicBezTo>
                    <a:cubicBezTo>
                      <a:pt x="18" y="120"/>
                      <a:pt x="18" y="120"/>
                      <a:pt x="18" y="120"/>
                    </a:cubicBezTo>
                    <a:cubicBezTo>
                      <a:pt x="18" y="120"/>
                      <a:pt x="18" y="120"/>
                      <a:pt x="17" y="120"/>
                    </a:cubicBezTo>
                    <a:close/>
                    <a:moveTo>
                      <a:pt x="367" y="113"/>
                    </a:moveTo>
                    <a:cubicBezTo>
                      <a:pt x="367" y="112"/>
                      <a:pt x="367" y="111"/>
                      <a:pt x="368" y="110"/>
                    </a:cubicBezTo>
                    <a:cubicBezTo>
                      <a:pt x="368" y="110"/>
                      <a:pt x="368" y="110"/>
                      <a:pt x="368" y="110"/>
                    </a:cubicBezTo>
                    <a:cubicBezTo>
                      <a:pt x="369" y="110"/>
                      <a:pt x="370" y="110"/>
                      <a:pt x="371" y="111"/>
                    </a:cubicBezTo>
                    <a:cubicBezTo>
                      <a:pt x="371" y="111"/>
                      <a:pt x="371" y="111"/>
                      <a:pt x="371" y="111"/>
                    </a:cubicBezTo>
                    <a:cubicBezTo>
                      <a:pt x="372" y="112"/>
                      <a:pt x="371" y="113"/>
                      <a:pt x="370" y="114"/>
                    </a:cubicBezTo>
                    <a:cubicBezTo>
                      <a:pt x="370" y="114"/>
                      <a:pt x="370" y="114"/>
                      <a:pt x="370" y="114"/>
                    </a:cubicBezTo>
                    <a:cubicBezTo>
                      <a:pt x="370" y="114"/>
                      <a:pt x="369" y="114"/>
                      <a:pt x="369" y="114"/>
                    </a:cubicBezTo>
                    <a:cubicBezTo>
                      <a:pt x="369" y="114"/>
                      <a:pt x="369" y="114"/>
                      <a:pt x="369" y="114"/>
                    </a:cubicBezTo>
                    <a:cubicBezTo>
                      <a:pt x="368" y="114"/>
                      <a:pt x="368" y="114"/>
                      <a:pt x="367" y="113"/>
                    </a:cubicBezTo>
                    <a:close/>
                    <a:moveTo>
                      <a:pt x="20" y="114"/>
                    </a:moveTo>
                    <a:cubicBezTo>
                      <a:pt x="19" y="113"/>
                      <a:pt x="19" y="112"/>
                      <a:pt x="19" y="111"/>
                    </a:cubicBezTo>
                    <a:cubicBezTo>
                      <a:pt x="19" y="111"/>
                      <a:pt x="19" y="111"/>
                      <a:pt x="19" y="111"/>
                    </a:cubicBezTo>
                    <a:cubicBezTo>
                      <a:pt x="20" y="110"/>
                      <a:pt x="21" y="109"/>
                      <a:pt x="22" y="110"/>
                    </a:cubicBezTo>
                    <a:cubicBezTo>
                      <a:pt x="22" y="110"/>
                      <a:pt x="22" y="110"/>
                      <a:pt x="22" y="110"/>
                    </a:cubicBezTo>
                    <a:cubicBezTo>
                      <a:pt x="23" y="110"/>
                      <a:pt x="24" y="111"/>
                      <a:pt x="23" y="113"/>
                    </a:cubicBezTo>
                    <a:cubicBezTo>
                      <a:pt x="23" y="113"/>
                      <a:pt x="23" y="113"/>
                      <a:pt x="23" y="113"/>
                    </a:cubicBezTo>
                    <a:cubicBezTo>
                      <a:pt x="23" y="113"/>
                      <a:pt x="22" y="114"/>
                      <a:pt x="21" y="114"/>
                    </a:cubicBezTo>
                    <a:cubicBezTo>
                      <a:pt x="21" y="114"/>
                      <a:pt x="21" y="114"/>
                      <a:pt x="21" y="114"/>
                    </a:cubicBezTo>
                    <a:cubicBezTo>
                      <a:pt x="21" y="114"/>
                      <a:pt x="21" y="114"/>
                      <a:pt x="20" y="114"/>
                    </a:cubicBezTo>
                    <a:close/>
                    <a:moveTo>
                      <a:pt x="364" y="107"/>
                    </a:moveTo>
                    <a:cubicBezTo>
                      <a:pt x="363" y="106"/>
                      <a:pt x="364" y="104"/>
                      <a:pt x="365" y="104"/>
                    </a:cubicBezTo>
                    <a:cubicBezTo>
                      <a:pt x="365" y="104"/>
                      <a:pt x="365" y="104"/>
                      <a:pt x="365" y="104"/>
                    </a:cubicBezTo>
                    <a:cubicBezTo>
                      <a:pt x="366" y="103"/>
                      <a:pt x="367" y="104"/>
                      <a:pt x="368" y="105"/>
                    </a:cubicBezTo>
                    <a:cubicBezTo>
                      <a:pt x="368" y="105"/>
                      <a:pt x="368" y="105"/>
                      <a:pt x="368" y="105"/>
                    </a:cubicBezTo>
                    <a:cubicBezTo>
                      <a:pt x="368" y="106"/>
                      <a:pt x="368" y="107"/>
                      <a:pt x="367" y="107"/>
                    </a:cubicBezTo>
                    <a:cubicBezTo>
                      <a:pt x="367" y="107"/>
                      <a:pt x="367" y="107"/>
                      <a:pt x="367" y="107"/>
                    </a:cubicBezTo>
                    <a:cubicBezTo>
                      <a:pt x="367" y="108"/>
                      <a:pt x="366" y="108"/>
                      <a:pt x="366" y="108"/>
                    </a:cubicBezTo>
                    <a:cubicBezTo>
                      <a:pt x="366" y="108"/>
                      <a:pt x="366" y="108"/>
                      <a:pt x="366" y="108"/>
                    </a:cubicBezTo>
                    <a:cubicBezTo>
                      <a:pt x="365" y="108"/>
                      <a:pt x="364" y="107"/>
                      <a:pt x="364" y="107"/>
                    </a:cubicBezTo>
                    <a:close/>
                    <a:moveTo>
                      <a:pt x="24" y="107"/>
                    </a:moveTo>
                    <a:cubicBezTo>
                      <a:pt x="22" y="106"/>
                      <a:pt x="22" y="105"/>
                      <a:pt x="23" y="104"/>
                    </a:cubicBezTo>
                    <a:cubicBezTo>
                      <a:pt x="23" y="104"/>
                      <a:pt x="23" y="104"/>
                      <a:pt x="23" y="104"/>
                    </a:cubicBezTo>
                    <a:cubicBezTo>
                      <a:pt x="23" y="104"/>
                      <a:pt x="23" y="104"/>
                      <a:pt x="23" y="104"/>
                    </a:cubicBezTo>
                    <a:cubicBezTo>
                      <a:pt x="23" y="104"/>
                      <a:pt x="23" y="104"/>
                      <a:pt x="23" y="104"/>
                    </a:cubicBezTo>
                    <a:cubicBezTo>
                      <a:pt x="23" y="103"/>
                      <a:pt x="24" y="103"/>
                      <a:pt x="26" y="103"/>
                    </a:cubicBezTo>
                    <a:cubicBezTo>
                      <a:pt x="26" y="103"/>
                      <a:pt x="26" y="103"/>
                      <a:pt x="26" y="103"/>
                    </a:cubicBezTo>
                    <a:cubicBezTo>
                      <a:pt x="27" y="104"/>
                      <a:pt x="27" y="105"/>
                      <a:pt x="26" y="106"/>
                    </a:cubicBezTo>
                    <a:cubicBezTo>
                      <a:pt x="26" y="106"/>
                      <a:pt x="26" y="106"/>
                      <a:pt x="26" y="106"/>
                    </a:cubicBezTo>
                    <a:cubicBezTo>
                      <a:pt x="26" y="107"/>
                      <a:pt x="25" y="107"/>
                      <a:pt x="25" y="107"/>
                    </a:cubicBezTo>
                    <a:cubicBezTo>
                      <a:pt x="25" y="107"/>
                      <a:pt x="25" y="107"/>
                      <a:pt x="25" y="107"/>
                    </a:cubicBezTo>
                    <a:cubicBezTo>
                      <a:pt x="24" y="107"/>
                      <a:pt x="24" y="107"/>
                      <a:pt x="24" y="107"/>
                    </a:cubicBezTo>
                    <a:close/>
                    <a:moveTo>
                      <a:pt x="361" y="100"/>
                    </a:moveTo>
                    <a:cubicBezTo>
                      <a:pt x="360" y="99"/>
                      <a:pt x="360" y="98"/>
                      <a:pt x="361" y="97"/>
                    </a:cubicBezTo>
                    <a:cubicBezTo>
                      <a:pt x="361" y="97"/>
                      <a:pt x="361" y="97"/>
                      <a:pt x="361" y="97"/>
                    </a:cubicBezTo>
                    <a:cubicBezTo>
                      <a:pt x="362" y="97"/>
                      <a:pt x="364" y="97"/>
                      <a:pt x="364" y="98"/>
                    </a:cubicBezTo>
                    <a:cubicBezTo>
                      <a:pt x="364" y="98"/>
                      <a:pt x="364" y="98"/>
                      <a:pt x="364" y="98"/>
                    </a:cubicBezTo>
                    <a:cubicBezTo>
                      <a:pt x="365" y="99"/>
                      <a:pt x="364" y="101"/>
                      <a:pt x="363" y="101"/>
                    </a:cubicBezTo>
                    <a:cubicBezTo>
                      <a:pt x="363" y="101"/>
                      <a:pt x="363" y="101"/>
                      <a:pt x="363" y="101"/>
                    </a:cubicBezTo>
                    <a:cubicBezTo>
                      <a:pt x="363" y="101"/>
                      <a:pt x="363" y="101"/>
                      <a:pt x="362" y="101"/>
                    </a:cubicBezTo>
                    <a:cubicBezTo>
                      <a:pt x="362" y="101"/>
                      <a:pt x="362" y="101"/>
                      <a:pt x="362" y="101"/>
                    </a:cubicBezTo>
                    <a:cubicBezTo>
                      <a:pt x="362" y="101"/>
                      <a:pt x="361" y="101"/>
                      <a:pt x="361" y="100"/>
                    </a:cubicBezTo>
                    <a:close/>
                    <a:moveTo>
                      <a:pt x="27" y="101"/>
                    </a:moveTo>
                    <a:cubicBezTo>
                      <a:pt x="26" y="100"/>
                      <a:pt x="26" y="99"/>
                      <a:pt x="26" y="98"/>
                    </a:cubicBezTo>
                    <a:cubicBezTo>
                      <a:pt x="26" y="98"/>
                      <a:pt x="26" y="98"/>
                      <a:pt x="26" y="98"/>
                    </a:cubicBezTo>
                    <a:cubicBezTo>
                      <a:pt x="27" y="97"/>
                      <a:pt x="28" y="96"/>
                      <a:pt x="29" y="97"/>
                    </a:cubicBezTo>
                    <a:cubicBezTo>
                      <a:pt x="29" y="97"/>
                      <a:pt x="29" y="97"/>
                      <a:pt x="29" y="97"/>
                    </a:cubicBezTo>
                    <a:cubicBezTo>
                      <a:pt x="30" y="98"/>
                      <a:pt x="30" y="99"/>
                      <a:pt x="30" y="100"/>
                    </a:cubicBezTo>
                    <a:cubicBezTo>
                      <a:pt x="30" y="100"/>
                      <a:pt x="30" y="100"/>
                      <a:pt x="30" y="100"/>
                    </a:cubicBezTo>
                    <a:cubicBezTo>
                      <a:pt x="29" y="101"/>
                      <a:pt x="29" y="101"/>
                      <a:pt x="28" y="101"/>
                    </a:cubicBezTo>
                    <a:cubicBezTo>
                      <a:pt x="28" y="101"/>
                      <a:pt x="28" y="101"/>
                      <a:pt x="28" y="101"/>
                    </a:cubicBezTo>
                    <a:cubicBezTo>
                      <a:pt x="28" y="101"/>
                      <a:pt x="27" y="101"/>
                      <a:pt x="27" y="101"/>
                    </a:cubicBezTo>
                    <a:close/>
                    <a:moveTo>
                      <a:pt x="357" y="94"/>
                    </a:moveTo>
                    <a:cubicBezTo>
                      <a:pt x="357" y="94"/>
                      <a:pt x="357" y="94"/>
                      <a:pt x="357" y="94"/>
                    </a:cubicBezTo>
                    <a:cubicBezTo>
                      <a:pt x="356" y="93"/>
                      <a:pt x="357" y="92"/>
                      <a:pt x="358" y="91"/>
                    </a:cubicBezTo>
                    <a:cubicBezTo>
                      <a:pt x="358" y="91"/>
                      <a:pt x="358" y="91"/>
                      <a:pt x="358" y="91"/>
                    </a:cubicBezTo>
                    <a:cubicBezTo>
                      <a:pt x="359" y="91"/>
                      <a:pt x="360" y="91"/>
                      <a:pt x="360" y="92"/>
                    </a:cubicBezTo>
                    <a:cubicBezTo>
                      <a:pt x="360" y="92"/>
                      <a:pt x="360" y="92"/>
                      <a:pt x="360" y="92"/>
                    </a:cubicBezTo>
                    <a:cubicBezTo>
                      <a:pt x="360" y="92"/>
                      <a:pt x="360" y="92"/>
                      <a:pt x="360" y="92"/>
                    </a:cubicBezTo>
                    <a:cubicBezTo>
                      <a:pt x="360" y="92"/>
                      <a:pt x="360" y="92"/>
                      <a:pt x="360" y="92"/>
                    </a:cubicBezTo>
                    <a:cubicBezTo>
                      <a:pt x="361" y="93"/>
                      <a:pt x="361" y="94"/>
                      <a:pt x="360" y="95"/>
                    </a:cubicBezTo>
                    <a:cubicBezTo>
                      <a:pt x="360" y="95"/>
                      <a:pt x="360" y="95"/>
                      <a:pt x="360" y="95"/>
                    </a:cubicBezTo>
                    <a:cubicBezTo>
                      <a:pt x="359" y="95"/>
                      <a:pt x="359" y="95"/>
                      <a:pt x="359" y="95"/>
                    </a:cubicBezTo>
                    <a:cubicBezTo>
                      <a:pt x="359" y="95"/>
                      <a:pt x="359" y="95"/>
                      <a:pt x="359" y="95"/>
                    </a:cubicBezTo>
                    <a:cubicBezTo>
                      <a:pt x="358" y="95"/>
                      <a:pt x="357" y="95"/>
                      <a:pt x="357" y="94"/>
                    </a:cubicBezTo>
                    <a:close/>
                    <a:moveTo>
                      <a:pt x="31" y="94"/>
                    </a:moveTo>
                    <a:cubicBezTo>
                      <a:pt x="30" y="94"/>
                      <a:pt x="29" y="93"/>
                      <a:pt x="30" y="92"/>
                    </a:cubicBezTo>
                    <a:cubicBezTo>
                      <a:pt x="30" y="92"/>
                      <a:pt x="30" y="92"/>
                      <a:pt x="30" y="92"/>
                    </a:cubicBezTo>
                    <a:cubicBezTo>
                      <a:pt x="31" y="91"/>
                      <a:pt x="32" y="90"/>
                      <a:pt x="33" y="91"/>
                    </a:cubicBezTo>
                    <a:cubicBezTo>
                      <a:pt x="33" y="91"/>
                      <a:pt x="33" y="91"/>
                      <a:pt x="33" y="91"/>
                    </a:cubicBezTo>
                    <a:cubicBezTo>
                      <a:pt x="34" y="91"/>
                      <a:pt x="34" y="93"/>
                      <a:pt x="34" y="94"/>
                    </a:cubicBezTo>
                    <a:cubicBezTo>
                      <a:pt x="34" y="94"/>
                      <a:pt x="34" y="94"/>
                      <a:pt x="34" y="94"/>
                    </a:cubicBezTo>
                    <a:cubicBezTo>
                      <a:pt x="33" y="94"/>
                      <a:pt x="32" y="95"/>
                      <a:pt x="32" y="95"/>
                    </a:cubicBezTo>
                    <a:cubicBezTo>
                      <a:pt x="32" y="95"/>
                      <a:pt x="32" y="95"/>
                      <a:pt x="32" y="95"/>
                    </a:cubicBezTo>
                    <a:cubicBezTo>
                      <a:pt x="31" y="95"/>
                      <a:pt x="31" y="95"/>
                      <a:pt x="31" y="94"/>
                    </a:cubicBezTo>
                    <a:close/>
                    <a:moveTo>
                      <a:pt x="353" y="88"/>
                    </a:moveTo>
                    <a:cubicBezTo>
                      <a:pt x="353" y="88"/>
                      <a:pt x="353" y="88"/>
                      <a:pt x="353" y="88"/>
                    </a:cubicBezTo>
                    <a:cubicBezTo>
                      <a:pt x="352" y="87"/>
                      <a:pt x="353" y="86"/>
                      <a:pt x="353" y="85"/>
                    </a:cubicBezTo>
                    <a:cubicBezTo>
                      <a:pt x="353" y="85"/>
                      <a:pt x="353" y="85"/>
                      <a:pt x="353" y="85"/>
                    </a:cubicBezTo>
                    <a:cubicBezTo>
                      <a:pt x="354" y="85"/>
                      <a:pt x="356" y="85"/>
                      <a:pt x="356" y="86"/>
                    </a:cubicBezTo>
                    <a:cubicBezTo>
                      <a:pt x="356" y="86"/>
                      <a:pt x="356" y="86"/>
                      <a:pt x="356" y="86"/>
                    </a:cubicBezTo>
                    <a:cubicBezTo>
                      <a:pt x="356" y="86"/>
                      <a:pt x="356" y="86"/>
                      <a:pt x="356" y="86"/>
                    </a:cubicBezTo>
                    <a:cubicBezTo>
                      <a:pt x="356" y="86"/>
                      <a:pt x="356" y="86"/>
                      <a:pt x="356" y="86"/>
                    </a:cubicBezTo>
                    <a:cubicBezTo>
                      <a:pt x="357" y="87"/>
                      <a:pt x="357" y="88"/>
                      <a:pt x="356" y="89"/>
                    </a:cubicBezTo>
                    <a:cubicBezTo>
                      <a:pt x="356" y="89"/>
                      <a:pt x="356" y="89"/>
                      <a:pt x="356" y="89"/>
                    </a:cubicBezTo>
                    <a:cubicBezTo>
                      <a:pt x="356" y="89"/>
                      <a:pt x="355" y="89"/>
                      <a:pt x="355" y="89"/>
                    </a:cubicBezTo>
                    <a:cubicBezTo>
                      <a:pt x="355" y="89"/>
                      <a:pt x="355" y="89"/>
                      <a:pt x="355" y="89"/>
                    </a:cubicBezTo>
                    <a:cubicBezTo>
                      <a:pt x="354" y="89"/>
                      <a:pt x="353" y="89"/>
                      <a:pt x="353" y="88"/>
                    </a:cubicBezTo>
                    <a:close/>
                    <a:moveTo>
                      <a:pt x="35" y="88"/>
                    </a:moveTo>
                    <a:cubicBezTo>
                      <a:pt x="34" y="88"/>
                      <a:pt x="33" y="86"/>
                      <a:pt x="34" y="85"/>
                    </a:cubicBezTo>
                    <a:cubicBezTo>
                      <a:pt x="34" y="85"/>
                      <a:pt x="34" y="85"/>
                      <a:pt x="34" y="85"/>
                    </a:cubicBezTo>
                    <a:cubicBezTo>
                      <a:pt x="34" y="85"/>
                      <a:pt x="34" y="85"/>
                      <a:pt x="34" y="85"/>
                    </a:cubicBezTo>
                    <a:cubicBezTo>
                      <a:pt x="34" y="85"/>
                      <a:pt x="34" y="85"/>
                      <a:pt x="34" y="85"/>
                    </a:cubicBezTo>
                    <a:cubicBezTo>
                      <a:pt x="35" y="84"/>
                      <a:pt x="36" y="84"/>
                      <a:pt x="37" y="85"/>
                    </a:cubicBezTo>
                    <a:cubicBezTo>
                      <a:pt x="37" y="85"/>
                      <a:pt x="37" y="85"/>
                      <a:pt x="37" y="85"/>
                    </a:cubicBezTo>
                    <a:cubicBezTo>
                      <a:pt x="38" y="86"/>
                      <a:pt x="38" y="87"/>
                      <a:pt x="38" y="88"/>
                    </a:cubicBezTo>
                    <a:cubicBezTo>
                      <a:pt x="38" y="88"/>
                      <a:pt x="38" y="88"/>
                      <a:pt x="38" y="88"/>
                    </a:cubicBezTo>
                    <a:cubicBezTo>
                      <a:pt x="37" y="88"/>
                      <a:pt x="36" y="89"/>
                      <a:pt x="36" y="89"/>
                    </a:cubicBezTo>
                    <a:cubicBezTo>
                      <a:pt x="36" y="89"/>
                      <a:pt x="36" y="89"/>
                      <a:pt x="36" y="89"/>
                    </a:cubicBezTo>
                    <a:cubicBezTo>
                      <a:pt x="35" y="89"/>
                      <a:pt x="35" y="89"/>
                      <a:pt x="35" y="88"/>
                    </a:cubicBezTo>
                    <a:close/>
                    <a:moveTo>
                      <a:pt x="349" y="82"/>
                    </a:moveTo>
                    <a:cubicBezTo>
                      <a:pt x="348" y="82"/>
                      <a:pt x="348" y="80"/>
                      <a:pt x="349" y="79"/>
                    </a:cubicBezTo>
                    <a:cubicBezTo>
                      <a:pt x="349" y="79"/>
                      <a:pt x="349" y="79"/>
                      <a:pt x="349" y="79"/>
                    </a:cubicBezTo>
                    <a:cubicBezTo>
                      <a:pt x="350" y="79"/>
                      <a:pt x="352" y="79"/>
                      <a:pt x="352" y="80"/>
                    </a:cubicBezTo>
                    <a:cubicBezTo>
                      <a:pt x="352" y="80"/>
                      <a:pt x="352" y="80"/>
                      <a:pt x="352" y="80"/>
                    </a:cubicBezTo>
                    <a:cubicBezTo>
                      <a:pt x="353" y="81"/>
                      <a:pt x="353" y="82"/>
                      <a:pt x="352" y="83"/>
                    </a:cubicBezTo>
                    <a:cubicBezTo>
                      <a:pt x="352" y="83"/>
                      <a:pt x="352" y="83"/>
                      <a:pt x="352" y="83"/>
                    </a:cubicBezTo>
                    <a:cubicBezTo>
                      <a:pt x="351" y="83"/>
                      <a:pt x="351" y="83"/>
                      <a:pt x="351" y="83"/>
                    </a:cubicBezTo>
                    <a:cubicBezTo>
                      <a:pt x="351" y="83"/>
                      <a:pt x="351" y="83"/>
                      <a:pt x="351" y="83"/>
                    </a:cubicBezTo>
                    <a:cubicBezTo>
                      <a:pt x="350" y="83"/>
                      <a:pt x="349" y="83"/>
                      <a:pt x="349" y="82"/>
                    </a:cubicBezTo>
                    <a:close/>
                    <a:moveTo>
                      <a:pt x="39" y="82"/>
                    </a:moveTo>
                    <a:cubicBezTo>
                      <a:pt x="38" y="82"/>
                      <a:pt x="38" y="80"/>
                      <a:pt x="38" y="79"/>
                    </a:cubicBezTo>
                    <a:cubicBezTo>
                      <a:pt x="38" y="79"/>
                      <a:pt x="38" y="79"/>
                      <a:pt x="38" y="79"/>
                    </a:cubicBezTo>
                    <a:cubicBezTo>
                      <a:pt x="39" y="79"/>
                      <a:pt x="40" y="78"/>
                      <a:pt x="41" y="79"/>
                    </a:cubicBezTo>
                    <a:cubicBezTo>
                      <a:pt x="41" y="79"/>
                      <a:pt x="41" y="79"/>
                      <a:pt x="41" y="79"/>
                    </a:cubicBezTo>
                    <a:cubicBezTo>
                      <a:pt x="42" y="80"/>
                      <a:pt x="42" y="81"/>
                      <a:pt x="42" y="82"/>
                    </a:cubicBezTo>
                    <a:cubicBezTo>
                      <a:pt x="42" y="82"/>
                      <a:pt x="42" y="82"/>
                      <a:pt x="42" y="82"/>
                    </a:cubicBezTo>
                    <a:cubicBezTo>
                      <a:pt x="41" y="83"/>
                      <a:pt x="41" y="83"/>
                      <a:pt x="40" y="83"/>
                    </a:cubicBezTo>
                    <a:cubicBezTo>
                      <a:pt x="40" y="83"/>
                      <a:pt x="40" y="83"/>
                      <a:pt x="40" y="83"/>
                    </a:cubicBezTo>
                    <a:cubicBezTo>
                      <a:pt x="40" y="83"/>
                      <a:pt x="39" y="83"/>
                      <a:pt x="39" y="82"/>
                    </a:cubicBezTo>
                    <a:close/>
                    <a:moveTo>
                      <a:pt x="344" y="77"/>
                    </a:moveTo>
                    <a:cubicBezTo>
                      <a:pt x="344" y="76"/>
                      <a:pt x="344" y="75"/>
                      <a:pt x="345" y="74"/>
                    </a:cubicBezTo>
                    <a:cubicBezTo>
                      <a:pt x="345" y="74"/>
                      <a:pt x="345" y="74"/>
                      <a:pt x="345" y="74"/>
                    </a:cubicBezTo>
                    <a:cubicBezTo>
                      <a:pt x="346" y="73"/>
                      <a:pt x="347" y="73"/>
                      <a:pt x="348" y="74"/>
                    </a:cubicBezTo>
                    <a:cubicBezTo>
                      <a:pt x="348" y="74"/>
                      <a:pt x="348" y="74"/>
                      <a:pt x="348" y="74"/>
                    </a:cubicBezTo>
                    <a:cubicBezTo>
                      <a:pt x="348" y="74"/>
                      <a:pt x="348" y="74"/>
                      <a:pt x="348" y="74"/>
                    </a:cubicBezTo>
                    <a:cubicBezTo>
                      <a:pt x="348" y="74"/>
                      <a:pt x="348" y="74"/>
                      <a:pt x="348" y="74"/>
                    </a:cubicBezTo>
                    <a:cubicBezTo>
                      <a:pt x="349" y="75"/>
                      <a:pt x="348" y="76"/>
                      <a:pt x="347" y="77"/>
                    </a:cubicBezTo>
                    <a:cubicBezTo>
                      <a:pt x="347" y="77"/>
                      <a:pt x="347" y="77"/>
                      <a:pt x="347" y="77"/>
                    </a:cubicBezTo>
                    <a:cubicBezTo>
                      <a:pt x="347" y="77"/>
                      <a:pt x="347" y="78"/>
                      <a:pt x="346" y="78"/>
                    </a:cubicBezTo>
                    <a:cubicBezTo>
                      <a:pt x="346" y="78"/>
                      <a:pt x="346" y="78"/>
                      <a:pt x="346" y="78"/>
                    </a:cubicBezTo>
                    <a:cubicBezTo>
                      <a:pt x="346" y="78"/>
                      <a:pt x="345" y="77"/>
                      <a:pt x="344" y="77"/>
                    </a:cubicBezTo>
                    <a:close/>
                    <a:moveTo>
                      <a:pt x="43" y="77"/>
                    </a:moveTo>
                    <a:cubicBezTo>
                      <a:pt x="42" y="76"/>
                      <a:pt x="42" y="75"/>
                      <a:pt x="43" y="74"/>
                    </a:cubicBezTo>
                    <a:cubicBezTo>
                      <a:pt x="43" y="74"/>
                      <a:pt x="43" y="74"/>
                      <a:pt x="43" y="74"/>
                    </a:cubicBezTo>
                    <a:cubicBezTo>
                      <a:pt x="43" y="73"/>
                      <a:pt x="45" y="73"/>
                      <a:pt x="46" y="73"/>
                    </a:cubicBezTo>
                    <a:cubicBezTo>
                      <a:pt x="46" y="73"/>
                      <a:pt x="46" y="73"/>
                      <a:pt x="46" y="73"/>
                    </a:cubicBezTo>
                    <a:cubicBezTo>
                      <a:pt x="47" y="74"/>
                      <a:pt x="47" y="75"/>
                      <a:pt x="46" y="76"/>
                    </a:cubicBezTo>
                    <a:cubicBezTo>
                      <a:pt x="46" y="76"/>
                      <a:pt x="46" y="76"/>
                      <a:pt x="46" y="76"/>
                    </a:cubicBezTo>
                    <a:cubicBezTo>
                      <a:pt x="46" y="77"/>
                      <a:pt x="45" y="77"/>
                      <a:pt x="44" y="77"/>
                    </a:cubicBezTo>
                    <a:cubicBezTo>
                      <a:pt x="44" y="77"/>
                      <a:pt x="44" y="77"/>
                      <a:pt x="44" y="77"/>
                    </a:cubicBezTo>
                    <a:cubicBezTo>
                      <a:pt x="44" y="77"/>
                      <a:pt x="43" y="77"/>
                      <a:pt x="43" y="77"/>
                    </a:cubicBezTo>
                    <a:close/>
                    <a:moveTo>
                      <a:pt x="340" y="71"/>
                    </a:moveTo>
                    <a:cubicBezTo>
                      <a:pt x="339" y="70"/>
                      <a:pt x="339" y="69"/>
                      <a:pt x="340" y="68"/>
                    </a:cubicBezTo>
                    <a:cubicBezTo>
                      <a:pt x="340" y="68"/>
                      <a:pt x="340" y="68"/>
                      <a:pt x="340" y="68"/>
                    </a:cubicBezTo>
                    <a:cubicBezTo>
                      <a:pt x="341" y="68"/>
                      <a:pt x="342" y="68"/>
                      <a:pt x="343" y="69"/>
                    </a:cubicBezTo>
                    <a:cubicBezTo>
                      <a:pt x="343" y="69"/>
                      <a:pt x="343" y="69"/>
                      <a:pt x="343" y="69"/>
                    </a:cubicBezTo>
                    <a:cubicBezTo>
                      <a:pt x="344" y="69"/>
                      <a:pt x="344" y="71"/>
                      <a:pt x="343" y="72"/>
                    </a:cubicBezTo>
                    <a:cubicBezTo>
                      <a:pt x="343" y="72"/>
                      <a:pt x="343" y="72"/>
                      <a:pt x="343" y="72"/>
                    </a:cubicBezTo>
                    <a:cubicBezTo>
                      <a:pt x="343" y="72"/>
                      <a:pt x="342" y="72"/>
                      <a:pt x="342" y="72"/>
                    </a:cubicBezTo>
                    <a:cubicBezTo>
                      <a:pt x="342" y="72"/>
                      <a:pt x="342" y="72"/>
                      <a:pt x="342" y="72"/>
                    </a:cubicBezTo>
                    <a:cubicBezTo>
                      <a:pt x="341" y="72"/>
                      <a:pt x="340" y="72"/>
                      <a:pt x="340" y="71"/>
                    </a:cubicBezTo>
                    <a:close/>
                    <a:moveTo>
                      <a:pt x="48" y="71"/>
                    </a:moveTo>
                    <a:cubicBezTo>
                      <a:pt x="47" y="70"/>
                      <a:pt x="47" y="69"/>
                      <a:pt x="47" y="68"/>
                    </a:cubicBezTo>
                    <a:cubicBezTo>
                      <a:pt x="47" y="68"/>
                      <a:pt x="47" y="68"/>
                      <a:pt x="47" y="68"/>
                    </a:cubicBezTo>
                    <a:cubicBezTo>
                      <a:pt x="48" y="67"/>
                      <a:pt x="49" y="67"/>
                      <a:pt x="50" y="68"/>
                    </a:cubicBezTo>
                    <a:cubicBezTo>
                      <a:pt x="50" y="68"/>
                      <a:pt x="50" y="68"/>
                      <a:pt x="50" y="68"/>
                    </a:cubicBezTo>
                    <a:cubicBezTo>
                      <a:pt x="51" y="69"/>
                      <a:pt x="51" y="70"/>
                      <a:pt x="51" y="71"/>
                    </a:cubicBezTo>
                    <a:cubicBezTo>
                      <a:pt x="51" y="71"/>
                      <a:pt x="51" y="71"/>
                      <a:pt x="51" y="71"/>
                    </a:cubicBezTo>
                    <a:cubicBezTo>
                      <a:pt x="50" y="71"/>
                      <a:pt x="50" y="72"/>
                      <a:pt x="49" y="72"/>
                    </a:cubicBezTo>
                    <a:cubicBezTo>
                      <a:pt x="49" y="72"/>
                      <a:pt x="49" y="72"/>
                      <a:pt x="49" y="72"/>
                    </a:cubicBezTo>
                    <a:cubicBezTo>
                      <a:pt x="48" y="72"/>
                      <a:pt x="48" y="71"/>
                      <a:pt x="48" y="71"/>
                    </a:cubicBezTo>
                    <a:close/>
                    <a:moveTo>
                      <a:pt x="335" y="66"/>
                    </a:moveTo>
                    <a:cubicBezTo>
                      <a:pt x="334" y="65"/>
                      <a:pt x="334" y="64"/>
                      <a:pt x="335" y="63"/>
                    </a:cubicBezTo>
                    <a:cubicBezTo>
                      <a:pt x="335" y="63"/>
                      <a:pt x="335" y="63"/>
                      <a:pt x="335" y="63"/>
                    </a:cubicBezTo>
                    <a:cubicBezTo>
                      <a:pt x="336" y="62"/>
                      <a:pt x="338" y="62"/>
                      <a:pt x="338" y="63"/>
                    </a:cubicBezTo>
                    <a:cubicBezTo>
                      <a:pt x="338" y="63"/>
                      <a:pt x="338" y="63"/>
                      <a:pt x="338" y="63"/>
                    </a:cubicBezTo>
                    <a:cubicBezTo>
                      <a:pt x="338" y="63"/>
                      <a:pt x="338" y="63"/>
                      <a:pt x="338" y="63"/>
                    </a:cubicBezTo>
                    <a:cubicBezTo>
                      <a:pt x="338" y="63"/>
                      <a:pt x="338" y="63"/>
                      <a:pt x="338" y="63"/>
                    </a:cubicBezTo>
                    <a:cubicBezTo>
                      <a:pt x="339" y="64"/>
                      <a:pt x="339" y="65"/>
                      <a:pt x="338" y="66"/>
                    </a:cubicBezTo>
                    <a:cubicBezTo>
                      <a:pt x="338" y="66"/>
                      <a:pt x="338" y="66"/>
                      <a:pt x="338" y="66"/>
                    </a:cubicBezTo>
                    <a:cubicBezTo>
                      <a:pt x="338" y="66"/>
                      <a:pt x="337" y="67"/>
                      <a:pt x="337" y="67"/>
                    </a:cubicBezTo>
                    <a:cubicBezTo>
                      <a:pt x="337" y="67"/>
                      <a:pt x="337" y="67"/>
                      <a:pt x="337" y="67"/>
                    </a:cubicBezTo>
                    <a:cubicBezTo>
                      <a:pt x="336" y="67"/>
                      <a:pt x="336" y="66"/>
                      <a:pt x="335" y="66"/>
                    </a:cubicBezTo>
                    <a:close/>
                    <a:moveTo>
                      <a:pt x="52" y="66"/>
                    </a:moveTo>
                    <a:cubicBezTo>
                      <a:pt x="51" y="65"/>
                      <a:pt x="51" y="64"/>
                      <a:pt x="52" y="63"/>
                    </a:cubicBezTo>
                    <a:cubicBezTo>
                      <a:pt x="52" y="63"/>
                      <a:pt x="52" y="63"/>
                      <a:pt x="52" y="63"/>
                    </a:cubicBezTo>
                    <a:cubicBezTo>
                      <a:pt x="53" y="62"/>
                      <a:pt x="54" y="62"/>
                      <a:pt x="55" y="63"/>
                    </a:cubicBezTo>
                    <a:cubicBezTo>
                      <a:pt x="55" y="63"/>
                      <a:pt x="55" y="63"/>
                      <a:pt x="55" y="63"/>
                    </a:cubicBezTo>
                    <a:cubicBezTo>
                      <a:pt x="56" y="63"/>
                      <a:pt x="56" y="65"/>
                      <a:pt x="55" y="66"/>
                    </a:cubicBezTo>
                    <a:cubicBezTo>
                      <a:pt x="55" y="66"/>
                      <a:pt x="55" y="66"/>
                      <a:pt x="55" y="66"/>
                    </a:cubicBezTo>
                    <a:cubicBezTo>
                      <a:pt x="55" y="66"/>
                      <a:pt x="54" y="66"/>
                      <a:pt x="54" y="66"/>
                    </a:cubicBezTo>
                    <a:cubicBezTo>
                      <a:pt x="54" y="66"/>
                      <a:pt x="54" y="66"/>
                      <a:pt x="54" y="66"/>
                    </a:cubicBezTo>
                    <a:cubicBezTo>
                      <a:pt x="53" y="66"/>
                      <a:pt x="53" y="66"/>
                      <a:pt x="52" y="66"/>
                    </a:cubicBezTo>
                    <a:close/>
                    <a:moveTo>
                      <a:pt x="330" y="61"/>
                    </a:moveTo>
                    <a:cubicBezTo>
                      <a:pt x="329" y="60"/>
                      <a:pt x="329" y="59"/>
                      <a:pt x="330" y="58"/>
                    </a:cubicBezTo>
                    <a:cubicBezTo>
                      <a:pt x="330" y="58"/>
                      <a:pt x="330" y="58"/>
                      <a:pt x="330" y="58"/>
                    </a:cubicBezTo>
                    <a:cubicBezTo>
                      <a:pt x="331" y="57"/>
                      <a:pt x="332" y="57"/>
                      <a:pt x="333" y="58"/>
                    </a:cubicBezTo>
                    <a:cubicBezTo>
                      <a:pt x="333" y="58"/>
                      <a:pt x="333" y="58"/>
                      <a:pt x="333" y="58"/>
                    </a:cubicBezTo>
                    <a:cubicBezTo>
                      <a:pt x="333" y="58"/>
                      <a:pt x="333" y="58"/>
                      <a:pt x="333" y="58"/>
                    </a:cubicBezTo>
                    <a:cubicBezTo>
                      <a:pt x="333" y="58"/>
                      <a:pt x="333" y="58"/>
                      <a:pt x="333" y="58"/>
                    </a:cubicBezTo>
                    <a:cubicBezTo>
                      <a:pt x="334" y="59"/>
                      <a:pt x="334" y="60"/>
                      <a:pt x="333" y="61"/>
                    </a:cubicBezTo>
                    <a:cubicBezTo>
                      <a:pt x="333" y="61"/>
                      <a:pt x="333" y="61"/>
                      <a:pt x="333" y="61"/>
                    </a:cubicBezTo>
                    <a:cubicBezTo>
                      <a:pt x="333" y="61"/>
                      <a:pt x="332" y="61"/>
                      <a:pt x="332" y="61"/>
                    </a:cubicBezTo>
                    <a:cubicBezTo>
                      <a:pt x="332" y="61"/>
                      <a:pt x="332" y="61"/>
                      <a:pt x="332" y="61"/>
                    </a:cubicBezTo>
                    <a:cubicBezTo>
                      <a:pt x="331" y="61"/>
                      <a:pt x="331" y="61"/>
                      <a:pt x="330" y="61"/>
                    </a:cubicBezTo>
                    <a:close/>
                    <a:moveTo>
                      <a:pt x="57" y="60"/>
                    </a:moveTo>
                    <a:cubicBezTo>
                      <a:pt x="56" y="60"/>
                      <a:pt x="56" y="58"/>
                      <a:pt x="57" y="57"/>
                    </a:cubicBezTo>
                    <a:cubicBezTo>
                      <a:pt x="57" y="57"/>
                      <a:pt x="57" y="57"/>
                      <a:pt x="57" y="57"/>
                    </a:cubicBezTo>
                    <a:cubicBezTo>
                      <a:pt x="58" y="57"/>
                      <a:pt x="59" y="57"/>
                      <a:pt x="60" y="57"/>
                    </a:cubicBezTo>
                    <a:cubicBezTo>
                      <a:pt x="60" y="57"/>
                      <a:pt x="60" y="57"/>
                      <a:pt x="60" y="57"/>
                    </a:cubicBezTo>
                    <a:cubicBezTo>
                      <a:pt x="61" y="58"/>
                      <a:pt x="61" y="60"/>
                      <a:pt x="60" y="60"/>
                    </a:cubicBezTo>
                    <a:cubicBezTo>
                      <a:pt x="60" y="60"/>
                      <a:pt x="60" y="60"/>
                      <a:pt x="60" y="60"/>
                    </a:cubicBezTo>
                    <a:cubicBezTo>
                      <a:pt x="60" y="61"/>
                      <a:pt x="59" y="61"/>
                      <a:pt x="59" y="61"/>
                    </a:cubicBezTo>
                    <a:cubicBezTo>
                      <a:pt x="59" y="61"/>
                      <a:pt x="59" y="61"/>
                      <a:pt x="59" y="61"/>
                    </a:cubicBezTo>
                    <a:cubicBezTo>
                      <a:pt x="58" y="61"/>
                      <a:pt x="58" y="61"/>
                      <a:pt x="57" y="60"/>
                    </a:cubicBezTo>
                    <a:close/>
                    <a:moveTo>
                      <a:pt x="325" y="56"/>
                    </a:moveTo>
                    <a:cubicBezTo>
                      <a:pt x="325" y="56"/>
                      <a:pt x="325" y="56"/>
                      <a:pt x="325" y="56"/>
                    </a:cubicBezTo>
                    <a:cubicBezTo>
                      <a:pt x="324" y="55"/>
                      <a:pt x="324" y="54"/>
                      <a:pt x="325" y="53"/>
                    </a:cubicBezTo>
                    <a:cubicBezTo>
                      <a:pt x="325" y="53"/>
                      <a:pt x="325" y="53"/>
                      <a:pt x="325" y="53"/>
                    </a:cubicBezTo>
                    <a:cubicBezTo>
                      <a:pt x="326" y="52"/>
                      <a:pt x="327" y="52"/>
                      <a:pt x="328" y="53"/>
                    </a:cubicBezTo>
                    <a:cubicBezTo>
                      <a:pt x="328" y="53"/>
                      <a:pt x="328" y="53"/>
                      <a:pt x="328" y="53"/>
                    </a:cubicBezTo>
                    <a:cubicBezTo>
                      <a:pt x="329" y="54"/>
                      <a:pt x="329" y="55"/>
                      <a:pt x="328" y="56"/>
                    </a:cubicBezTo>
                    <a:cubicBezTo>
                      <a:pt x="328" y="56"/>
                      <a:pt x="328" y="56"/>
                      <a:pt x="328" y="56"/>
                    </a:cubicBezTo>
                    <a:cubicBezTo>
                      <a:pt x="328" y="56"/>
                      <a:pt x="327" y="56"/>
                      <a:pt x="327" y="56"/>
                    </a:cubicBezTo>
                    <a:cubicBezTo>
                      <a:pt x="327" y="56"/>
                      <a:pt x="327" y="56"/>
                      <a:pt x="327" y="56"/>
                    </a:cubicBezTo>
                    <a:cubicBezTo>
                      <a:pt x="326" y="56"/>
                      <a:pt x="326" y="56"/>
                      <a:pt x="325" y="56"/>
                    </a:cubicBezTo>
                    <a:close/>
                    <a:moveTo>
                      <a:pt x="62" y="55"/>
                    </a:moveTo>
                    <a:cubicBezTo>
                      <a:pt x="62" y="54"/>
                      <a:pt x="62" y="53"/>
                      <a:pt x="63" y="52"/>
                    </a:cubicBezTo>
                    <a:cubicBezTo>
                      <a:pt x="63" y="52"/>
                      <a:pt x="63" y="52"/>
                      <a:pt x="63" y="52"/>
                    </a:cubicBezTo>
                    <a:cubicBezTo>
                      <a:pt x="63" y="52"/>
                      <a:pt x="65" y="52"/>
                      <a:pt x="66" y="52"/>
                    </a:cubicBezTo>
                    <a:cubicBezTo>
                      <a:pt x="66" y="52"/>
                      <a:pt x="66" y="52"/>
                      <a:pt x="66" y="52"/>
                    </a:cubicBezTo>
                    <a:cubicBezTo>
                      <a:pt x="66" y="53"/>
                      <a:pt x="66" y="55"/>
                      <a:pt x="65" y="55"/>
                    </a:cubicBezTo>
                    <a:cubicBezTo>
                      <a:pt x="65" y="55"/>
                      <a:pt x="65" y="55"/>
                      <a:pt x="65" y="55"/>
                    </a:cubicBezTo>
                    <a:cubicBezTo>
                      <a:pt x="65" y="56"/>
                      <a:pt x="65" y="56"/>
                      <a:pt x="64" y="56"/>
                    </a:cubicBezTo>
                    <a:cubicBezTo>
                      <a:pt x="64" y="56"/>
                      <a:pt x="64" y="56"/>
                      <a:pt x="64" y="56"/>
                    </a:cubicBezTo>
                    <a:cubicBezTo>
                      <a:pt x="63" y="56"/>
                      <a:pt x="63" y="56"/>
                      <a:pt x="62" y="55"/>
                    </a:cubicBezTo>
                    <a:close/>
                    <a:moveTo>
                      <a:pt x="320" y="51"/>
                    </a:moveTo>
                    <a:cubicBezTo>
                      <a:pt x="319" y="50"/>
                      <a:pt x="319" y="49"/>
                      <a:pt x="320" y="48"/>
                    </a:cubicBezTo>
                    <a:cubicBezTo>
                      <a:pt x="320" y="48"/>
                      <a:pt x="320" y="48"/>
                      <a:pt x="320" y="48"/>
                    </a:cubicBezTo>
                    <a:cubicBezTo>
                      <a:pt x="320" y="47"/>
                      <a:pt x="322" y="47"/>
                      <a:pt x="323" y="48"/>
                    </a:cubicBezTo>
                    <a:cubicBezTo>
                      <a:pt x="323" y="48"/>
                      <a:pt x="323" y="48"/>
                      <a:pt x="323" y="48"/>
                    </a:cubicBezTo>
                    <a:cubicBezTo>
                      <a:pt x="323" y="48"/>
                      <a:pt x="323" y="48"/>
                      <a:pt x="323" y="48"/>
                    </a:cubicBezTo>
                    <a:cubicBezTo>
                      <a:pt x="323" y="48"/>
                      <a:pt x="323" y="48"/>
                      <a:pt x="323" y="48"/>
                    </a:cubicBezTo>
                    <a:cubicBezTo>
                      <a:pt x="323" y="49"/>
                      <a:pt x="324" y="50"/>
                      <a:pt x="323" y="51"/>
                    </a:cubicBezTo>
                    <a:cubicBezTo>
                      <a:pt x="323" y="51"/>
                      <a:pt x="323" y="51"/>
                      <a:pt x="323" y="51"/>
                    </a:cubicBezTo>
                    <a:cubicBezTo>
                      <a:pt x="322" y="51"/>
                      <a:pt x="322" y="52"/>
                      <a:pt x="321" y="52"/>
                    </a:cubicBezTo>
                    <a:cubicBezTo>
                      <a:pt x="321" y="52"/>
                      <a:pt x="321" y="52"/>
                      <a:pt x="321" y="52"/>
                    </a:cubicBezTo>
                    <a:cubicBezTo>
                      <a:pt x="321" y="52"/>
                      <a:pt x="320" y="51"/>
                      <a:pt x="320" y="51"/>
                    </a:cubicBezTo>
                    <a:close/>
                    <a:moveTo>
                      <a:pt x="68" y="50"/>
                    </a:moveTo>
                    <a:cubicBezTo>
                      <a:pt x="67" y="50"/>
                      <a:pt x="67" y="48"/>
                      <a:pt x="68" y="47"/>
                    </a:cubicBezTo>
                    <a:cubicBezTo>
                      <a:pt x="68" y="47"/>
                      <a:pt x="68" y="47"/>
                      <a:pt x="68" y="47"/>
                    </a:cubicBezTo>
                    <a:cubicBezTo>
                      <a:pt x="69" y="47"/>
                      <a:pt x="70" y="47"/>
                      <a:pt x="71" y="48"/>
                    </a:cubicBezTo>
                    <a:cubicBezTo>
                      <a:pt x="71" y="48"/>
                      <a:pt x="71" y="48"/>
                      <a:pt x="71" y="48"/>
                    </a:cubicBezTo>
                    <a:cubicBezTo>
                      <a:pt x="72" y="49"/>
                      <a:pt x="72" y="50"/>
                      <a:pt x="71" y="51"/>
                    </a:cubicBezTo>
                    <a:cubicBezTo>
                      <a:pt x="71" y="51"/>
                      <a:pt x="71" y="51"/>
                      <a:pt x="71" y="51"/>
                    </a:cubicBezTo>
                    <a:cubicBezTo>
                      <a:pt x="70" y="51"/>
                      <a:pt x="70" y="51"/>
                      <a:pt x="69" y="51"/>
                    </a:cubicBezTo>
                    <a:cubicBezTo>
                      <a:pt x="69" y="51"/>
                      <a:pt x="69" y="51"/>
                      <a:pt x="69" y="51"/>
                    </a:cubicBezTo>
                    <a:cubicBezTo>
                      <a:pt x="69" y="51"/>
                      <a:pt x="68" y="51"/>
                      <a:pt x="68" y="50"/>
                    </a:cubicBezTo>
                    <a:close/>
                    <a:moveTo>
                      <a:pt x="314" y="46"/>
                    </a:moveTo>
                    <a:cubicBezTo>
                      <a:pt x="313" y="46"/>
                      <a:pt x="313" y="44"/>
                      <a:pt x="314" y="44"/>
                    </a:cubicBezTo>
                    <a:cubicBezTo>
                      <a:pt x="314" y="44"/>
                      <a:pt x="314" y="44"/>
                      <a:pt x="314" y="44"/>
                    </a:cubicBezTo>
                    <a:cubicBezTo>
                      <a:pt x="315" y="43"/>
                      <a:pt x="316" y="42"/>
                      <a:pt x="317" y="43"/>
                    </a:cubicBezTo>
                    <a:cubicBezTo>
                      <a:pt x="317" y="43"/>
                      <a:pt x="317" y="43"/>
                      <a:pt x="317" y="43"/>
                    </a:cubicBezTo>
                    <a:cubicBezTo>
                      <a:pt x="317" y="43"/>
                      <a:pt x="317" y="43"/>
                      <a:pt x="317" y="43"/>
                    </a:cubicBezTo>
                    <a:cubicBezTo>
                      <a:pt x="317" y="43"/>
                      <a:pt x="317" y="43"/>
                      <a:pt x="317" y="43"/>
                    </a:cubicBezTo>
                    <a:cubicBezTo>
                      <a:pt x="318" y="44"/>
                      <a:pt x="318" y="45"/>
                      <a:pt x="317" y="46"/>
                    </a:cubicBezTo>
                    <a:cubicBezTo>
                      <a:pt x="317" y="46"/>
                      <a:pt x="317" y="46"/>
                      <a:pt x="317" y="46"/>
                    </a:cubicBezTo>
                    <a:cubicBezTo>
                      <a:pt x="317" y="47"/>
                      <a:pt x="316" y="47"/>
                      <a:pt x="316" y="47"/>
                    </a:cubicBezTo>
                    <a:cubicBezTo>
                      <a:pt x="316" y="47"/>
                      <a:pt x="316" y="47"/>
                      <a:pt x="316" y="47"/>
                    </a:cubicBezTo>
                    <a:cubicBezTo>
                      <a:pt x="315" y="47"/>
                      <a:pt x="315" y="47"/>
                      <a:pt x="314" y="46"/>
                    </a:cubicBezTo>
                    <a:close/>
                    <a:moveTo>
                      <a:pt x="73" y="46"/>
                    </a:moveTo>
                    <a:cubicBezTo>
                      <a:pt x="73" y="45"/>
                      <a:pt x="73" y="44"/>
                      <a:pt x="74" y="43"/>
                    </a:cubicBezTo>
                    <a:cubicBezTo>
                      <a:pt x="74" y="43"/>
                      <a:pt x="74" y="43"/>
                      <a:pt x="74" y="43"/>
                    </a:cubicBezTo>
                    <a:cubicBezTo>
                      <a:pt x="75" y="42"/>
                      <a:pt x="76" y="42"/>
                      <a:pt x="77" y="43"/>
                    </a:cubicBezTo>
                    <a:cubicBezTo>
                      <a:pt x="77" y="43"/>
                      <a:pt x="77" y="43"/>
                      <a:pt x="77" y="43"/>
                    </a:cubicBezTo>
                    <a:cubicBezTo>
                      <a:pt x="77" y="44"/>
                      <a:pt x="77" y="45"/>
                      <a:pt x="76" y="46"/>
                    </a:cubicBezTo>
                    <a:cubicBezTo>
                      <a:pt x="76" y="46"/>
                      <a:pt x="76" y="46"/>
                      <a:pt x="76" y="46"/>
                    </a:cubicBezTo>
                    <a:cubicBezTo>
                      <a:pt x="76" y="46"/>
                      <a:pt x="75" y="47"/>
                      <a:pt x="75" y="47"/>
                    </a:cubicBezTo>
                    <a:cubicBezTo>
                      <a:pt x="75" y="47"/>
                      <a:pt x="75" y="47"/>
                      <a:pt x="75" y="47"/>
                    </a:cubicBezTo>
                    <a:cubicBezTo>
                      <a:pt x="74" y="47"/>
                      <a:pt x="74" y="46"/>
                      <a:pt x="73" y="46"/>
                    </a:cubicBezTo>
                    <a:close/>
                    <a:moveTo>
                      <a:pt x="309" y="42"/>
                    </a:moveTo>
                    <a:cubicBezTo>
                      <a:pt x="309" y="42"/>
                      <a:pt x="309" y="42"/>
                      <a:pt x="309" y="42"/>
                    </a:cubicBezTo>
                    <a:cubicBezTo>
                      <a:pt x="308" y="41"/>
                      <a:pt x="307" y="40"/>
                      <a:pt x="308" y="39"/>
                    </a:cubicBezTo>
                    <a:cubicBezTo>
                      <a:pt x="308" y="39"/>
                      <a:pt x="308" y="39"/>
                      <a:pt x="308" y="39"/>
                    </a:cubicBezTo>
                    <a:cubicBezTo>
                      <a:pt x="309" y="38"/>
                      <a:pt x="310" y="38"/>
                      <a:pt x="311" y="39"/>
                    </a:cubicBezTo>
                    <a:cubicBezTo>
                      <a:pt x="311" y="39"/>
                      <a:pt x="311" y="39"/>
                      <a:pt x="311" y="39"/>
                    </a:cubicBezTo>
                    <a:cubicBezTo>
                      <a:pt x="312" y="39"/>
                      <a:pt x="312" y="41"/>
                      <a:pt x="312" y="42"/>
                    </a:cubicBezTo>
                    <a:cubicBezTo>
                      <a:pt x="312" y="42"/>
                      <a:pt x="312" y="42"/>
                      <a:pt x="312" y="42"/>
                    </a:cubicBezTo>
                    <a:cubicBezTo>
                      <a:pt x="311" y="42"/>
                      <a:pt x="311" y="43"/>
                      <a:pt x="310" y="43"/>
                    </a:cubicBezTo>
                    <a:cubicBezTo>
                      <a:pt x="310" y="43"/>
                      <a:pt x="310" y="43"/>
                      <a:pt x="310" y="43"/>
                    </a:cubicBezTo>
                    <a:cubicBezTo>
                      <a:pt x="309" y="43"/>
                      <a:pt x="309" y="42"/>
                      <a:pt x="309" y="42"/>
                    </a:cubicBezTo>
                    <a:close/>
                    <a:moveTo>
                      <a:pt x="79" y="41"/>
                    </a:moveTo>
                    <a:cubicBezTo>
                      <a:pt x="78" y="40"/>
                      <a:pt x="78" y="39"/>
                      <a:pt x="79" y="38"/>
                    </a:cubicBezTo>
                    <a:cubicBezTo>
                      <a:pt x="79" y="38"/>
                      <a:pt x="79" y="38"/>
                      <a:pt x="79" y="38"/>
                    </a:cubicBezTo>
                    <a:cubicBezTo>
                      <a:pt x="80" y="38"/>
                      <a:pt x="82" y="38"/>
                      <a:pt x="82" y="39"/>
                    </a:cubicBezTo>
                    <a:cubicBezTo>
                      <a:pt x="82" y="39"/>
                      <a:pt x="82" y="39"/>
                      <a:pt x="82" y="39"/>
                    </a:cubicBezTo>
                    <a:cubicBezTo>
                      <a:pt x="83" y="40"/>
                      <a:pt x="83" y="41"/>
                      <a:pt x="82" y="42"/>
                    </a:cubicBezTo>
                    <a:cubicBezTo>
                      <a:pt x="82" y="42"/>
                      <a:pt x="82" y="42"/>
                      <a:pt x="82" y="42"/>
                    </a:cubicBezTo>
                    <a:cubicBezTo>
                      <a:pt x="82" y="42"/>
                      <a:pt x="81" y="42"/>
                      <a:pt x="81" y="42"/>
                    </a:cubicBezTo>
                    <a:cubicBezTo>
                      <a:pt x="81" y="42"/>
                      <a:pt x="81" y="42"/>
                      <a:pt x="81" y="42"/>
                    </a:cubicBezTo>
                    <a:cubicBezTo>
                      <a:pt x="80" y="42"/>
                      <a:pt x="79" y="42"/>
                      <a:pt x="79" y="41"/>
                    </a:cubicBezTo>
                    <a:close/>
                    <a:moveTo>
                      <a:pt x="303" y="38"/>
                    </a:moveTo>
                    <a:cubicBezTo>
                      <a:pt x="302" y="37"/>
                      <a:pt x="302" y="36"/>
                      <a:pt x="302" y="35"/>
                    </a:cubicBezTo>
                    <a:cubicBezTo>
                      <a:pt x="302" y="35"/>
                      <a:pt x="302" y="35"/>
                      <a:pt x="302" y="35"/>
                    </a:cubicBezTo>
                    <a:cubicBezTo>
                      <a:pt x="303" y="34"/>
                      <a:pt x="304" y="34"/>
                      <a:pt x="305" y="34"/>
                    </a:cubicBezTo>
                    <a:cubicBezTo>
                      <a:pt x="305" y="34"/>
                      <a:pt x="305" y="34"/>
                      <a:pt x="305" y="34"/>
                    </a:cubicBezTo>
                    <a:cubicBezTo>
                      <a:pt x="306" y="35"/>
                      <a:pt x="306" y="36"/>
                      <a:pt x="306" y="37"/>
                    </a:cubicBezTo>
                    <a:cubicBezTo>
                      <a:pt x="306" y="37"/>
                      <a:pt x="306" y="37"/>
                      <a:pt x="306" y="37"/>
                    </a:cubicBezTo>
                    <a:cubicBezTo>
                      <a:pt x="305" y="38"/>
                      <a:pt x="305" y="38"/>
                      <a:pt x="304" y="38"/>
                    </a:cubicBezTo>
                    <a:cubicBezTo>
                      <a:pt x="304" y="38"/>
                      <a:pt x="304" y="38"/>
                      <a:pt x="304" y="38"/>
                    </a:cubicBezTo>
                    <a:cubicBezTo>
                      <a:pt x="304" y="38"/>
                      <a:pt x="303" y="38"/>
                      <a:pt x="303" y="38"/>
                    </a:cubicBezTo>
                    <a:close/>
                    <a:moveTo>
                      <a:pt x="85" y="37"/>
                    </a:moveTo>
                    <a:cubicBezTo>
                      <a:pt x="84" y="36"/>
                      <a:pt x="84" y="35"/>
                      <a:pt x="85" y="34"/>
                    </a:cubicBezTo>
                    <a:cubicBezTo>
                      <a:pt x="85" y="34"/>
                      <a:pt x="85" y="34"/>
                      <a:pt x="85" y="34"/>
                    </a:cubicBezTo>
                    <a:cubicBezTo>
                      <a:pt x="86" y="34"/>
                      <a:pt x="88" y="34"/>
                      <a:pt x="88" y="35"/>
                    </a:cubicBezTo>
                    <a:cubicBezTo>
                      <a:pt x="88" y="35"/>
                      <a:pt x="88" y="35"/>
                      <a:pt x="88" y="35"/>
                    </a:cubicBezTo>
                    <a:cubicBezTo>
                      <a:pt x="89" y="36"/>
                      <a:pt x="89" y="37"/>
                      <a:pt x="88" y="38"/>
                    </a:cubicBezTo>
                    <a:cubicBezTo>
                      <a:pt x="88" y="38"/>
                      <a:pt x="88" y="38"/>
                      <a:pt x="88" y="38"/>
                    </a:cubicBezTo>
                    <a:cubicBezTo>
                      <a:pt x="87" y="38"/>
                      <a:pt x="87" y="38"/>
                      <a:pt x="87" y="38"/>
                    </a:cubicBezTo>
                    <a:cubicBezTo>
                      <a:pt x="87" y="38"/>
                      <a:pt x="87" y="38"/>
                      <a:pt x="87" y="38"/>
                    </a:cubicBezTo>
                    <a:cubicBezTo>
                      <a:pt x="86" y="38"/>
                      <a:pt x="85" y="38"/>
                      <a:pt x="85" y="37"/>
                    </a:cubicBezTo>
                    <a:close/>
                    <a:moveTo>
                      <a:pt x="297" y="34"/>
                    </a:moveTo>
                    <a:cubicBezTo>
                      <a:pt x="296" y="33"/>
                      <a:pt x="296" y="32"/>
                      <a:pt x="296" y="31"/>
                    </a:cubicBezTo>
                    <a:cubicBezTo>
                      <a:pt x="296" y="31"/>
                      <a:pt x="296" y="31"/>
                      <a:pt x="296" y="31"/>
                    </a:cubicBezTo>
                    <a:cubicBezTo>
                      <a:pt x="297" y="30"/>
                      <a:pt x="298" y="30"/>
                      <a:pt x="299" y="30"/>
                    </a:cubicBezTo>
                    <a:cubicBezTo>
                      <a:pt x="299" y="30"/>
                      <a:pt x="299" y="30"/>
                      <a:pt x="299" y="30"/>
                    </a:cubicBezTo>
                    <a:cubicBezTo>
                      <a:pt x="300" y="31"/>
                      <a:pt x="300" y="32"/>
                      <a:pt x="300" y="33"/>
                    </a:cubicBezTo>
                    <a:cubicBezTo>
                      <a:pt x="300" y="33"/>
                      <a:pt x="300" y="33"/>
                      <a:pt x="300" y="33"/>
                    </a:cubicBezTo>
                    <a:cubicBezTo>
                      <a:pt x="299" y="34"/>
                      <a:pt x="299" y="34"/>
                      <a:pt x="298" y="34"/>
                    </a:cubicBezTo>
                    <a:cubicBezTo>
                      <a:pt x="298" y="34"/>
                      <a:pt x="298" y="34"/>
                      <a:pt x="298" y="34"/>
                    </a:cubicBezTo>
                    <a:cubicBezTo>
                      <a:pt x="298" y="34"/>
                      <a:pt x="297" y="34"/>
                      <a:pt x="297" y="34"/>
                    </a:cubicBezTo>
                    <a:close/>
                    <a:moveTo>
                      <a:pt x="91" y="33"/>
                    </a:moveTo>
                    <a:cubicBezTo>
                      <a:pt x="90" y="32"/>
                      <a:pt x="90" y="31"/>
                      <a:pt x="91" y="30"/>
                    </a:cubicBezTo>
                    <a:cubicBezTo>
                      <a:pt x="91" y="30"/>
                      <a:pt x="91" y="30"/>
                      <a:pt x="91" y="30"/>
                    </a:cubicBezTo>
                    <a:cubicBezTo>
                      <a:pt x="91" y="30"/>
                      <a:pt x="91" y="30"/>
                      <a:pt x="91" y="30"/>
                    </a:cubicBezTo>
                    <a:cubicBezTo>
                      <a:pt x="91" y="30"/>
                      <a:pt x="91" y="30"/>
                      <a:pt x="91" y="30"/>
                    </a:cubicBezTo>
                    <a:cubicBezTo>
                      <a:pt x="92" y="30"/>
                      <a:pt x="94" y="30"/>
                      <a:pt x="94" y="31"/>
                    </a:cubicBezTo>
                    <a:cubicBezTo>
                      <a:pt x="94" y="31"/>
                      <a:pt x="94" y="31"/>
                      <a:pt x="94" y="31"/>
                    </a:cubicBezTo>
                    <a:cubicBezTo>
                      <a:pt x="95" y="32"/>
                      <a:pt x="95" y="33"/>
                      <a:pt x="94" y="34"/>
                    </a:cubicBezTo>
                    <a:cubicBezTo>
                      <a:pt x="94" y="34"/>
                      <a:pt x="94" y="34"/>
                      <a:pt x="94" y="34"/>
                    </a:cubicBezTo>
                    <a:cubicBezTo>
                      <a:pt x="93" y="34"/>
                      <a:pt x="93" y="34"/>
                      <a:pt x="93" y="34"/>
                    </a:cubicBezTo>
                    <a:cubicBezTo>
                      <a:pt x="93" y="34"/>
                      <a:pt x="93" y="34"/>
                      <a:pt x="93" y="34"/>
                    </a:cubicBezTo>
                    <a:cubicBezTo>
                      <a:pt x="92" y="34"/>
                      <a:pt x="91" y="34"/>
                      <a:pt x="91" y="33"/>
                    </a:cubicBezTo>
                    <a:close/>
                    <a:moveTo>
                      <a:pt x="291" y="30"/>
                    </a:moveTo>
                    <a:cubicBezTo>
                      <a:pt x="291" y="30"/>
                      <a:pt x="291" y="30"/>
                      <a:pt x="291" y="30"/>
                    </a:cubicBezTo>
                    <a:cubicBezTo>
                      <a:pt x="290" y="30"/>
                      <a:pt x="289" y="28"/>
                      <a:pt x="290" y="27"/>
                    </a:cubicBezTo>
                    <a:cubicBezTo>
                      <a:pt x="290" y="27"/>
                      <a:pt x="290" y="27"/>
                      <a:pt x="290" y="27"/>
                    </a:cubicBezTo>
                    <a:cubicBezTo>
                      <a:pt x="291" y="26"/>
                      <a:pt x="292" y="26"/>
                      <a:pt x="293" y="27"/>
                    </a:cubicBezTo>
                    <a:cubicBezTo>
                      <a:pt x="293" y="27"/>
                      <a:pt x="293" y="27"/>
                      <a:pt x="293" y="27"/>
                    </a:cubicBezTo>
                    <a:cubicBezTo>
                      <a:pt x="294" y="27"/>
                      <a:pt x="294" y="29"/>
                      <a:pt x="294" y="30"/>
                    </a:cubicBezTo>
                    <a:cubicBezTo>
                      <a:pt x="294" y="30"/>
                      <a:pt x="294" y="30"/>
                      <a:pt x="294" y="30"/>
                    </a:cubicBezTo>
                    <a:cubicBezTo>
                      <a:pt x="293" y="30"/>
                      <a:pt x="293" y="31"/>
                      <a:pt x="292" y="31"/>
                    </a:cubicBezTo>
                    <a:cubicBezTo>
                      <a:pt x="292" y="31"/>
                      <a:pt x="292" y="31"/>
                      <a:pt x="292" y="31"/>
                    </a:cubicBezTo>
                    <a:cubicBezTo>
                      <a:pt x="291" y="31"/>
                      <a:pt x="291" y="31"/>
                      <a:pt x="291" y="30"/>
                    </a:cubicBezTo>
                    <a:close/>
                    <a:moveTo>
                      <a:pt x="97" y="29"/>
                    </a:moveTo>
                    <a:cubicBezTo>
                      <a:pt x="96" y="28"/>
                      <a:pt x="97" y="27"/>
                      <a:pt x="98" y="26"/>
                    </a:cubicBezTo>
                    <a:cubicBezTo>
                      <a:pt x="98" y="26"/>
                      <a:pt x="98" y="26"/>
                      <a:pt x="98" y="26"/>
                    </a:cubicBezTo>
                    <a:cubicBezTo>
                      <a:pt x="99" y="26"/>
                      <a:pt x="100" y="26"/>
                      <a:pt x="101" y="27"/>
                    </a:cubicBezTo>
                    <a:cubicBezTo>
                      <a:pt x="101" y="27"/>
                      <a:pt x="101" y="27"/>
                      <a:pt x="101" y="27"/>
                    </a:cubicBezTo>
                    <a:cubicBezTo>
                      <a:pt x="101" y="28"/>
                      <a:pt x="101" y="30"/>
                      <a:pt x="100" y="30"/>
                    </a:cubicBezTo>
                    <a:cubicBezTo>
                      <a:pt x="100" y="30"/>
                      <a:pt x="100" y="30"/>
                      <a:pt x="100" y="30"/>
                    </a:cubicBezTo>
                    <a:cubicBezTo>
                      <a:pt x="100" y="30"/>
                      <a:pt x="99" y="30"/>
                      <a:pt x="99" y="30"/>
                    </a:cubicBezTo>
                    <a:cubicBezTo>
                      <a:pt x="99" y="30"/>
                      <a:pt x="99" y="30"/>
                      <a:pt x="99" y="30"/>
                    </a:cubicBezTo>
                    <a:cubicBezTo>
                      <a:pt x="98" y="30"/>
                      <a:pt x="97" y="30"/>
                      <a:pt x="97" y="29"/>
                    </a:cubicBezTo>
                    <a:close/>
                    <a:moveTo>
                      <a:pt x="284" y="27"/>
                    </a:moveTo>
                    <a:cubicBezTo>
                      <a:pt x="283" y="26"/>
                      <a:pt x="283" y="25"/>
                      <a:pt x="284" y="24"/>
                    </a:cubicBezTo>
                    <a:cubicBezTo>
                      <a:pt x="284" y="24"/>
                      <a:pt x="284" y="24"/>
                      <a:pt x="284" y="24"/>
                    </a:cubicBezTo>
                    <a:cubicBezTo>
                      <a:pt x="284" y="23"/>
                      <a:pt x="285" y="23"/>
                      <a:pt x="286" y="23"/>
                    </a:cubicBezTo>
                    <a:cubicBezTo>
                      <a:pt x="286" y="23"/>
                      <a:pt x="286" y="23"/>
                      <a:pt x="286" y="23"/>
                    </a:cubicBezTo>
                    <a:cubicBezTo>
                      <a:pt x="288" y="24"/>
                      <a:pt x="288" y="25"/>
                      <a:pt x="287" y="26"/>
                    </a:cubicBezTo>
                    <a:cubicBezTo>
                      <a:pt x="287" y="26"/>
                      <a:pt x="287" y="26"/>
                      <a:pt x="287" y="26"/>
                    </a:cubicBezTo>
                    <a:cubicBezTo>
                      <a:pt x="287" y="27"/>
                      <a:pt x="286" y="27"/>
                      <a:pt x="285" y="27"/>
                    </a:cubicBezTo>
                    <a:cubicBezTo>
                      <a:pt x="285" y="27"/>
                      <a:pt x="285" y="27"/>
                      <a:pt x="285" y="27"/>
                    </a:cubicBezTo>
                    <a:cubicBezTo>
                      <a:pt x="285" y="27"/>
                      <a:pt x="285" y="27"/>
                      <a:pt x="284" y="27"/>
                    </a:cubicBezTo>
                    <a:close/>
                    <a:moveTo>
                      <a:pt x="103" y="26"/>
                    </a:moveTo>
                    <a:cubicBezTo>
                      <a:pt x="103" y="25"/>
                      <a:pt x="103" y="23"/>
                      <a:pt x="104" y="23"/>
                    </a:cubicBezTo>
                    <a:cubicBezTo>
                      <a:pt x="104" y="23"/>
                      <a:pt x="104" y="23"/>
                      <a:pt x="104" y="23"/>
                    </a:cubicBezTo>
                    <a:cubicBezTo>
                      <a:pt x="105" y="22"/>
                      <a:pt x="106" y="23"/>
                      <a:pt x="107" y="24"/>
                    </a:cubicBezTo>
                    <a:cubicBezTo>
                      <a:pt x="107" y="24"/>
                      <a:pt x="107" y="24"/>
                      <a:pt x="107" y="24"/>
                    </a:cubicBezTo>
                    <a:cubicBezTo>
                      <a:pt x="108" y="25"/>
                      <a:pt x="107" y="26"/>
                      <a:pt x="106" y="27"/>
                    </a:cubicBezTo>
                    <a:cubicBezTo>
                      <a:pt x="106" y="27"/>
                      <a:pt x="106" y="27"/>
                      <a:pt x="106" y="27"/>
                    </a:cubicBezTo>
                    <a:cubicBezTo>
                      <a:pt x="106" y="27"/>
                      <a:pt x="105" y="27"/>
                      <a:pt x="105" y="27"/>
                    </a:cubicBezTo>
                    <a:cubicBezTo>
                      <a:pt x="105" y="27"/>
                      <a:pt x="105" y="27"/>
                      <a:pt x="105" y="27"/>
                    </a:cubicBezTo>
                    <a:cubicBezTo>
                      <a:pt x="104" y="27"/>
                      <a:pt x="104" y="26"/>
                      <a:pt x="103" y="26"/>
                    </a:cubicBezTo>
                    <a:close/>
                    <a:moveTo>
                      <a:pt x="278" y="24"/>
                    </a:moveTo>
                    <a:cubicBezTo>
                      <a:pt x="277" y="23"/>
                      <a:pt x="277" y="22"/>
                      <a:pt x="277" y="21"/>
                    </a:cubicBezTo>
                    <a:cubicBezTo>
                      <a:pt x="277" y="21"/>
                      <a:pt x="277" y="21"/>
                      <a:pt x="277" y="21"/>
                    </a:cubicBezTo>
                    <a:cubicBezTo>
                      <a:pt x="278" y="20"/>
                      <a:pt x="279" y="19"/>
                      <a:pt x="280" y="20"/>
                    </a:cubicBezTo>
                    <a:cubicBezTo>
                      <a:pt x="280" y="20"/>
                      <a:pt x="280" y="20"/>
                      <a:pt x="280" y="20"/>
                    </a:cubicBezTo>
                    <a:cubicBezTo>
                      <a:pt x="281" y="20"/>
                      <a:pt x="281" y="22"/>
                      <a:pt x="281" y="23"/>
                    </a:cubicBezTo>
                    <a:cubicBezTo>
                      <a:pt x="281" y="23"/>
                      <a:pt x="281" y="23"/>
                      <a:pt x="281" y="23"/>
                    </a:cubicBezTo>
                    <a:cubicBezTo>
                      <a:pt x="281" y="23"/>
                      <a:pt x="280" y="24"/>
                      <a:pt x="279" y="24"/>
                    </a:cubicBezTo>
                    <a:cubicBezTo>
                      <a:pt x="279" y="24"/>
                      <a:pt x="279" y="24"/>
                      <a:pt x="279" y="24"/>
                    </a:cubicBezTo>
                    <a:cubicBezTo>
                      <a:pt x="279" y="24"/>
                      <a:pt x="278" y="24"/>
                      <a:pt x="278" y="24"/>
                    </a:cubicBezTo>
                    <a:close/>
                    <a:moveTo>
                      <a:pt x="110" y="22"/>
                    </a:moveTo>
                    <a:cubicBezTo>
                      <a:pt x="109" y="21"/>
                      <a:pt x="110" y="20"/>
                      <a:pt x="111" y="20"/>
                    </a:cubicBezTo>
                    <a:cubicBezTo>
                      <a:pt x="111" y="20"/>
                      <a:pt x="111" y="20"/>
                      <a:pt x="111" y="20"/>
                    </a:cubicBezTo>
                    <a:cubicBezTo>
                      <a:pt x="112" y="19"/>
                      <a:pt x="113" y="20"/>
                      <a:pt x="113" y="21"/>
                    </a:cubicBezTo>
                    <a:cubicBezTo>
                      <a:pt x="113" y="21"/>
                      <a:pt x="113" y="21"/>
                      <a:pt x="113" y="21"/>
                    </a:cubicBezTo>
                    <a:cubicBezTo>
                      <a:pt x="114" y="22"/>
                      <a:pt x="113" y="23"/>
                      <a:pt x="112" y="23"/>
                    </a:cubicBezTo>
                    <a:cubicBezTo>
                      <a:pt x="112" y="23"/>
                      <a:pt x="112" y="23"/>
                      <a:pt x="112" y="23"/>
                    </a:cubicBezTo>
                    <a:cubicBezTo>
                      <a:pt x="112" y="24"/>
                      <a:pt x="112" y="24"/>
                      <a:pt x="112" y="24"/>
                    </a:cubicBezTo>
                    <a:cubicBezTo>
                      <a:pt x="112" y="24"/>
                      <a:pt x="112" y="24"/>
                      <a:pt x="112" y="24"/>
                    </a:cubicBezTo>
                    <a:cubicBezTo>
                      <a:pt x="111" y="24"/>
                      <a:pt x="110" y="23"/>
                      <a:pt x="110" y="22"/>
                    </a:cubicBezTo>
                    <a:close/>
                    <a:moveTo>
                      <a:pt x="272" y="21"/>
                    </a:moveTo>
                    <a:cubicBezTo>
                      <a:pt x="271" y="20"/>
                      <a:pt x="270" y="19"/>
                      <a:pt x="271" y="18"/>
                    </a:cubicBezTo>
                    <a:cubicBezTo>
                      <a:pt x="271" y="18"/>
                      <a:pt x="271" y="18"/>
                      <a:pt x="271" y="18"/>
                    </a:cubicBezTo>
                    <a:cubicBezTo>
                      <a:pt x="271" y="17"/>
                      <a:pt x="272" y="16"/>
                      <a:pt x="273" y="17"/>
                    </a:cubicBezTo>
                    <a:cubicBezTo>
                      <a:pt x="273" y="17"/>
                      <a:pt x="273" y="17"/>
                      <a:pt x="273" y="17"/>
                    </a:cubicBezTo>
                    <a:cubicBezTo>
                      <a:pt x="273" y="17"/>
                      <a:pt x="273" y="17"/>
                      <a:pt x="273" y="17"/>
                    </a:cubicBezTo>
                    <a:cubicBezTo>
                      <a:pt x="273" y="17"/>
                      <a:pt x="273" y="17"/>
                      <a:pt x="273" y="17"/>
                    </a:cubicBezTo>
                    <a:cubicBezTo>
                      <a:pt x="274" y="17"/>
                      <a:pt x="275" y="18"/>
                      <a:pt x="274" y="20"/>
                    </a:cubicBezTo>
                    <a:cubicBezTo>
                      <a:pt x="274" y="20"/>
                      <a:pt x="274" y="20"/>
                      <a:pt x="274" y="20"/>
                    </a:cubicBezTo>
                    <a:cubicBezTo>
                      <a:pt x="274" y="20"/>
                      <a:pt x="273" y="21"/>
                      <a:pt x="272" y="21"/>
                    </a:cubicBezTo>
                    <a:cubicBezTo>
                      <a:pt x="272" y="21"/>
                      <a:pt x="272" y="21"/>
                      <a:pt x="272" y="21"/>
                    </a:cubicBezTo>
                    <a:cubicBezTo>
                      <a:pt x="272" y="21"/>
                      <a:pt x="272" y="21"/>
                      <a:pt x="272" y="21"/>
                    </a:cubicBezTo>
                    <a:close/>
                    <a:moveTo>
                      <a:pt x="116" y="19"/>
                    </a:moveTo>
                    <a:cubicBezTo>
                      <a:pt x="116" y="18"/>
                      <a:pt x="116" y="17"/>
                      <a:pt x="117" y="17"/>
                    </a:cubicBezTo>
                    <a:cubicBezTo>
                      <a:pt x="117" y="17"/>
                      <a:pt x="117" y="17"/>
                      <a:pt x="117" y="17"/>
                    </a:cubicBezTo>
                    <a:cubicBezTo>
                      <a:pt x="118" y="16"/>
                      <a:pt x="120" y="17"/>
                      <a:pt x="120" y="18"/>
                    </a:cubicBezTo>
                    <a:cubicBezTo>
                      <a:pt x="120" y="18"/>
                      <a:pt x="120" y="18"/>
                      <a:pt x="120" y="18"/>
                    </a:cubicBezTo>
                    <a:cubicBezTo>
                      <a:pt x="120" y="19"/>
                      <a:pt x="120" y="20"/>
                      <a:pt x="119" y="20"/>
                    </a:cubicBezTo>
                    <a:cubicBezTo>
                      <a:pt x="119" y="20"/>
                      <a:pt x="119" y="20"/>
                      <a:pt x="119" y="20"/>
                    </a:cubicBezTo>
                    <a:cubicBezTo>
                      <a:pt x="119" y="21"/>
                      <a:pt x="118" y="21"/>
                      <a:pt x="118" y="21"/>
                    </a:cubicBezTo>
                    <a:cubicBezTo>
                      <a:pt x="118" y="21"/>
                      <a:pt x="118" y="21"/>
                      <a:pt x="118" y="21"/>
                    </a:cubicBezTo>
                    <a:cubicBezTo>
                      <a:pt x="117" y="21"/>
                      <a:pt x="116" y="20"/>
                      <a:pt x="116" y="19"/>
                    </a:cubicBezTo>
                    <a:close/>
                    <a:moveTo>
                      <a:pt x="265" y="18"/>
                    </a:moveTo>
                    <a:cubicBezTo>
                      <a:pt x="264" y="17"/>
                      <a:pt x="263" y="16"/>
                      <a:pt x="264" y="15"/>
                    </a:cubicBezTo>
                    <a:cubicBezTo>
                      <a:pt x="264" y="15"/>
                      <a:pt x="264" y="15"/>
                      <a:pt x="264" y="15"/>
                    </a:cubicBezTo>
                    <a:cubicBezTo>
                      <a:pt x="264" y="14"/>
                      <a:pt x="265" y="13"/>
                      <a:pt x="267" y="14"/>
                    </a:cubicBezTo>
                    <a:cubicBezTo>
                      <a:pt x="267" y="14"/>
                      <a:pt x="267" y="14"/>
                      <a:pt x="267" y="14"/>
                    </a:cubicBezTo>
                    <a:cubicBezTo>
                      <a:pt x="268" y="14"/>
                      <a:pt x="268" y="16"/>
                      <a:pt x="268" y="17"/>
                    </a:cubicBezTo>
                    <a:cubicBezTo>
                      <a:pt x="268" y="17"/>
                      <a:pt x="268" y="17"/>
                      <a:pt x="268" y="17"/>
                    </a:cubicBezTo>
                    <a:cubicBezTo>
                      <a:pt x="267" y="18"/>
                      <a:pt x="267" y="18"/>
                      <a:pt x="266" y="18"/>
                    </a:cubicBezTo>
                    <a:cubicBezTo>
                      <a:pt x="266" y="18"/>
                      <a:pt x="266" y="18"/>
                      <a:pt x="266" y="18"/>
                    </a:cubicBezTo>
                    <a:cubicBezTo>
                      <a:pt x="266" y="18"/>
                      <a:pt x="265" y="18"/>
                      <a:pt x="265" y="18"/>
                    </a:cubicBezTo>
                    <a:close/>
                    <a:moveTo>
                      <a:pt x="123" y="17"/>
                    </a:moveTo>
                    <a:cubicBezTo>
                      <a:pt x="122" y="15"/>
                      <a:pt x="123" y="14"/>
                      <a:pt x="124" y="14"/>
                    </a:cubicBezTo>
                    <a:cubicBezTo>
                      <a:pt x="124" y="14"/>
                      <a:pt x="124" y="14"/>
                      <a:pt x="124" y="14"/>
                    </a:cubicBezTo>
                    <a:cubicBezTo>
                      <a:pt x="124" y="14"/>
                      <a:pt x="124" y="14"/>
                      <a:pt x="124" y="14"/>
                    </a:cubicBezTo>
                    <a:cubicBezTo>
                      <a:pt x="124" y="14"/>
                      <a:pt x="124" y="14"/>
                      <a:pt x="124" y="14"/>
                    </a:cubicBezTo>
                    <a:cubicBezTo>
                      <a:pt x="125" y="13"/>
                      <a:pt x="126" y="14"/>
                      <a:pt x="127" y="15"/>
                    </a:cubicBezTo>
                    <a:cubicBezTo>
                      <a:pt x="127" y="15"/>
                      <a:pt x="127" y="15"/>
                      <a:pt x="127" y="15"/>
                    </a:cubicBezTo>
                    <a:cubicBezTo>
                      <a:pt x="127" y="16"/>
                      <a:pt x="127" y="17"/>
                      <a:pt x="125" y="18"/>
                    </a:cubicBezTo>
                    <a:cubicBezTo>
                      <a:pt x="125" y="18"/>
                      <a:pt x="125" y="18"/>
                      <a:pt x="125" y="18"/>
                    </a:cubicBezTo>
                    <a:cubicBezTo>
                      <a:pt x="125" y="18"/>
                      <a:pt x="125" y="18"/>
                      <a:pt x="125" y="18"/>
                    </a:cubicBezTo>
                    <a:cubicBezTo>
                      <a:pt x="125" y="18"/>
                      <a:pt x="125" y="18"/>
                      <a:pt x="125" y="18"/>
                    </a:cubicBezTo>
                    <a:cubicBezTo>
                      <a:pt x="124" y="18"/>
                      <a:pt x="123" y="17"/>
                      <a:pt x="123" y="17"/>
                    </a:cubicBezTo>
                    <a:close/>
                    <a:moveTo>
                      <a:pt x="258" y="15"/>
                    </a:moveTo>
                    <a:cubicBezTo>
                      <a:pt x="258" y="15"/>
                      <a:pt x="258" y="15"/>
                      <a:pt x="258" y="15"/>
                    </a:cubicBezTo>
                    <a:cubicBezTo>
                      <a:pt x="257" y="15"/>
                      <a:pt x="257" y="14"/>
                      <a:pt x="257" y="13"/>
                    </a:cubicBezTo>
                    <a:cubicBezTo>
                      <a:pt x="257" y="13"/>
                      <a:pt x="257" y="13"/>
                      <a:pt x="257" y="13"/>
                    </a:cubicBezTo>
                    <a:cubicBezTo>
                      <a:pt x="257" y="12"/>
                      <a:pt x="259" y="11"/>
                      <a:pt x="260" y="11"/>
                    </a:cubicBezTo>
                    <a:cubicBezTo>
                      <a:pt x="260" y="11"/>
                      <a:pt x="260" y="11"/>
                      <a:pt x="260" y="11"/>
                    </a:cubicBezTo>
                    <a:cubicBezTo>
                      <a:pt x="261" y="12"/>
                      <a:pt x="261" y="13"/>
                      <a:pt x="261" y="14"/>
                    </a:cubicBezTo>
                    <a:cubicBezTo>
                      <a:pt x="261" y="14"/>
                      <a:pt x="261" y="14"/>
                      <a:pt x="261" y="14"/>
                    </a:cubicBezTo>
                    <a:cubicBezTo>
                      <a:pt x="261" y="15"/>
                      <a:pt x="260" y="15"/>
                      <a:pt x="259" y="15"/>
                    </a:cubicBezTo>
                    <a:cubicBezTo>
                      <a:pt x="259" y="15"/>
                      <a:pt x="259" y="15"/>
                      <a:pt x="259" y="15"/>
                    </a:cubicBezTo>
                    <a:cubicBezTo>
                      <a:pt x="259" y="15"/>
                      <a:pt x="259" y="15"/>
                      <a:pt x="258" y="15"/>
                    </a:cubicBezTo>
                    <a:close/>
                    <a:moveTo>
                      <a:pt x="129" y="14"/>
                    </a:moveTo>
                    <a:cubicBezTo>
                      <a:pt x="129" y="13"/>
                      <a:pt x="130" y="12"/>
                      <a:pt x="131" y="11"/>
                    </a:cubicBezTo>
                    <a:cubicBezTo>
                      <a:pt x="131" y="11"/>
                      <a:pt x="131" y="11"/>
                      <a:pt x="131" y="11"/>
                    </a:cubicBezTo>
                    <a:cubicBezTo>
                      <a:pt x="131" y="11"/>
                      <a:pt x="131" y="11"/>
                      <a:pt x="131" y="11"/>
                    </a:cubicBezTo>
                    <a:cubicBezTo>
                      <a:pt x="131" y="11"/>
                      <a:pt x="131" y="11"/>
                      <a:pt x="131" y="11"/>
                    </a:cubicBezTo>
                    <a:cubicBezTo>
                      <a:pt x="132" y="11"/>
                      <a:pt x="133" y="11"/>
                      <a:pt x="133" y="13"/>
                    </a:cubicBezTo>
                    <a:cubicBezTo>
                      <a:pt x="133" y="13"/>
                      <a:pt x="133" y="13"/>
                      <a:pt x="133" y="13"/>
                    </a:cubicBezTo>
                    <a:cubicBezTo>
                      <a:pt x="134" y="14"/>
                      <a:pt x="133" y="15"/>
                      <a:pt x="132" y="15"/>
                    </a:cubicBezTo>
                    <a:cubicBezTo>
                      <a:pt x="132" y="15"/>
                      <a:pt x="132" y="15"/>
                      <a:pt x="132" y="15"/>
                    </a:cubicBezTo>
                    <a:cubicBezTo>
                      <a:pt x="132" y="15"/>
                      <a:pt x="132" y="15"/>
                      <a:pt x="131" y="15"/>
                    </a:cubicBezTo>
                    <a:cubicBezTo>
                      <a:pt x="131" y="15"/>
                      <a:pt x="131" y="15"/>
                      <a:pt x="131" y="15"/>
                    </a:cubicBezTo>
                    <a:cubicBezTo>
                      <a:pt x="131" y="15"/>
                      <a:pt x="130" y="15"/>
                      <a:pt x="129" y="14"/>
                    </a:cubicBezTo>
                    <a:close/>
                    <a:moveTo>
                      <a:pt x="252" y="13"/>
                    </a:moveTo>
                    <a:cubicBezTo>
                      <a:pt x="250" y="13"/>
                      <a:pt x="250" y="12"/>
                      <a:pt x="250" y="10"/>
                    </a:cubicBezTo>
                    <a:cubicBezTo>
                      <a:pt x="250" y="10"/>
                      <a:pt x="250" y="10"/>
                      <a:pt x="250" y="10"/>
                    </a:cubicBezTo>
                    <a:cubicBezTo>
                      <a:pt x="250" y="9"/>
                      <a:pt x="252" y="9"/>
                      <a:pt x="253" y="9"/>
                    </a:cubicBezTo>
                    <a:cubicBezTo>
                      <a:pt x="253" y="9"/>
                      <a:pt x="253" y="9"/>
                      <a:pt x="253" y="9"/>
                    </a:cubicBezTo>
                    <a:cubicBezTo>
                      <a:pt x="254" y="9"/>
                      <a:pt x="255" y="11"/>
                      <a:pt x="254" y="12"/>
                    </a:cubicBezTo>
                    <a:cubicBezTo>
                      <a:pt x="254" y="12"/>
                      <a:pt x="254" y="12"/>
                      <a:pt x="254" y="12"/>
                    </a:cubicBezTo>
                    <a:cubicBezTo>
                      <a:pt x="254" y="13"/>
                      <a:pt x="253" y="13"/>
                      <a:pt x="252" y="13"/>
                    </a:cubicBezTo>
                    <a:cubicBezTo>
                      <a:pt x="252" y="13"/>
                      <a:pt x="252" y="13"/>
                      <a:pt x="252" y="13"/>
                    </a:cubicBezTo>
                    <a:cubicBezTo>
                      <a:pt x="252" y="13"/>
                      <a:pt x="252" y="13"/>
                      <a:pt x="252" y="13"/>
                    </a:cubicBezTo>
                    <a:close/>
                    <a:moveTo>
                      <a:pt x="136" y="12"/>
                    </a:moveTo>
                    <a:cubicBezTo>
                      <a:pt x="136" y="10"/>
                      <a:pt x="137" y="9"/>
                      <a:pt x="138" y="9"/>
                    </a:cubicBezTo>
                    <a:cubicBezTo>
                      <a:pt x="138" y="9"/>
                      <a:pt x="138" y="9"/>
                      <a:pt x="138" y="9"/>
                    </a:cubicBezTo>
                    <a:cubicBezTo>
                      <a:pt x="139" y="9"/>
                      <a:pt x="140" y="9"/>
                      <a:pt x="140" y="10"/>
                    </a:cubicBezTo>
                    <a:cubicBezTo>
                      <a:pt x="140" y="10"/>
                      <a:pt x="140" y="10"/>
                      <a:pt x="140" y="10"/>
                    </a:cubicBezTo>
                    <a:cubicBezTo>
                      <a:pt x="141" y="11"/>
                      <a:pt x="140" y="13"/>
                      <a:pt x="139" y="13"/>
                    </a:cubicBezTo>
                    <a:cubicBezTo>
                      <a:pt x="139" y="13"/>
                      <a:pt x="139" y="13"/>
                      <a:pt x="139" y="13"/>
                    </a:cubicBezTo>
                    <a:cubicBezTo>
                      <a:pt x="139" y="13"/>
                      <a:pt x="139" y="13"/>
                      <a:pt x="138" y="13"/>
                    </a:cubicBezTo>
                    <a:cubicBezTo>
                      <a:pt x="138" y="13"/>
                      <a:pt x="138" y="13"/>
                      <a:pt x="138" y="13"/>
                    </a:cubicBezTo>
                    <a:cubicBezTo>
                      <a:pt x="137" y="13"/>
                      <a:pt x="137" y="13"/>
                      <a:pt x="136" y="12"/>
                    </a:cubicBezTo>
                    <a:close/>
                    <a:moveTo>
                      <a:pt x="245" y="11"/>
                    </a:moveTo>
                    <a:cubicBezTo>
                      <a:pt x="244" y="11"/>
                      <a:pt x="243" y="10"/>
                      <a:pt x="243" y="9"/>
                    </a:cubicBezTo>
                    <a:cubicBezTo>
                      <a:pt x="243" y="9"/>
                      <a:pt x="243" y="9"/>
                      <a:pt x="243" y="9"/>
                    </a:cubicBezTo>
                    <a:cubicBezTo>
                      <a:pt x="243" y="7"/>
                      <a:pt x="245" y="7"/>
                      <a:pt x="246" y="7"/>
                    </a:cubicBezTo>
                    <a:cubicBezTo>
                      <a:pt x="246" y="7"/>
                      <a:pt x="246" y="7"/>
                      <a:pt x="246" y="7"/>
                    </a:cubicBezTo>
                    <a:cubicBezTo>
                      <a:pt x="247" y="7"/>
                      <a:pt x="248" y="9"/>
                      <a:pt x="247" y="10"/>
                    </a:cubicBezTo>
                    <a:cubicBezTo>
                      <a:pt x="247" y="10"/>
                      <a:pt x="247" y="10"/>
                      <a:pt x="247" y="10"/>
                    </a:cubicBezTo>
                    <a:cubicBezTo>
                      <a:pt x="247" y="11"/>
                      <a:pt x="246" y="11"/>
                      <a:pt x="245" y="11"/>
                    </a:cubicBezTo>
                    <a:cubicBezTo>
                      <a:pt x="245" y="11"/>
                      <a:pt x="245" y="11"/>
                      <a:pt x="245" y="11"/>
                    </a:cubicBezTo>
                    <a:cubicBezTo>
                      <a:pt x="245" y="11"/>
                      <a:pt x="245" y="11"/>
                      <a:pt x="245" y="11"/>
                    </a:cubicBezTo>
                    <a:close/>
                    <a:moveTo>
                      <a:pt x="143" y="10"/>
                    </a:moveTo>
                    <a:cubicBezTo>
                      <a:pt x="143" y="8"/>
                      <a:pt x="144" y="7"/>
                      <a:pt x="145" y="7"/>
                    </a:cubicBezTo>
                    <a:cubicBezTo>
                      <a:pt x="145" y="7"/>
                      <a:pt x="145" y="7"/>
                      <a:pt x="145" y="7"/>
                    </a:cubicBezTo>
                    <a:cubicBezTo>
                      <a:pt x="145" y="7"/>
                      <a:pt x="145" y="7"/>
                      <a:pt x="145" y="7"/>
                    </a:cubicBezTo>
                    <a:cubicBezTo>
                      <a:pt x="145" y="7"/>
                      <a:pt x="145" y="7"/>
                      <a:pt x="145" y="7"/>
                    </a:cubicBezTo>
                    <a:cubicBezTo>
                      <a:pt x="146" y="7"/>
                      <a:pt x="147" y="7"/>
                      <a:pt x="147" y="8"/>
                    </a:cubicBezTo>
                    <a:cubicBezTo>
                      <a:pt x="147" y="8"/>
                      <a:pt x="147" y="8"/>
                      <a:pt x="147" y="8"/>
                    </a:cubicBezTo>
                    <a:cubicBezTo>
                      <a:pt x="148" y="10"/>
                      <a:pt x="147" y="11"/>
                      <a:pt x="146" y="11"/>
                    </a:cubicBezTo>
                    <a:cubicBezTo>
                      <a:pt x="146" y="11"/>
                      <a:pt x="146" y="11"/>
                      <a:pt x="146" y="11"/>
                    </a:cubicBezTo>
                    <a:cubicBezTo>
                      <a:pt x="146" y="11"/>
                      <a:pt x="145" y="11"/>
                      <a:pt x="145" y="11"/>
                    </a:cubicBezTo>
                    <a:cubicBezTo>
                      <a:pt x="145" y="11"/>
                      <a:pt x="145" y="11"/>
                      <a:pt x="145" y="11"/>
                    </a:cubicBezTo>
                    <a:cubicBezTo>
                      <a:pt x="144" y="11"/>
                      <a:pt x="143" y="10"/>
                      <a:pt x="143" y="10"/>
                    </a:cubicBezTo>
                    <a:close/>
                    <a:moveTo>
                      <a:pt x="238" y="9"/>
                    </a:moveTo>
                    <a:cubicBezTo>
                      <a:pt x="237" y="9"/>
                      <a:pt x="236" y="8"/>
                      <a:pt x="236" y="7"/>
                    </a:cubicBezTo>
                    <a:cubicBezTo>
                      <a:pt x="236" y="7"/>
                      <a:pt x="236" y="7"/>
                      <a:pt x="236" y="7"/>
                    </a:cubicBezTo>
                    <a:cubicBezTo>
                      <a:pt x="236" y="6"/>
                      <a:pt x="238" y="5"/>
                      <a:pt x="239" y="5"/>
                    </a:cubicBezTo>
                    <a:cubicBezTo>
                      <a:pt x="239" y="5"/>
                      <a:pt x="239" y="5"/>
                      <a:pt x="239" y="5"/>
                    </a:cubicBezTo>
                    <a:cubicBezTo>
                      <a:pt x="240" y="6"/>
                      <a:pt x="241" y="7"/>
                      <a:pt x="240" y="8"/>
                    </a:cubicBezTo>
                    <a:cubicBezTo>
                      <a:pt x="240" y="8"/>
                      <a:pt x="240" y="8"/>
                      <a:pt x="240" y="8"/>
                    </a:cubicBezTo>
                    <a:cubicBezTo>
                      <a:pt x="240" y="9"/>
                      <a:pt x="239" y="9"/>
                      <a:pt x="238" y="9"/>
                    </a:cubicBezTo>
                    <a:cubicBezTo>
                      <a:pt x="238" y="9"/>
                      <a:pt x="238" y="9"/>
                      <a:pt x="238" y="9"/>
                    </a:cubicBezTo>
                    <a:cubicBezTo>
                      <a:pt x="238" y="9"/>
                      <a:pt x="238" y="9"/>
                      <a:pt x="238" y="9"/>
                    </a:cubicBezTo>
                    <a:close/>
                    <a:moveTo>
                      <a:pt x="150" y="8"/>
                    </a:moveTo>
                    <a:cubicBezTo>
                      <a:pt x="150" y="7"/>
                      <a:pt x="151" y="5"/>
                      <a:pt x="152" y="5"/>
                    </a:cubicBezTo>
                    <a:cubicBezTo>
                      <a:pt x="152" y="5"/>
                      <a:pt x="152" y="5"/>
                      <a:pt x="152" y="5"/>
                    </a:cubicBezTo>
                    <a:cubicBezTo>
                      <a:pt x="153" y="5"/>
                      <a:pt x="154" y="6"/>
                      <a:pt x="154" y="7"/>
                    </a:cubicBezTo>
                    <a:cubicBezTo>
                      <a:pt x="154" y="7"/>
                      <a:pt x="154" y="7"/>
                      <a:pt x="154" y="7"/>
                    </a:cubicBezTo>
                    <a:cubicBezTo>
                      <a:pt x="155" y="8"/>
                      <a:pt x="154" y="9"/>
                      <a:pt x="153" y="9"/>
                    </a:cubicBezTo>
                    <a:cubicBezTo>
                      <a:pt x="153" y="9"/>
                      <a:pt x="153" y="9"/>
                      <a:pt x="153" y="9"/>
                    </a:cubicBezTo>
                    <a:cubicBezTo>
                      <a:pt x="153" y="9"/>
                      <a:pt x="152" y="9"/>
                      <a:pt x="152" y="9"/>
                    </a:cubicBezTo>
                    <a:cubicBezTo>
                      <a:pt x="152" y="9"/>
                      <a:pt x="152" y="9"/>
                      <a:pt x="152" y="9"/>
                    </a:cubicBezTo>
                    <a:cubicBezTo>
                      <a:pt x="151" y="9"/>
                      <a:pt x="150" y="9"/>
                      <a:pt x="150" y="8"/>
                    </a:cubicBezTo>
                    <a:close/>
                    <a:moveTo>
                      <a:pt x="231" y="8"/>
                    </a:moveTo>
                    <a:cubicBezTo>
                      <a:pt x="231" y="8"/>
                      <a:pt x="231" y="8"/>
                      <a:pt x="231" y="8"/>
                    </a:cubicBezTo>
                    <a:cubicBezTo>
                      <a:pt x="230" y="8"/>
                      <a:pt x="229" y="7"/>
                      <a:pt x="229" y="5"/>
                    </a:cubicBezTo>
                    <a:cubicBezTo>
                      <a:pt x="229" y="5"/>
                      <a:pt x="229" y="5"/>
                      <a:pt x="229" y="5"/>
                    </a:cubicBezTo>
                    <a:cubicBezTo>
                      <a:pt x="229" y="4"/>
                      <a:pt x="230" y="4"/>
                      <a:pt x="232" y="4"/>
                    </a:cubicBezTo>
                    <a:cubicBezTo>
                      <a:pt x="232" y="4"/>
                      <a:pt x="232" y="4"/>
                      <a:pt x="232" y="4"/>
                    </a:cubicBezTo>
                    <a:cubicBezTo>
                      <a:pt x="233" y="4"/>
                      <a:pt x="233" y="5"/>
                      <a:pt x="233" y="6"/>
                    </a:cubicBezTo>
                    <a:cubicBezTo>
                      <a:pt x="233" y="6"/>
                      <a:pt x="233" y="6"/>
                      <a:pt x="233" y="6"/>
                    </a:cubicBezTo>
                    <a:cubicBezTo>
                      <a:pt x="233" y="7"/>
                      <a:pt x="232" y="8"/>
                      <a:pt x="231" y="8"/>
                    </a:cubicBezTo>
                    <a:cubicBezTo>
                      <a:pt x="231" y="8"/>
                      <a:pt x="231" y="8"/>
                      <a:pt x="231" y="8"/>
                    </a:cubicBezTo>
                    <a:cubicBezTo>
                      <a:pt x="231" y="8"/>
                      <a:pt x="231" y="8"/>
                      <a:pt x="231" y="8"/>
                    </a:cubicBezTo>
                    <a:close/>
                    <a:moveTo>
                      <a:pt x="157" y="6"/>
                    </a:moveTo>
                    <a:cubicBezTo>
                      <a:pt x="157" y="5"/>
                      <a:pt x="158" y="4"/>
                      <a:pt x="159" y="4"/>
                    </a:cubicBezTo>
                    <a:cubicBezTo>
                      <a:pt x="159" y="4"/>
                      <a:pt x="159" y="4"/>
                      <a:pt x="159" y="4"/>
                    </a:cubicBezTo>
                    <a:cubicBezTo>
                      <a:pt x="160" y="3"/>
                      <a:pt x="161" y="4"/>
                      <a:pt x="161" y="5"/>
                    </a:cubicBezTo>
                    <a:cubicBezTo>
                      <a:pt x="161" y="5"/>
                      <a:pt x="161" y="5"/>
                      <a:pt x="161" y="5"/>
                    </a:cubicBezTo>
                    <a:cubicBezTo>
                      <a:pt x="162" y="7"/>
                      <a:pt x="161" y="8"/>
                      <a:pt x="160" y="8"/>
                    </a:cubicBezTo>
                    <a:cubicBezTo>
                      <a:pt x="160" y="8"/>
                      <a:pt x="160" y="8"/>
                      <a:pt x="160" y="8"/>
                    </a:cubicBezTo>
                    <a:cubicBezTo>
                      <a:pt x="160" y="8"/>
                      <a:pt x="159" y="8"/>
                      <a:pt x="159" y="8"/>
                    </a:cubicBezTo>
                    <a:cubicBezTo>
                      <a:pt x="159" y="8"/>
                      <a:pt x="159" y="8"/>
                      <a:pt x="159" y="8"/>
                    </a:cubicBezTo>
                    <a:cubicBezTo>
                      <a:pt x="158" y="8"/>
                      <a:pt x="157" y="7"/>
                      <a:pt x="157" y="6"/>
                    </a:cubicBezTo>
                    <a:close/>
                    <a:moveTo>
                      <a:pt x="224" y="7"/>
                    </a:moveTo>
                    <a:cubicBezTo>
                      <a:pt x="224" y="7"/>
                      <a:pt x="224" y="7"/>
                      <a:pt x="224" y="7"/>
                    </a:cubicBezTo>
                    <a:cubicBezTo>
                      <a:pt x="223" y="7"/>
                      <a:pt x="222" y="5"/>
                      <a:pt x="222" y="4"/>
                    </a:cubicBezTo>
                    <a:cubicBezTo>
                      <a:pt x="222" y="4"/>
                      <a:pt x="222" y="4"/>
                      <a:pt x="222" y="4"/>
                    </a:cubicBezTo>
                    <a:cubicBezTo>
                      <a:pt x="222" y="3"/>
                      <a:pt x="223" y="2"/>
                      <a:pt x="224" y="3"/>
                    </a:cubicBezTo>
                    <a:cubicBezTo>
                      <a:pt x="224" y="3"/>
                      <a:pt x="224" y="3"/>
                      <a:pt x="224" y="3"/>
                    </a:cubicBezTo>
                    <a:cubicBezTo>
                      <a:pt x="224" y="3"/>
                      <a:pt x="224" y="3"/>
                      <a:pt x="224" y="3"/>
                    </a:cubicBezTo>
                    <a:cubicBezTo>
                      <a:pt x="224" y="3"/>
                      <a:pt x="224" y="3"/>
                      <a:pt x="224" y="3"/>
                    </a:cubicBezTo>
                    <a:cubicBezTo>
                      <a:pt x="225" y="3"/>
                      <a:pt x="226" y="4"/>
                      <a:pt x="226" y="5"/>
                    </a:cubicBezTo>
                    <a:cubicBezTo>
                      <a:pt x="226" y="5"/>
                      <a:pt x="226" y="5"/>
                      <a:pt x="226" y="5"/>
                    </a:cubicBezTo>
                    <a:cubicBezTo>
                      <a:pt x="226" y="6"/>
                      <a:pt x="225" y="7"/>
                      <a:pt x="224" y="7"/>
                    </a:cubicBezTo>
                    <a:cubicBezTo>
                      <a:pt x="224" y="7"/>
                      <a:pt x="224" y="7"/>
                      <a:pt x="224" y="7"/>
                    </a:cubicBezTo>
                    <a:cubicBezTo>
                      <a:pt x="224" y="7"/>
                      <a:pt x="224" y="7"/>
                      <a:pt x="224" y="7"/>
                    </a:cubicBezTo>
                    <a:close/>
                    <a:moveTo>
                      <a:pt x="164" y="5"/>
                    </a:moveTo>
                    <a:cubicBezTo>
                      <a:pt x="164" y="4"/>
                      <a:pt x="165" y="3"/>
                      <a:pt x="166" y="2"/>
                    </a:cubicBezTo>
                    <a:cubicBezTo>
                      <a:pt x="166" y="2"/>
                      <a:pt x="166" y="2"/>
                      <a:pt x="166" y="2"/>
                    </a:cubicBezTo>
                    <a:cubicBezTo>
                      <a:pt x="167" y="2"/>
                      <a:pt x="168" y="3"/>
                      <a:pt x="169" y="4"/>
                    </a:cubicBezTo>
                    <a:cubicBezTo>
                      <a:pt x="169" y="4"/>
                      <a:pt x="169" y="4"/>
                      <a:pt x="169" y="4"/>
                    </a:cubicBezTo>
                    <a:cubicBezTo>
                      <a:pt x="169" y="5"/>
                      <a:pt x="168" y="7"/>
                      <a:pt x="167" y="7"/>
                    </a:cubicBezTo>
                    <a:cubicBezTo>
                      <a:pt x="167" y="7"/>
                      <a:pt x="167" y="7"/>
                      <a:pt x="167" y="7"/>
                    </a:cubicBezTo>
                    <a:cubicBezTo>
                      <a:pt x="167" y="7"/>
                      <a:pt x="167" y="7"/>
                      <a:pt x="166" y="7"/>
                    </a:cubicBezTo>
                    <a:cubicBezTo>
                      <a:pt x="166" y="7"/>
                      <a:pt x="166" y="7"/>
                      <a:pt x="166" y="7"/>
                    </a:cubicBezTo>
                    <a:cubicBezTo>
                      <a:pt x="165" y="7"/>
                      <a:pt x="165" y="6"/>
                      <a:pt x="164" y="5"/>
                    </a:cubicBezTo>
                    <a:close/>
                    <a:moveTo>
                      <a:pt x="217" y="6"/>
                    </a:moveTo>
                    <a:cubicBezTo>
                      <a:pt x="215" y="6"/>
                      <a:pt x="215" y="5"/>
                      <a:pt x="215" y="3"/>
                    </a:cubicBezTo>
                    <a:cubicBezTo>
                      <a:pt x="215" y="3"/>
                      <a:pt x="215" y="3"/>
                      <a:pt x="215" y="3"/>
                    </a:cubicBezTo>
                    <a:cubicBezTo>
                      <a:pt x="215" y="2"/>
                      <a:pt x="216" y="1"/>
                      <a:pt x="217" y="2"/>
                    </a:cubicBezTo>
                    <a:cubicBezTo>
                      <a:pt x="217" y="2"/>
                      <a:pt x="217" y="2"/>
                      <a:pt x="217" y="2"/>
                    </a:cubicBezTo>
                    <a:cubicBezTo>
                      <a:pt x="218" y="2"/>
                      <a:pt x="219" y="3"/>
                      <a:pt x="219" y="4"/>
                    </a:cubicBezTo>
                    <a:cubicBezTo>
                      <a:pt x="219" y="4"/>
                      <a:pt x="219" y="4"/>
                      <a:pt x="219" y="4"/>
                    </a:cubicBezTo>
                    <a:cubicBezTo>
                      <a:pt x="219" y="5"/>
                      <a:pt x="218" y="6"/>
                      <a:pt x="217" y="6"/>
                    </a:cubicBezTo>
                    <a:cubicBezTo>
                      <a:pt x="217" y="6"/>
                      <a:pt x="217" y="6"/>
                      <a:pt x="217" y="6"/>
                    </a:cubicBezTo>
                    <a:cubicBezTo>
                      <a:pt x="217" y="6"/>
                      <a:pt x="217" y="6"/>
                      <a:pt x="217" y="6"/>
                    </a:cubicBezTo>
                    <a:close/>
                    <a:moveTo>
                      <a:pt x="172" y="4"/>
                    </a:moveTo>
                    <a:cubicBezTo>
                      <a:pt x="171" y="3"/>
                      <a:pt x="172" y="2"/>
                      <a:pt x="173" y="2"/>
                    </a:cubicBezTo>
                    <a:cubicBezTo>
                      <a:pt x="173" y="2"/>
                      <a:pt x="173" y="2"/>
                      <a:pt x="173" y="2"/>
                    </a:cubicBezTo>
                    <a:cubicBezTo>
                      <a:pt x="175" y="1"/>
                      <a:pt x="176" y="2"/>
                      <a:pt x="176" y="3"/>
                    </a:cubicBezTo>
                    <a:cubicBezTo>
                      <a:pt x="176" y="3"/>
                      <a:pt x="176" y="3"/>
                      <a:pt x="176" y="3"/>
                    </a:cubicBezTo>
                    <a:cubicBezTo>
                      <a:pt x="176" y="5"/>
                      <a:pt x="175" y="6"/>
                      <a:pt x="174" y="6"/>
                    </a:cubicBezTo>
                    <a:cubicBezTo>
                      <a:pt x="174" y="6"/>
                      <a:pt x="174" y="6"/>
                      <a:pt x="174" y="6"/>
                    </a:cubicBezTo>
                    <a:cubicBezTo>
                      <a:pt x="174" y="6"/>
                      <a:pt x="174" y="6"/>
                      <a:pt x="174" y="6"/>
                    </a:cubicBezTo>
                    <a:cubicBezTo>
                      <a:pt x="174" y="6"/>
                      <a:pt x="174" y="6"/>
                      <a:pt x="174" y="6"/>
                    </a:cubicBezTo>
                    <a:cubicBezTo>
                      <a:pt x="173" y="6"/>
                      <a:pt x="172" y="5"/>
                      <a:pt x="172" y="4"/>
                    </a:cubicBezTo>
                    <a:close/>
                    <a:moveTo>
                      <a:pt x="210" y="5"/>
                    </a:moveTo>
                    <a:cubicBezTo>
                      <a:pt x="208" y="5"/>
                      <a:pt x="207" y="4"/>
                      <a:pt x="208" y="3"/>
                    </a:cubicBezTo>
                    <a:cubicBezTo>
                      <a:pt x="208" y="3"/>
                      <a:pt x="208" y="3"/>
                      <a:pt x="208" y="3"/>
                    </a:cubicBezTo>
                    <a:cubicBezTo>
                      <a:pt x="208" y="2"/>
                      <a:pt x="209" y="1"/>
                      <a:pt x="210" y="1"/>
                    </a:cubicBezTo>
                    <a:cubicBezTo>
                      <a:pt x="210" y="1"/>
                      <a:pt x="210" y="1"/>
                      <a:pt x="210" y="1"/>
                    </a:cubicBezTo>
                    <a:cubicBezTo>
                      <a:pt x="210" y="1"/>
                      <a:pt x="210" y="1"/>
                      <a:pt x="210" y="1"/>
                    </a:cubicBezTo>
                    <a:cubicBezTo>
                      <a:pt x="210" y="1"/>
                      <a:pt x="210" y="1"/>
                      <a:pt x="210" y="1"/>
                    </a:cubicBezTo>
                    <a:cubicBezTo>
                      <a:pt x="211" y="1"/>
                      <a:pt x="212" y="2"/>
                      <a:pt x="212" y="3"/>
                    </a:cubicBezTo>
                    <a:cubicBezTo>
                      <a:pt x="212" y="3"/>
                      <a:pt x="212" y="3"/>
                      <a:pt x="212" y="3"/>
                    </a:cubicBezTo>
                    <a:cubicBezTo>
                      <a:pt x="212" y="4"/>
                      <a:pt x="211" y="5"/>
                      <a:pt x="210" y="5"/>
                    </a:cubicBezTo>
                    <a:cubicBezTo>
                      <a:pt x="210" y="5"/>
                      <a:pt x="210" y="5"/>
                      <a:pt x="210" y="5"/>
                    </a:cubicBezTo>
                    <a:cubicBezTo>
                      <a:pt x="210" y="5"/>
                      <a:pt x="210" y="5"/>
                      <a:pt x="210" y="5"/>
                    </a:cubicBezTo>
                    <a:close/>
                    <a:moveTo>
                      <a:pt x="179" y="3"/>
                    </a:moveTo>
                    <a:cubicBezTo>
                      <a:pt x="179" y="2"/>
                      <a:pt x="179" y="1"/>
                      <a:pt x="181" y="1"/>
                    </a:cubicBezTo>
                    <a:cubicBezTo>
                      <a:pt x="181" y="1"/>
                      <a:pt x="181" y="1"/>
                      <a:pt x="181" y="1"/>
                    </a:cubicBezTo>
                    <a:cubicBezTo>
                      <a:pt x="182" y="1"/>
                      <a:pt x="183" y="2"/>
                      <a:pt x="183" y="3"/>
                    </a:cubicBezTo>
                    <a:cubicBezTo>
                      <a:pt x="183" y="3"/>
                      <a:pt x="183" y="3"/>
                      <a:pt x="183" y="3"/>
                    </a:cubicBezTo>
                    <a:cubicBezTo>
                      <a:pt x="183" y="4"/>
                      <a:pt x="182" y="5"/>
                      <a:pt x="181" y="5"/>
                    </a:cubicBezTo>
                    <a:cubicBezTo>
                      <a:pt x="181" y="5"/>
                      <a:pt x="181" y="5"/>
                      <a:pt x="181" y="5"/>
                    </a:cubicBezTo>
                    <a:cubicBezTo>
                      <a:pt x="181" y="5"/>
                      <a:pt x="181" y="5"/>
                      <a:pt x="181" y="5"/>
                    </a:cubicBezTo>
                    <a:cubicBezTo>
                      <a:pt x="181" y="5"/>
                      <a:pt x="181" y="5"/>
                      <a:pt x="181" y="5"/>
                    </a:cubicBezTo>
                    <a:cubicBezTo>
                      <a:pt x="180" y="5"/>
                      <a:pt x="179" y="4"/>
                      <a:pt x="179" y="3"/>
                    </a:cubicBezTo>
                    <a:close/>
                    <a:moveTo>
                      <a:pt x="202" y="5"/>
                    </a:moveTo>
                    <a:cubicBezTo>
                      <a:pt x="201" y="5"/>
                      <a:pt x="200" y="4"/>
                      <a:pt x="200" y="3"/>
                    </a:cubicBezTo>
                    <a:cubicBezTo>
                      <a:pt x="200" y="3"/>
                      <a:pt x="200" y="3"/>
                      <a:pt x="200" y="3"/>
                    </a:cubicBezTo>
                    <a:cubicBezTo>
                      <a:pt x="200" y="1"/>
                      <a:pt x="201" y="0"/>
                      <a:pt x="203" y="0"/>
                    </a:cubicBezTo>
                    <a:cubicBezTo>
                      <a:pt x="203" y="0"/>
                      <a:pt x="203" y="0"/>
                      <a:pt x="203" y="0"/>
                    </a:cubicBezTo>
                    <a:cubicBezTo>
                      <a:pt x="203" y="0"/>
                      <a:pt x="203" y="0"/>
                      <a:pt x="203" y="1"/>
                    </a:cubicBezTo>
                    <a:cubicBezTo>
                      <a:pt x="203" y="1"/>
                      <a:pt x="203" y="1"/>
                      <a:pt x="203" y="1"/>
                    </a:cubicBezTo>
                    <a:cubicBezTo>
                      <a:pt x="204" y="1"/>
                      <a:pt x="205" y="2"/>
                      <a:pt x="205" y="3"/>
                    </a:cubicBezTo>
                    <a:cubicBezTo>
                      <a:pt x="205" y="3"/>
                      <a:pt x="205" y="3"/>
                      <a:pt x="205" y="3"/>
                    </a:cubicBezTo>
                    <a:cubicBezTo>
                      <a:pt x="205" y="4"/>
                      <a:pt x="204" y="5"/>
                      <a:pt x="202" y="5"/>
                    </a:cubicBezTo>
                    <a:cubicBezTo>
                      <a:pt x="202" y="5"/>
                      <a:pt x="202" y="5"/>
                      <a:pt x="202" y="5"/>
                    </a:cubicBezTo>
                    <a:cubicBezTo>
                      <a:pt x="202" y="5"/>
                      <a:pt x="202" y="5"/>
                      <a:pt x="202" y="5"/>
                    </a:cubicBezTo>
                    <a:close/>
                    <a:moveTo>
                      <a:pt x="186" y="3"/>
                    </a:moveTo>
                    <a:cubicBezTo>
                      <a:pt x="186" y="2"/>
                      <a:pt x="187" y="1"/>
                      <a:pt x="188" y="0"/>
                    </a:cubicBezTo>
                    <a:cubicBezTo>
                      <a:pt x="188" y="0"/>
                      <a:pt x="188" y="0"/>
                      <a:pt x="188" y="0"/>
                    </a:cubicBezTo>
                    <a:cubicBezTo>
                      <a:pt x="189" y="0"/>
                      <a:pt x="190" y="1"/>
                      <a:pt x="190" y="3"/>
                    </a:cubicBezTo>
                    <a:cubicBezTo>
                      <a:pt x="190" y="3"/>
                      <a:pt x="190" y="3"/>
                      <a:pt x="190" y="3"/>
                    </a:cubicBezTo>
                    <a:cubicBezTo>
                      <a:pt x="190" y="4"/>
                      <a:pt x="189" y="5"/>
                      <a:pt x="188" y="5"/>
                    </a:cubicBezTo>
                    <a:cubicBezTo>
                      <a:pt x="188" y="5"/>
                      <a:pt x="188" y="5"/>
                      <a:pt x="188" y="5"/>
                    </a:cubicBezTo>
                    <a:cubicBezTo>
                      <a:pt x="188" y="5"/>
                      <a:pt x="188" y="5"/>
                      <a:pt x="188" y="5"/>
                    </a:cubicBezTo>
                    <a:cubicBezTo>
                      <a:pt x="188" y="5"/>
                      <a:pt x="188" y="5"/>
                      <a:pt x="188" y="5"/>
                    </a:cubicBezTo>
                    <a:cubicBezTo>
                      <a:pt x="187" y="5"/>
                      <a:pt x="186" y="4"/>
                      <a:pt x="186" y="3"/>
                    </a:cubicBezTo>
                    <a:close/>
                    <a:moveTo>
                      <a:pt x="195" y="5"/>
                    </a:moveTo>
                    <a:cubicBezTo>
                      <a:pt x="195" y="5"/>
                      <a:pt x="195" y="5"/>
                      <a:pt x="195" y="5"/>
                    </a:cubicBezTo>
                    <a:cubicBezTo>
                      <a:pt x="195" y="5"/>
                      <a:pt x="195" y="5"/>
                      <a:pt x="195" y="5"/>
                    </a:cubicBezTo>
                    <a:cubicBezTo>
                      <a:pt x="195" y="5"/>
                      <a:pt x="195" y="5"/>
                      <a:pt x="195" y="5"/>
                    </a:cubicBezTo>
                    <a:close/>
                    <a:moveTo>
                      <a:pt x="193" y="2"/>
                    </a:moveTo>
                    <a:cubicBezTo>
                      <a:pt x="193" y="1"/>
                      <a:pt x="194" y="0"/>
                      <a:pt x="195" y="0"/>
                    </a:cubicBezTo>
                    <a:cubicBezTo>
                      <a:pt x="195" y="0"/>
                      <a:pt x="195" y="0"/>
                      <a:pt x="195" y="0"/>
                    </a:cubicBezTo>
                    <a:cubicBezTo>
                      <a:pt x="196" y="0"/>
                      <a:pt x="197" y="1"/>
                      <a:pt x="197" y="2"/>
                    </a:cubicBezTo>
                    <a:cubicBezTo>
                      <a:pt x="197" y="2"/>
                      <a:pt x="197" y="2"/>
                      <a:pt x="197" y="2"/>
                    </a:cubicBezTo>
                    <a:cubicBezTo>
                      <a:pt x="197" y="4"/>
                      <a:pt x="196" y="5"/>
                      <a:pt x="195" y="5"/>
                    </a:cubicBezTo>
                    <a:cubicBezTo>
                      <a:pt x="195" y="5"/>
                      <a:pt x="195" y="5"/>
                      <a:pt x="195" y="5"/>
                    </a:cubicBezTo>
                    <a:cubicBezTo>
                      <a:pt x="194" y="5"/>
                      <a:pt x="193" y="4"/>
                      <a:pt x="193" y="2"/>
                    </a:cubicBezTo>
                    <a:close/>
                  </a:path>
                </a:pathLst>
              </a:custGeom>
              <a:solidFill>
                <a:srgbClr val="F4EDE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sp>
            <p:nvSpPr>
              <p:cNvPr id="45" name="Freeform 58"/>
              <p:cNvSpPr>
                <a:spLocks noChangeArrowheads="1"/>
              </p:cNvSpPr>
              <p:nvPr/>
            </p:nvSpPr>
            <p:spPr bwMode="auto">
              <a:xfrm>
                <a:off x="1682053" y="2052564"/>
                <a:ext cx="2467672" cy="2338535"/>
              </a:xfrm>
              <a:custGeom>
                <a:avLst/>
                <a:gdLst>
                  <a:gd name="T0" fmla="*/ 2147483647 w 209"/>
                  <a:gd name="T1" fmla="*/ 2147483647 h 197"/>
                  <a:gd name="T2" fmla="*/ 2147483647 w 209"/>
                  <a:gd name="T3" fmla="*/ 2147483647 h 197"/>
                  <a:gd name="T4" fmla="*/ 979204672 w 209"/>
                  <a:gd name="T5" fmla="*/ 2147483647 h 197"/>
                  <a:gd name="T6" fmla="*/ 233146576 w 209"/>
                  <a:gd name="T7" fmla="*/ 2147483647 h 197"/>
                  <a:gd name="T8" fmla="*/ 2147483647 w 209"/>
                  <a:gd name="T9" fmla="*/ 0 h 197"/>
                  <a:gd name="T10" fmla="*/ 2147483647 w 209"/>
                  <a:gd name="T11" fmla="*/ 47140142 h 197"/>
                  <a:gd name="T12" fmla="*/ 2147483647 w 209"/>
                  <a:gd name="T13" fmla="*/ 2147483647 h 197"/>
                  <a:gd name="T14" fmla="*/ 2147483647 w 209"/>
                  <a:gd name="T15" fmla="*/ 2147483647 h 197"/>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197"/>
                  <a:gd name="T26" fmla="*/ 209 w 209"/>
                  <a:gd name="T27" fmla="*/ 197 h 1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197">
                    <a:moveTo>
                      <a:pt x="102" y="197"/>
                    </a:moveTo>
                    <a:cubicBezTo>
                      <a:pt x="96" y="197"/>
                      <a:pt x="90" y="197"/>
                      <a:pt x="84" y="196"/>
                    </a:cubicBezTo>
                    <a:cubicBezTo>
                      <a:pt x="58" y="191"/>
                      <a:pt x="36" y="176"/>
                      <a:pt x="21" y="155"/>
                    </a:cubicBezTo>
                    <a:cubicBezTo>
                      <a:pt x="6" y="133"/>
                      <a:pt x="0" y="107"/>
                      <a:pt x="5" y="81"/>
                    </a:cubicBezTo>
                    <a:cubicBezTo>
                      <a:pt x="14" y="34"/>
                      <a:pt x="54" y="0"/>
                      <a:pt x="102" y="0"/>
                    </a:cubicBezTo>
                    <a:cubicBezTo>
                      <a:pt x="108" y="0"/>
                      <a:pt x="114" y="0"/>
                      <a:pt x="120" y="1"/>
                    </a:cubicBezTo>
                    <a:cubicBezTo>
                      <a:pt x="173" y="11"/>
                      <a:pt x="209" y="63"/>
                      <a:pt x="199" y="116"/>
                    </a:cubicBezTo>
                    <a:cubicBezTo>
                      <a:pt x="191" y="163"/>
                      <a:pt x="150" y="197"/>
                      <a:pt x="102" y="197"/>
                    </a:cubicBezTo>
                    <a:close/>
                  </a:path>
                </a:pathLst>
              </a:cu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sp>
            <p:nvSpPr>
              <p:cNvPr id="46" name="Freeform 59"/>
              <p:cNvSpPr>
                <a:spLocks noChangeArrowheads="1"/>
              </p:cNvSpPr>
              <p:nvPr/>
            </p:nvSpPr>
            <p:spPr bwMode="auto">
              <a:xfrm>
                <a:off x="1661631" y="1973909"/>
                <a:ext cx="2459436" cy="2481263"/>
              </a:xfrm>
              <a:custGeom>
                <a:avLst/>
                <a:gdLst>
                  <a:gd name="T0" fmla="*/ 2147483647 w 208"/>
                  <a:gd name="T1" fmla="*/ 2147483647 h 209"/>
                  <a:gd name="T2" fmla="*/ 2147483647 w 208"/>
                  <a:gd name="T3" fmla="*/ 2147483647 h 209"/>
                  <a:gd name="T4" fmla="*/ 420879937 w 208"/>
                  <a:gd name="T5" fmla="*/ 2147483647 h 209"/>
                  <a:gd name="T6" fmla="*/ 2147483647 w 208"/>
                  <a:gd name="T7" fmla="*/ 471488792 h 209"/>
                  <a:gd name="T8" fmla="*/ 2147483647 w 208"/>
                  <a:gd name="T9" fmla="*/ 2147483647 h 209"/>
                  <a:gd name="T10" fmla="*/ 0 60000 65536"/>
                  <a:gd name="T11" fmla="*/ 0 60000 65536"/>
                  <a:gd name="T12" fmla="*/ 0 60000 65536"/>
                  <a:gd name="T13" fmla="*/ 0 60000 65536"/>
                  <a:gd name="T14" fmla="*/ 0 60000 65536"/>
                  <a:gd name="T15" fmla="*/ 0 w 208"/>
                  <a:gd name="T16" fmla="*/ 0 h 209"/>
                  <a:gd name="T17" fmla="*/ 208 w 208"/>
                  <a:gd name="T18" fmla="*/ 209 h 209"/>
                </a:gdLst>
                <a:ahLst/>
                <a:cxnLst>
                  <a:cxn ang="T10">
                    <a:pos x="T0" y="T1"/>
                  </a:cxn>
                  <a:cxn ang="T11">
                    <a:pos x="T2" y="T3"/>
                  </a:cxn>
                  <a:cxn ang="T12">
                    <a:pos x="T4" y="T5"/>
                  </a:cxn>
                  <a:cxn ang="T13">
                    <a:pos x="T6" y="T7"/>
                  </a:cxn>
                  <a:cxn ang="T14">
                    <a:pos x="T8" y="T9"/>
                  </a:cxn>
                </a:cxnLst>
                <a:rect l="T15" t="T16" r="T17" b="T18"/>
                <a:pathLst>
                  <a:path w="208" h="209">
                    <a:moveTo>
                      <a:pt x="199" y="122"/>
                    </a:moveTo>
                    <a:cubicBezTo>
                      <a:pt x="189" y="174"/>
                      <a:pt x="139" y="209"/>
                      <a:pt x="87" y="199"/>
                    </a:cubicBezTo>
                    <a:cubicBezTo>
                      <a:pt x="34" y="190"/>
                      <a:pt x="0" y="139"/>
                      <a:pt x="9" y="87"/>
                    </a:cubicBezTo>
                    <a:cubicBezTo>
                      <a:pt x="19" y="35"/>
                      <a:pt x="69" y="0"/>
                      <a:pt x="121" y="10"/>
                    </a:cubicBezTo>
                    <a:cubicBezTo>
                      <a:pt x="174" y="19"/>
                      <a:pt x="208" y="70"/>
                      <a:pt x="199" y="122"/>
                    </a:cubicBezTo>
                    <a:close/>
                  </a:path>
                </a:pathLst>
              </a:custGeom>
              <a:solidFill>
                <a:srgbClr val="00A1DA"/>
              </a:solidFill>
              <a:ln>
                <a:noFill/>
              </a:ln>
            </p:spPr>
            <p:txBody>
              <a:bodyPr/>
              <a:lstStyle/>
              <a:p>
                <a:endParaRPr lang="zh-CN" altLang="en-US">
                  <a:solidFill>
                    <a:schemeClr val="accent5">
                      <a:lumMod val="50000"/>
                    </a:schemeClr>
                  </a:solidFill>
                </a:endParaRPr>
              </a:p>
            </p:txBody>
          </p:sp>
          <p:sp>
            <p:nvSpPr>
              <p:cNvPr id="47" name="Freeform 61"/>
              <p:cNvSpPr>
                <a:spLocks noEditPoints="1" noChangeArrowheads="1"/>
              </p:cNvSpPr>
              <p:nvPr/>
            </p:nvSpPr>
            <p:spPr bwMode="auto">
              <a:xfrm>
                <a:off x="1846748" y="2206270"/>
                <a:ext cx="2127303" cy="2031122"/>
              </a:xfrm>
              <a:custGeom>
                <a:avLst/>
                <a:gdLst>
                  <a:gd name="T0" fmla="*/ 2147483647 w 180"/>
                  <a:gd name="T1" fmla="*/ 94392186 h 171"/>
                  <a:gd name="T2" fmla="*/ 2147483647 w 180"/>
                  <a:gd name="T3" fmla="*/ 0 h 171"/>
                  <a:gd name="T4" fmla="*/ 186870865 w 180"/>
                  <a:gd name="T5" fmla="*/ 2147483647 h 171"/>
                  <a:gd name="T6" fmla="*/ 840925699 w 180"/>
                  <a:gd name="T7" fmla="*/ 2147483647 h 171"/>
                  <a:gd name="T8" fmla="*/ 2147483647 w 180"/>
                  <a:gd name="T9" fmla="*/ 2147483647 h 171"/>
                  <a:gd name="T10" fmla="*/ 2147483647 w 180"/>
                  <a:gd name="T11" fmla="*/ 2147483647 h 171"/>
                  <a:gd name="T12" fmla="*/ 2147483647 w 180"/>
                  <a:gd name="T13" fmla="*/ 2147483647 h 171"/>
                  <a:gd name="T14" fmla="*/ 2147483647 w 180"/>
                  <a:gd name="T15" fmla="*/ 94392186 h 171"/>
                  <a:gd name="T16" fmla="*/ 2147483647 w 180"/>
                  <a:gd name="T17" fmla="*/ 2147483647 h 171"/>
                  <a:gd name="T18" fmla="*/ 2147483647 w 180"/>
                  <a:gd name="T19" fmla="*/ 2147483647 h 171"/>
                  <a:gd name="T20" fmla="*/ 2147483647 w 180"/>
                  <a:gd name="T21" fmla="*/ 2147483647 h 171"/>
                  <a:gd name="T22" fmla="*/ 981085856 w 180"/>
                  <a:gd name="T23" fmla="*/ 2147483647 h 171"/>
                  <a:gd name="T24" fmla="*/ 373748564 w 180"/>
                  <a:gd name="T25" fmla="*/ 2147483647 h 171"/>
                  <a:gd name="T26" fmla="*/ 2147483647 w 180"/>
                  <a:gd name="T27" fmla="*/ 188784372 h 171"/>
                  <a:gd name="T28" fmla="*/ 2147483647 w 180"/>
                  <a:gd name="T29" fmla="*/ 235973636 h 171"/>
                  <a:gd name="T30" fmla="*/ 2147483647 w 180"/>
                  <a:gd name="T31" fmla="*/ 2147483647 h 1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0"/>
                  <a:gd name="T49" fmla="*/ 0 h 171"/>
                  <a:gd name="T50" fmla="*/ 180 w 180"/>
                  <a:gd name="T51" fmla="*/ 171 h 17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0" h="171">
                    <a:moveTo>
                      <a:pt x="103" y="2"/>
                    </a:moveTo>
                    <a:cubicBezTo>
                      <a:pt x="98" y="1"/>
                      <a:pt x="93" y="0"/>
                      <a:pt x="88" y="0"/>
                    </a:cubicBezTo>
                    <a:cubicBezTo>
                      <a:pt x="47" y="0"/>
                      <a:pt x="12" y="30"/>
                      <a:pt x="4" y="70"/>
                    </a:cubicBezTo>
                    <a:cubicBezTo>
                      <a:pt x="0" y="92"/>
                      <a:pt x="5" y="115"/>
                      <a:pt x="18" y="134"/>
                    </a:cubicBezTo>
                    <a:cubicBezTo>
                      <a:pt x="31" y="152"/>
                      <a:pt x="50" y="165"/>
                      <a:pt x="73" y="169"/>
                    </a:cubicBezTo>
                    <a:cubicBezTo>
                      <a:pt x="78" y="170"/>
                      <a:pt x="83" y="171"/>
                      <a:pt x="88" y="171"/>
                    </a:cubicBezTo>
                    <a:cubicBezTo>
                      <a:pt x="129" y="171"/>
                      <a:pt x="164" y="141"/>
                      <a:pt x="172" y="101"/>
                    </a:cubicBezTo>
                    <a:cubicBezTo>
                      <a:pt x="180" y="55"/>
                      <a:pt x="150" y="10"/>
                      <a:pt x="103" y="2"/>
                    </a:cubicBezTo>
                    <a:close/>
                    <a:moveTo>
                      <a:pt x="169" y="100"/>
                    </a:moveTo>
                    <a:cubicBezTo>
                      <a:pt x="161" y="139"/>
                      <a:pt x="128" y="167"/>
                      <a:pt x="88" y="167"/>
                    </a:cubicBezTo>
                    <a:cubicBezTo>
                      <a:pt x="83" y="167"/>
                      <a:pt x="78" y="167"/>
                      <a:pt x="73" y="166"/>
                    </a:cubicBezTo>
                    <a:cubicBezTo>
                      <a:pt x="52" y="162"/>
                      <a:pt x="33" y="150"/>
                      <a:pt x="21" y="132"/>
                    </a:cubicBezTo>
                    <a:cubicBezTo>
                      <a:pt x="8" y="114"/>
                      <a:pt x="4" y="92"/>
                      <a:pt x="8" y="71"/>
                    </a:cubicBezTo>
                    <a:cubicBezTo>
                      <a:pt x="15" y="32"/>
                      <a:pt x="49" y="4"/>
                      <a:pt x="88" y="4"/>
                    </a:cubicBezTo>
                    <a:cubicBezTo>
                      <a:pt x="93" y="4"/>
                      <a:pt x="98" y="4"/>
                      <a:pt x="103" y="5"/>
                    </a:cubicBezTo>
                    <a:cubicBezTo>
                      <a:pt x="147" y="13"/>
                      <a:pt x="177" y="56"/>
                      <a:pt x="169" y="100"/>
                    </a:cubicBezTo>
                    <a:close/>
                  </a:path>
                </a:pathLst>
              </a:custGeom>
              <a:solidFill>
                <a:srgbClr val="F2EED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lumMod val="50000"/>
                    </a:schemeClr>
                  </a:solidFill>
                </a:endParaRPr>
              </a:p>
            </p:txBody>
          </p:sp>
        </p:grpSp>
        <p:sp>
          <p:nvSpPr>
            <p:cNvPr id="40" name="文本框 3"/>
            <p:cNvSpPr txBox="1"/>
            <p:nvPr/>
          </p:nvSpPr>
          <p:spPr>
            <a:xfrm>
              <a:off x="3161922" y="5278145"/>
              <a:ext cx="3744416" cy="396583"/>
            </a:xfrm>
            <a:prstGeom prst="rect">
              <a:avLst/>
            </a:prstGeom>
            <a:noFill/>
            <a:effectLst/>
          </p:spPr>
          <p:txBody>
            <a:bodyPr wrap="square" rtlCol="0">
              <a:spAutoFit/>
            </a:bodyPr>
            <a:lstStyle/>
            <a:p>
              <a:pPr>
                <a:lnSpc>
                  <a:spcPct val="120000"/>
                </a:lnSpc>
              </a:pPr>
              <a:r>
                <a:rPr lang="zh-CN" altLang="en-US" b="1" dirty="0">
                  <a:solidFill>
                    <a:schemeClr val="accent5">
                      <a:lumMod val="50000"/>
                    </a:schemeClr>
                  </a:solidFill>
                  <a:latin typeface="微软雅黑" panose="020B0503020204020204" pitchFamily="34" charset="-122"/>
                  <a:ea typeface="微软雅黑" panose="020B0503020204020204" pitchFamily="34" charset="-122"/>
                </a:rPr>
                <a:t>广东省智能建筑协会会员单位</a:t>
              </a:r>
              <a:endParaRPr lang="zh-CN" altLang="en-US"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1" name="Freeform 267"/>
            <p:cNvSpPr>
              <a:spLocks noEditPoints="1"/>
            </p:cNvSpPr>
            <p:nvPr/>
          </p:nvSpPr>
          <p:spPr bwMode="auto">
            <a:xfrm>
              <a:off x="6627591" y="5260979"/>
              <a:ext cx="480257" cy="433779"/>
            </a:xfrm>
            <a:custGeom>
              <a:avLst/>
              <a:gdLst>
                <a:gd name="T0" fmla="*/ 15 w 155"/>
                <a:gd name="T1" fmla="*/ 20 h 140"/>
                <a:gd name="T2" fmla="*/ 33 w 155"/>
                <a:gd name="T3" fmla="*/ 6 h 140"/>
                <a:gd name="T4" fmla="*/ 54 w 155"/>
                <a:gd name="T5" fmla="*/ 0 h 140"/>
                <a:gd name="T6" fmla="*/ 65 w 155"/>
                <a:gd name="T7" fmla="*/ 0 h 140"/>
                <a:gd name="T8" fmla="*/ 87 w 155"/>
                <a:gd name="T9" fmla="*/ 8 h 140"/>
                <a:gd name="T10" fmla="*/ 96 w 155"/>
                <a:gd name="T11" fmla="*/ 15 h 140"/>
                <a:gd name="T12" fmla="*/ 111 w 155"/>
                <a:gd name="T13" fmla="*/ 31 h 140"/>
                <a:gd name="T14" fmla="*/ 116 w 155"/>
                <a:gd name="T15" fmla="*/ 53 h 140"/>
                <a:gd name="T16" fmla="*/ 116 w 155"/>
                <a:gd name="T17" fmla="*/ 63 h 140"/>
                <a:gd name="T18" fmla="*/ 112 w 155"/>
                <a:gd name="T19" fmla="*/ 79 h 140"/>
                <a:gd name="T20" fmla="*/ 114 w 155"/>
                <a:gd name="T21" fmla="*/ 94 h 140"/>
                <a:gd name="T22" fmla="*/ 155 w 155"/>
                <a:gd name="T23" fmla="*/ 119 h 140"/>
                <a:gd name="T24" fmla="*/ 100 w 155"/>
                <a:gd name="T25" fmla="*/ 108 h 140"/>
                <a:gd name="T26" fmla="*/ 98 w 155"/>
                <a:gd name="T27" fmla="*/ 99 h 140"/>
                <a:gd name="T28" fmla="*/ 90 w 155"/>
                <a:gd name="T29" fmla="*/ 105 h 140"/>
                <a:gd name="T30" fmla="*/ 72 w 155"/>
                <a:gd name="T31" fmla="*/ 114 h 140"/>
                <a:gd name="T32" fmla="*/ 63 w 155"/>
                <a:gd name="T33" fmla="*/ 116 h 140"/>
                <a:gd name="T34" fmla="*/ 41 w 155"/>
                <a:gd name="T35" fmla="*/ 112 h 140"/>
                <a:gd name="T36" fmla="*/ 21 w 155"/>
                <a:gd name="T37" fmla="*/ 101 h 140"/>
                <a:gd name="T38" fmla="*/ 13 w 155"/>
                <a:gd name="T39" fmla="*/ 92 h 140"/>
                <a:gd name="T40" fmla="*/ 2 w 155"/>
                <a:gd name="T41" fmla="*/ 72 h 140"/>
                <a:gd name="T42" fmla="*/ 0 w 155"/>
                <a:gd name="T43" fmla="*/ 63 h 140"/>
                <a:gd name="T44" fmla="*/ 4 w 155"/>
                <a:gd name="T45" fmla="*/ 41 h 140"/>
                <a:gd name="T46" fmla="*/ 15 w 155"/>
                <a:gd name="T47" fmla="*/ 20 h 140"/>
                <a:gd name="T48" fmla="*/ 33 w 155"/>
                <a:gd name="T49" fmla="*/ 52 h 140"/>
                <a:gd name="T50" fmla="*/ 50 w 155"/>
                <a:gd name="T51" fmla="*/ 66 h 140"/>
                <a:gd name="T52" fmla="*/ 66 w 155"/>
                <a:gd name="T53" fmla="*/ 85 h 140"/>
                <a:gd name="T54" fmla="*/ 83 w 155"/>
                <a:gd name="T55" fmla="*/ 66 h 140"/>
                <a:gd name="T56" fmla="*/ 66 w 155"/>
                <a:gd name="T57" fmla="*/ 52 h 140"/>
                <a:gd name="T58" fmla="*/ 50 w 155"/>
                <a:gd name="T59" fmla="*/ 33 h 140"/>
                <a:gd name="T60" fmla="*/ 33 w 155"/>
                <a:gd name="T61" fmla="*/ 52 h 140"/>
                <a:gd name="T62" fmla="*/ 55 w 155"/>
                <a:gd name="T63" fmla="*/ 19 h 140"/>
                <a:gd name="T64" fmla="*/ 48 w 155"/>
                <a:gd name="T65" fmla="*/ 20 h 140"/>
                <a:gd name="T66" fmla="*/ 35 w 155"/>
                <a:gd name="T67" fmla="*/ 28 h 140"/>
                <a:gd name="T68" fmla="*/ 30 w 155"/>
                <a:gd name="T69" fmla="*/ 31 h 140"/>
                <a:gd name="T70" fmla="*/ 22 w 155"/>
                <a:gd name="T71" fmla="*/ 46 h 140"/>
                <a:gd name="T72" fmla="*/ 21 w 155"/>
                <a:gd name="T73" fmla="*/ 61 h 140"/>
                <a:gd name="T74" fmla="*/ 21 w 155"/>
                <a:gd name="T75" fmla="*/ 68 h 140"/>
                <a:gd name="T76" fmla="*/ 28 w 155"/>
                <a:gd name="T77" fmla="*/ 81 h 140"/>
                <a:gd name="T78" fmla="*/ 33 w 155"/>
                <a:gd name="T79" fmla="*/ 86 h 140"/>
                <a:gd name="T80" fmla="*/ 46 w 155"/>
                <a:gd name="T81" fmla="*/ 94 h 140"/>
                <a:gd name="T82" fmla="*/ 61 w 155"/>
                <a:gd name="T83" fmla="*/ 96 h 140"/>
                <a:gd name="T84" fmla="*/ 68 w 155"/>
                <a:gd name="T85" fmla="*/ 96 h 140"/>
                <a:gd name="T86" fmla="*/ 81 w 155"/>
                <a:gd name="T87" fmla="*/ 88 h 140"/>
                <a:gd name="T88" fmla="*/ 89 w 155"/>
                <a:gd name="T89" fmla="*/ 83 h 140"/>
                <a:gd name="T90" fmla="*/ 96 w 155"/>
                <a:gd name="T91" fmla="*/ 70 h 140"/>
                <a:gd name="T92" fmla="*/ 98 w 155"/>
                <a:gd name="T93" fmla="*/ 55 h 140"/>
                <a:gd name="T94" fmla="*/ 96 w 155"/>
                <a:gd name="T95" fmla="*/ 48 h 140"/>
                <a:gd name="T96" fmla="*/ 89 w 155"/>
                <a:gd name="T97" fmla="*/ 33 h 140"/>
                <a:gd name="T98" fmla="*/ 83 w 155"/>
                <a:gd name="T99" fmla="*/ 28 h 140"/>
                <a:gd name="T100" fmla="*/ 70 w 155"/>
                <a:gd name="T101" fmla="*/ 20 h 140"/>
                <a:gd name="T102" fmla="*/ 55 w 155"/>
                <a:gd name="T103" fmla="*/ 1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5" h="140">
                  <a:moveTo>
                    <a:pt x="15" y="20"/>
                  </a:moveTo>
                  <a:lnTo>
                    <a:pt x="15" y="20"/>
                  </a:lnTo>
                  <a:lnTo>
                    <a:pt x="24" y="11"/>
                  </a:lnTo>
                  <a:lnTo>
                    <a:pt x="33" y="6"/>
                  </a:lnTo>
                  <a:lnTo>
                    <a:pt x="43" y="2"/>
                  </a:lnTo>
                  <a:lnTo>
                    <a:pt x="54" y="0"/>
                  </a:lnTo>
                  <a:lnTo>
                    <a:pt x="54" y="0"/>
                  </a:lnTo>
                  <a:lnTo>
                    <a:pt x="65" y="0"/>
                  </a:lnTo>
                  <a:lnTo>
                    <a:pt x="76" y="4"/>
                  </a:lnTo>
                  <a:lnTo>
                    <a:pt x="87" y="8"/>
                  </a:lnTo>
                  <a:lnTo>
                    <a:pt x="96" y="15"/>
                  </a:lnTo>
                  <a:lnTo>
                    <a:pt x="96" y="15"/>
                  </a:lnTo>
                  <a:lnTo>
                    <a:pt x="103" y="22"/>
                  </a:lnTo>
                  <a:lnTo>
                    <a:pt x="111" y="31"/>
                  </a:lnTo>
                  <a:lnTo>
                    <a:pt x="114" y="42"/>
                  </a:lnTo>
                  <a:lnTo>
                    <a:pt x="116" y="53"/>
                  </a:lnTo>
                  <a:lnTo>
                    <a:pt x="116" y="53"/>
                  </a:lnTo>
                  <a:lnTo>
                    <a:pt x="116" y="63"/>
                  </a:lnTo>
                  <a:lnTo>
                    <a:pt x="114" y="72"/>
                  </a:lnTo>
                  <a:lnTo>
                    <a:pt x="112" y="79"/>
                  </a:lnTo>
                  <a:lnTo>
                    <a:pt x="107" y="88"/>
                  </a:lnTo>
                  <a:lnTo>
                    <a:pt x="114" y="94"/>
                  </a:lnTo>
                  <a:lnTo>
                    <a:pt x="118" y="88"/>
                  </a:lnTo>
                  <a:lnTo>
                    <a:pt x="155" y="119"/>
                  </a:lnTo>
                  <a:lnTo>
                    <a:pt x="136" y="140"/>
                  </a:lnTo>
                  <a:lnTo>
                    <a:pt x="100" y="108"/>
                  </a:lnTo>
                  <a:lnTo>
                    <a:pt x="105" y="105"/>
                  </a:lnTo>
                  <a:lnTo>
                    <a:pt x="98" y="99"/>
                  </a:lnTo>
                  <a:lnTo>
                    <a:pt x="98" y="99"/>
                  </a:lnTo>
                  <a:lnTo>
                    <a:pt x="90" y="105"/>
                  </a:lnTo>
                  <a:lnTo>
                    <a:pt x="81" y="110"/>
                  </a:lnTo>
                  <a:lnTo>
                    <a:pt x="72" y="114"/>
                  </a:lnTo>
                  <a:lnTo>
                    <a:pt x="63" y="116"/>
                  </a:lnTo>
                  <a:lnTo>
                    <a:pt x="63" y="116"/>
                  </a:lnTo>
                  <a:lnTo>
                    <a:pt x="52" y="114"/>
                  </a:lnTo>
                  <a:lnTo>
                    <a:pt x="41" y="112"/>
                  </a:lnTo>
                  <a:lnTo>
                    <a:pt x="30" y="108"/>
                  </a:lnTo>
                  <a:lnTo>
                    <a:pt x="21" y="101"/>
                  </a:lnTo>
                  <a:lnTo>
                    <a:pt x="21" y="101"/>
                  </a:lnTo>
                  <a:lnTo>
                    <a:pt x="13" y="92"/>
                  </a:lnTo>
                  <a:lnTo>
                    <a:pt x="8" y="83"/>
                  </a:lnTo>
                  <a:lnTo>
                    <a:pt x="2" y="72"/>
                  </a:lnTo>
                  <a:lnTo>
                    <a:pt x="0" y="63"/>
                  </a:lnTo>
                  <a:lnTo>
                    <a:pt x="0" y="63"/>
                  </a:lnTo>
                  <a:lnTo>
                    <a:pt x="2" y="52"/>
                  </a:lnTo>
                  <a:lnTo>
                    <a:pt x="4" y="41"/>
                  </a:lnTo>
                  <a:lnTo>
                    <a:pt x="8" y="30"/>
                  </a:lnTo>
                  <a:lnTo>
                    <a:pt x="15" y="20"/>
                  </a:lnTo>
                  <a:lnTo>
                    <a:pt x="15" y="20"/>
                  </a:lnTo>
                  <a:close/>
                  <a:moveTo>
                    <a:pt x="33" y="52"/>
                  </a:moveTo>
                  <a:lnTo>
                    <a:pt x="33" y="66"/>
                  </a:lnTo>
                  <a:lnTo>
                    <a:pt x="50" y="66"/>
                  </a:lnTo>
                  <a:lnTo>
                    <a:pt x="50" y="85"/>
                  </a:lnTo>
                  <a:lnTo>
                    <a:pt x="66" y="85"/>
                  </a:lnTo>
                  <a:lnTo>
                    <a:pt x="66" y="66"/>
                  </a:lnTo>
                  <a:lnTo>
                    <a:pt x="83" y="66"/>
                  </a:lnTo>
                  <a:lnTo>
                    <a:pt x="83" y="52"/>
                  </a:lnTo>
                  <a:lnTo>
                    <a:pt x="66" y="52"/>
                  </a:lnTo>
                  <a:lnTo>
                    <a:pt x="66" y="33"/>
                  </a:lnTo>
                  <a:lnTo>
                    <a:pt x="50" y="33"/>
                  </a:lnTo>
                  <a:lnTo>
                    <a:pt x="50" y="52"/>
                  </a:lnTo>
                  <a:lnTo>
                    <a:pt x="33" y="52"/>
                  </a:lnTo>
                  <a:lnTo>
                    <a:pt x="33" y="52"/>
                  </a:lnTo>
                  <a:close/>
                  <a:moveTo>
                    <a:pt x="55" y="19"/>
                  </a:moveTo>
                  <a:lnTo>
                    <a:pt x="55" y="19"/>
                  </a:lnTo>
                  <a:lnTo>
                    <a:pt x="48" y="20"/>
                  </a:lnTo>
                  <a:lnTo>
                    <a:pt x="41" y="22"/>
                  </a:lnTo>
                  <a:lnTo>
                    <a:pt x="35" y="28"/>
                  </a:lnTo>
                  <a:lnTo>
                    <a:pt x="30" y="31"/>
                  </a:lnTo>
                  <a:lnTo>
                    <a:pt x="30" y="31"/>
                  </a:lnTo>
                  <a:lnTo>
                    <a:pt x="24" y="39"/>
                  </a:lnTo>
                  <a:lnTo>
                    <a:pt x="22" y="46"/>
                  </a:lnTo>
                  <a:lnTo>
                    <a:pt x="21" y="53"/>
                  </a:lnTo>
                  <a:lnTo>
                    <a:pt x="21" y="61"/>
                  </a:lnTo>
                  <a:lnTo>
                    <a:pt x="21" y="61"/>
                  </a:lnTo>
                  <a:lnTo>
                    <a:pt x="21" y="68"/>
                  </a:lnTo>
                  <a:lnTo>
                    <a:pt x="24" y="75"/>
                  </a:lnTo>
                  <a:lnTo>
                    <a:pt x="28" y="81"/>
                  </a:lnTo>
                  <a:lnTo>
                    <a:pt x="33" y="86"/>
                  </a:lnTo>
                  <a:lnTo>
                    <a:pt x="33" y="86"/>
                  </a:lnTo>
                  <a:lnTo>
                    <a:pt x="39" y="92"/>
                  </a:lnTo>
                  <a:lnTo>
                    <a:pt x="46" y="94"/>
                  </a:lnTo>
                  <a:lnTo>
                    <a:pt x="54" y="96"/>
                  </a:lnTo>
                  <a:lnTo>
                    <a:pt x="61" y="96"/>
                  </a:lnTo>
                  <a:lnTo>
                    <a:pt x="61" y="96"/>
                  </a:lnTo>
                  <a:lnTo>
                    <a:pt x="68" y="96"/>
                  </a:lnTo>
                  <a:lnTo>
                    <a:pt x="76" y="92"/>
                  </a:lnTo>
                  <a:lnTo>
                    <a:pt x="81" y="88"/>
                  </a:lnTo>
                  <a:lnTo>
                    <a:pt x="89" y="83"/>
                  </a:lnTo>
                  <a:lnTo>
                    <a:pt x="89" y="83"/>
                  </a:lnTo>
                  <a:lnTo>
                    <a:pt x="92" y="77"/>
                  </a:lnTo>
                  <a:lnTo>
                    <a:pt x="96" y="70"/>
                  </a:lnTo>
                  <a:lnTo>
                    <a:pt x="98" y="63"/>
                  </a:lnTo>
                  <a:lnTo>
                    <a:pt x="98" y="55"/>
                  </a:lnTo>
                  <a:lnTo>
                    <a:pt x="98" y="55"/>
                  </a:lnTo>
                  <a:lnTo>
                    <a:pt x="96" y="48"/>
                  </a:lnTo>
                  <a:lnTo>
                    <a:pt x="94" y="41"/>
                  </a:lnTo>
                  <a:lnTo>
                    <a:pt x="89" y="33"/>
                  </a:lnTo>
                  <a:lnTo>
                    <a:pt x="83" y="28"/>
                  </a:lnTo>
                  <a:lnTo>
                    <a:pt x="83" y="28"/>
                  </a:lnTo>
                  <a:lnTo>
                    <a:pt x="78" y="24"/>
                  </a:lnTo>
                  <a:lnTo>
                    <a:pt x="70" y="20"/>
                  </a:lnTo>
                  <a:lnTo>
                    <a:pt x="63" y="19"/>
                  </a:lnTo>
                  <a:lnTo>
                    <a:pt x="55" y="19"/>
                  </a:lnTo>
                  <a:lnTo>
                    <a:pt x="55" y="1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5">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1+#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7190" y="53789"/>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荣誉时刻</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109580" y="1621673"/>
            <a:ext cx="1883791" cy="504056"/>
            <a:chOff x="5735166" y="1628800"/>
            <a:chExt cx="1883791" cy="504056"/>
          </a:xfrm>
        </p:grpSpPr>
        <p:cxnSp>
          <p:nvCxnSpPr>
            <p:cNvPr id="4" name="直接连接符 3"/>
            <p:cNvCxnSpPr/>
            <p:nvPr/>
          </p:nvCxnSpPr>
          <p:spPr>
            <a:xfrm>
              <a:off x="7160988" y="1880828"/>
              <a:ext cx="360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五边形 4"/>
            <p:cNvSpPr/>
            <p:nvPr/>
          </p:nvSpPr>
          <p:spPr>
            <a:xfrm>
              <a:off x="5735166" y="1628800"/>
              <a:ext cx="1440160" cy="504056"/>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2014</a:t>
              </a:r>
              <a:r>
                <a:rPr lang="zh-CN" altLang="en-US" b="1" dirty="0">
                  <a:latin typeface="微软雅黑" panose="020B0503020204020204" pitchFamily="34" charset="-122"/>
                  <a:ea typeface="微软雅黑" panose="020B0503020204020204" pitchFamily="34" charset="-122"/>
                </a:rPr>
                <a:t>年</a:t>
              </a:r>
              <a:endParaRPr lang="zh-CN" altLang="en-US" b="1" dirty="0">
                <a:latin typeface="微软雅黑" panose="020B0503020204020204" pitchFamily="34" charset="-122"/>
                <a:ea typeface="微软雅黑" panose="020B0503020204020204" pitchFamily="34" charset="-122"/>
              </a:endParaRPr>
            </a:p>
          </p:txBody>
        </p:sp>
        <p:sp>
          <p:nvSpPr>
            <p:cNvPr id="6" name="燕尾形 5"/>
            <p:cNvSpPr/>
            <p:nvPr/>
          </p:nvSpPr>
          <p:spPr>
            <a:xfrm>
              <a:off x="7423099" y="1796075"/>
              <a:ext cx="195858" cy="169506"/>
            </a:xfrm>
            <a:prstGeom prst="chevron">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7" name="TextBox 6"/>
          <p:cNvSpPr txBox="1"/>
          <p:nvPr/>
        </p:nvSpPr>
        <p:spPr>
          <a:xfrm>
            <a:off x="8125804" y="1679085"/>
            <a:ext cx="3096344" cy="516745"/>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中国饭店协会</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2014</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中国饭店业最受欢迎客控品牌”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6109580" y="2481935"/>
            <a:ext cx="1883791" cy="504056"/>
            <a:chOff x="5735166" y="1628800"/>
            <a:chExt cx="1883791" cy="504056"/>
          </a:xfrm>
          <a:solidFill>
            <a:schemeClr val="accent5">
              <a:lumMod val="75000"/>
            </a:schemeClr>
          </a:solidFill>
        </p:grpSpPr>
        <p:cxnSp>
          <p:nvCxnSpPr>
            <p:cNvPr id="9" name="直接连接符 8"/>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五边形 9"/>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2017</a:t>
              </a:r>
              <a:r>
                <a:rPr lang="zh-CN" altLang="en-US" b="1" dirty="0">
                  <a:latin typeface="微软雅黑" panose="020B0503020204020204" pitchFamily="34" charset="-122"/>
                  <a:ea typeface="微软雅黑" panose="020B0503020204020204" pitchFamily="34" charset="-122"/>
                </a:rPr>
                <a:t>年</a:t>
              </a:r>
              <a:endParaRPr lang="zh-CN" altLang="en-US" b="1" dirty="0">
                <a:latin typeface="微软雅黑" panose="020B0503020204020204" pitchFamily="34" charset="-122"/>
                <a:ea typeface="微软雅黑" panose="020B0503020204020204" pitchFamily="34" charset="-122"/>
              </a:endParaRPr>
            </a:p>
          </p:txBody>
        </p:sp>
        <p:sp>
          <p:nvSpPr>
            <p:cNvPr id="11" name="燕尾形 10"/>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12" name="TextBox 11"/>
          <p:cNvSpPr txBox="1"/>
          <p:nvPr/>
        </p:nvSpPr>
        <p:spPr>
          <a:xfrm>
            <a:off x="8125804" y="2461493"/>
            <a:ext cx="3096344" cy="516745"/>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中国</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山东</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国际酒店用品设备博览会组委会“山东省最佳酒店用品供应商”</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6112335" y="3378448"/>
            <a:ext cx="1883791" cy="504056"/>
            <a:chOff x="5735166" y="1628800"/>
            <a:chExt cx="1883791" cy="504056"/>
          </a:xfrm>
          <a:solidFill>
            <a:srgbClr val="0070C0"/>
          </a:solidFill>
        </p:grpSpPr>
        <p:cxnSp>
          <p:nvCxnSpPr>
            <p:cNvPr id="14" name="直接连接符 13"/>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五边形 14"/>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2017</a:t>
              </a:r>
              <a:r>
                <a:rPr lang="zh-CN" altLang="en-US" b="1" dirty="0">
                  <a:latin typeface="微软雅黑" panose="020B0503020204020204" pitchFamily="34" charset="-122"/>
                  <a:ea typeface="微软雅黑" panose="020B0503020204020204" pitchFamily="34" charset="-122"/>
                </a:rPr>
                <a:t>年</a:t>
              </a:r>
              <a:endParaRPr lang="zh-CN" altLang="en-US" b="1" dirty="0">
                <a:latin typeface="微软雅黑" panose="020B0503020204020204" pitchFamily="34" charset="-122"/>
                <a:ea typeface="微软雅黑" panose="020B0503020204020204" pitchFamily="34" charset="-122"/>
              </a:endParaRPr>
            </a:p>
          </p:txBody>
        </p:sp>
        <p:sp>
          <p:nvSpPr>
            <p:cNvPr id="16" name="燕尾形 15"/>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17" name="TextBox 16"/>
          <p:cNvSpPr txBox="1"/>
          <p:nvPr/>
        </p:nvSpPr>
        <p:spPr>
          <a:xfrm>
            <a:off x="8128559" y="3358006"/>
            <a:ext cx="3096344" cy="516745"/>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中国饭店协会</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中国饭店业最受欢迎客控品牌”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109580" y="4285969"/>
            <a:ext cx="1883791" cy="504056"/>
            <a:chOff x="5735166" y="1628800"/>
            <a:chExt cx="1883791" cy="504056"/>
          </a:xfrm>
          <a:solidFill>
            <a:srgbClr val="E46C0A"/>
          </a:solidFill>
        </p:grpSpPr>
        <p:cxnSp>
          <p:nvCxnSpPr>
            <p:cNvPr id="19" name="直接连接符 18"/>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五边形 19"/>
            <p:cNvSpPr/>
            <p:nvPr/>
          </p:nvSpPr>
          <p:spPr>
            <a:xfrm>
              <a:off x="5735166" y="1628800"/>
              <a:ext cx="1440160" cy="504056"/>
            </a:xfrm>
            <a:prstGeom prst="homePlate">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2018</a:t>
              </a:r>
              <a:r>
                <a:rPr lang="zh-CN" altLang="en-US" b="1" dirty="0">
                  <a:latin typeface="微软雅黑" panose="020B0503020204020204" pitchFamily="34" charset="-122"/>
                  <a:ea typeface="微软雅黑" panose="020B0503020204020204" pitchFamily="34" charset="-122"/>
                </a:rPr>
                <a:t>年</a:t>
              </a:r>
              <a:endParaRPr lang="zh-CN" altLang="en-US" b="1" dirty="0">
                <a:latin typeface="微软雅黑" panose="020B0503020204020204" pitchFamily="34" charset="-122"/>
                <a:ea typeface="微软雅黑" panose="020B0503020204020204" pitchFamily="34" charset="-122"/>
              </a:endParaRPr>
            </a:p>
          </p:txBody>
        </p:sp>
        <p:sp>
          <p:nvSpPr>
            <p:cNvPr id="21" name="燕尾形 20"/>
            <p:cNvSpPr/>
            <p:nvPr/>
          </p:nvSpPr>
          <p:spPr>
            <a:xfrm>
              <a:off x="7423099" y="1796075"/>
              <a:ext cx="195858" cy="169506"/>
            </a:xfrm>
            <a:prstGeom prst="chevron">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22" name="TextBox 21"/>
          <p:cNvSpPr txBox="1"/>
          <p:nvPr/>
        </p:nvSpPr>
        <p:spPr>
          <a:xfrm>
            <a:off x="8125804" y="4265527"/>
            <a:ext cx="3096344" cy="738344"/>
          </a:xfrm>
          <a:prstGeom prst="rect">
            <a:avLst/>
          </a:prstGeom>
          <a:noFill/>
        </p:spPr>
        <p:txBody>
          <a:bodyPr wrap="square" rtlCol="0">
            <a:spAutoFit/>
          </a:bodyPr>
          <a:lstStyle/>
          <a:p>
            <a:pPr>
              <a:lnSpc>
                <a:spcPct val="120000"/>
              </a:lnSpc>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智能建筑</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杂志社</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年度中国智能建筑行业智能照明系统十大品牌企业”</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6109580" y="5205465"/>
            <a:ext cx="1883791" cy="504056"/>
            <a:chOff x="5735166" y="1628800"/>
            <a:chExt cx="1883791" cy="504056"/>
          </a:xfrm>
          <a:solidFill>
            <a:srgbClr val="EAB200"/>
          </a:solidFill>
        </p:grpSpPr>
        <p:cxnSp>
          <p:nvCxnSpPr>
            <p:cNvPr id="24" name="直接连接符 23"/>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五边形 24"/>
            <p:cNvSpPr/>
            <p:nvPr/>
          </p:nvSpPr>
          <p:spPr>
            <a:xfrm>
              <a:off x="5735166" y="1628800"/>
              <a:ext cx="1440160" cy="504056"/>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2018</a:t>
              </a:r>
              <a:r>
                <a:rPr lang="zh-CN" altLang="en-US" b="1" dirty="0">
                  <a:latin typeface="微软雅黑" panose="020B0503020204020204" pitchFamily="34" charset="-122"/>
                  <a:ea typeface="微软雅黑" panose="020B0503020204020204" pitchFamily="34" charset="-122"/>
                </a:rPr>
                <a:t>年</a:t>
              </a:r>
              <a:endParaRPr lang="zh-CN" altLang="en-US" b="1" dirty="0">
                <a:latin typeface="微软雅黑" panose="020B0503020204020204" pitchFamily="34" charset="-122"/>
                <a:ea typeface="微软雅黑" panose="020B0503020204020204" pitchFamily="34" charset="-122"/>
              </a:endParaRPr>
            </a:p>
          </p:txBody>
        </p:sp>
        <p:sp>
          <p:nvSpPr>
            <p:cNvPr id="26" name="燕尾形 25"/>
            <p:cNvSpPr/>
            <p:nvPr/>
          </p:nvSpPr>
          <p:spPr>
            <a:xfrm>
              <a:off x="7423099" y="1796075"/>
              <a:ext cx="195858" cy="169506"/>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27" name="TextBox 26"/>
          <p:cNvSpPr txBox="1"/>
          <p:nvPr/>
        </p:nvSpPr>
        <p:spPr>
          <a:xfrm>
            <a:off x="8125804" y="5185023"/>
            <a:ext cx="3096344" cy="738344"/>
          </a:xfrm>
          <a:prstGeom prst="rect">
            <a:avLst/>
          </a:prstGeom>
          <a:noFill/>
        </p:spPr>
        <p:txBody>
          <a:bodyPr wrap="square" rtlCol="0">
            <a:spAutoFit/>
          </a:bodyPr>
          <a:lstStyle/>
          <a:p>
            <a:pPr>
              <a:lnSpc>
                <a:spcPct val="120000"/>
              </a:lnSpc>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CHEC</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酒店工程管理专业委员会</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“优质供应商”</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Oval 8"/>
          <p:cNvSpPr>
            <a:spLocks noChangeAspect="1" noChangeArrowheads="1"/>
          </p:cNvSpPr>
          <p:nvPr/>
        </p:nvSpPr>
        <p:spPr bwMode="auto">
          <a:xfrm>
            <a:off x="3772057" y="3641701"/>
            <a:ext cx="1514993" cy="1518339"/>
          </a:xfrm>
          <a:prstGeom prst="flowChartDecision">
            <a:avLst/>
          </a:prstGeom>
          <a:blipFill dpi="0" rotWithShape="1">
            <a:blip r:embed="rId1" cstate="print">
              <a:extLst>
                <a:ext uri="{28A0092B-C50C-407E-A947-70E740481C1C}">
                  <a14:useLocalDpi xmlns:a14="http://schemas.microsoft.com/office/drawing/2010/main" val="0"/>
                </a:ext>
              </a:extLst>
            </a:blip>
            <a:srcRect/>
            <a:stretch>
              <a:fillRect/>
            </a:stretch>
          </a:blipFill>
          <a:ln w="57150">
            <a:noFill/>
          </a:ln>
          <a:effectLst>
            <a:outerShdw blurRad="152400" dist="63500" dir="5400000" sx="90000" sy="-19000" rotWithShape="0">
              <a:prstClr val="black">
                <a:alpha val="15000"/>
              </a:prstClr>
            </a:outerShdw>
          </a:effectLst>
        </p:spPr>
        <p:txBody>
          <a:bodyPr/>
          <a:lstStyle/>
          <a:p>
            <a:endParaRPr lang="zh-CN" altLang="en-US" sz="2000">
              <a:solidFill>
                <a:schemeClr val="bg1">
                  <a:lumMod val="95000"/>
                </a:schemeClr>
              </a:solidFill>
              <a:latin typeface="微软雅黑" panose="020B0503020204020204" pitchFamily="34" charset="-122"/>
              <a:ea typeface="微软雅黑" panose="020B0503020204020204" pitchFamily="34" charset="-122"/>
            </a:endParaRPr>
          </a:p>
        </p:txBody>
      </p:sp>
      <p:sp>
        <p:nvSpPr>
          <p:cNvPr id="29" name="Oval 8"/>
          <p:cNvSpPr>
            <a:spLocks noChangeAspect="1" noChangeArrowheads="1"/>
          </p:cNvSpPr>
          <p:nvPr/>
        </p:nvSpPr>
        <p:spPr bwMode="auto">
          <a:xfrm>
            <a:off x="2451945" y="2231194"/>
            <a:ext cx="1930861" cy="1935127"/>
          </a:xfrm>
          <a:prstGeom prst="flowChartDecision">
            <a:avLst/>
          </a:prstGeom>
          <a:blipFill dpi="0" rotWithShape="1">
            <a:blip r:embed="rId2" cstate="print">
              <a:extLst>
                <a:ext uri="{28A0092B-C50C-407E-A947-70E740481C1C}">
                  <a14:useLocalDpi xmlns:a14="http://schemas.microsoft.com/office/drawing/2010/main" val="0"/>
                </a:ext>
              </a:extLst>
            </a:blip>
            <a:srcRect/>
            <a:stretch>
              <a:fillRect/>
            </a:stretch>
          </a:blipFill>
          <a:ln w="57150">
            <a:noFill/>
          </a:ln>
          <a:effectLst>
            <a:outerShdw blurRad="152400" dist="63500" dir="5400000" sx="90000" sy="-19000" rotWithShape="0">
              <a:prstClr val="black">
                <a:alpha val="15000"/>
              </a:prstClr>
            </a:outerShdw>
          </a:effectLst>
        </p:spPr>
        <p:txBody>
          <a:bodyPr/>
          <a:lstStyle/>
          <a:p>
            <a:endParaRPr lang="zh-CN" altLang="en-US" sz="200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Oval 8"/>
          <p:cNvSpPr>
            <a:spLocks noChangeAspect="1" noChangeArrowheads="1"/>
          </p:cNvSpPr>
          <p:nvPr/>
        </p:nvSpPr>
        <p:spPr bwMode="auto">
          <a:xfrm>
            <a:off x="817190" y="3508435"/>
            <a:ext cx="2750936" cy="2757013"/>
          </a:xfrm>
          <a:prstGeom prst="flowChartDecision">
            <a:avLst/>
          </a:prstGeom>
          <a:blipFill dpi="0" rotWithShape="1">
            <a:blip r:embed="rId3">
              <a:extLst>
                <a:ext uri="{28A0092B-C50C-407E-A947-70E740481C1C}">
                  <a14:useLocalDpi xmlns:a14="http://schemas.microsoft.com/office/drawing/2010/main" val="0"/>
                </a:ext>
              </a:extLst>
            </a:blip>
            <a:srcRect/>
            <a:stretch>
              <a:fillRect/>
            </a:stretch>
          </a:blipFill>
          <a:ln w="57150">
            <a:noFill/>
          </a:ln>
          <a:effectLst>
            <a:outerShdw blurRad="152400" dist="63500" dir="5400000" sx="90000" sy="-19000" rotWithShape="0">
              <a:prstClr val="black">
                <a:alpha val="15000"/>
              </a:prstClr>
            </a:outerShdw>
          </a:effectLst>
        </p:spPr>
        <p:txBody>
          <a:bodyPr/>
          <a:lstStyle/>
          <a:p>
            <a:endParaRPr lang="zh-CN" altLang="en-US" sz="200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186157" y="1071657"/>
            <a:ext cx="2015915" cy="1970701"/>
            <a:chOff x="766614" y="1733383"/>
            <a:chExt cx="2015915" cy="1970701"/>
          </a:xfrm>
          <a:effectLst>
            <a:outerShdw blurRad="152400" dist="317500" dir="5400000" sx="90000" sy="-19000" rotWithShape="0">
              <a:prstClr val="black">
                <a:alpha val="15000"/>
              </a:prstClr>
            </a:outerShdw>
          </a:effectLst>
        </p:grpSpPr>
        <p:sp>
          <p:nvSpPr>
            <p:cNvPr id="32" name="流程图: 决策 31"/>
            <p:cNvSpPr/>
            <p:nvPr/>
          </p:nvSpPr>
          <p:spPr>
            <a:xfrm>
              <a:off x="766614" y="1733383"/>
              <a:ext cx="2015915" cy="1970701"/>
            </a:xfrm>
            <a:prstGeom prst="flowChartDecision">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464"/>
            <p:cNvSpPr>
              <a:spLocks noEditPoints="1"/>
            </p:cNvSpPr>
            <p:nvPr/>
          </p:nvSpPr>
          <p:spPr bwMode="auto">
            <a:xfrm>
              <a:off x="1343720" y="2312414"/>
              <a:ext cx="861702" cy="950083"/>
            </a:xfrm>
            <a:custGeom>
              <a:avLst/>
              <a:gdLst>
                <a:gd name="T0" fmla="*/ 35 w 117"/>
                <a:gd name="T1" fmla="*/ 114 h 129"/>
                <a:gd name="T2" fmla="*/ 46 w 117"/>
                <a:gd name="T3" fmla="*/ 101 h 129"/>
                <a:gd name="T4" fmla="*/ 51 w 117"/>
                <a:gd name="T5" fmla="*/ 87 h 129"/>
                <a:gd name="T6" fmla="*/ 48 w 117"/>
                <a:gd name="T7" fmla="*/ 79 h 129"/>
                <a:gd name="T8" fmla="*/ 72 w 117"/>
                <a:gd name="T9" fmla="*/ 87 h 129"/>
                <a:gd name="T10" fmla="*/ 68 w 117"/>
                <a:gd name="T11" fmla="*/ 87 h 129"/>
                <a:gd name="T12" fmla="*/ 73 w 117"/>
                <a:gd name="T13" fmla="*/ 101 h 129"/>
                <a:gd name="T14" fmla="*/ 86 w 117"/>
                <a:gd name="T15" fmla="*/ 114 h 129"/>
                <a:gd name="T16" fmla="*/ 97 w 117"/>
                <a:gd name="T17" fmla="*/ 129 h 129"/>
                <a:gd name="T18" fmla="*/ 22 w 117"/>
                <a:gd name="T19" fmla="*/ 114 h 129"/>
                <a:gd name="T20" fmla="*/ 35 w 117"/>
                <a:gd name="T21" fmla="*/ 114 h 129"/>
                <a:gd name="T22" fmla="*/ 46 w 117"/>
                <a:gd name="T23" fmla="*/ 61 h 129"/>
                <a:gd name="T24" fmla="*/ 44 w 117"/>
                <a:gd name="T25" fmla="*/ 66 h 129"/>
                <a:gd name="T26" fmla="*/ 37 w 117"/>
                <a:gd name="T27" fmla="*/ 61 h 129"/>
                <a:gd name="T28" fmla="*/ 33 w 117"/>
                <a:gd name="T29" fmla="*/ 55 h 129"/>
                <a:gd name="T30" fmla="*/ 33 w 117"/>
                <a:gd name="T31" fmla="*/ 54 h 129"/>
                <a:gd name="T32" fmla="*/ 39 w 117"/>
                <a:gd name="T33" fmla="*/ 33 h 129"/>
                <a:gd name="T34" fmla="*/ 42 w 117"/>
                <a:gd name="T35" fmla="*/ 11 h 129"/>
                <a:gd name="T36" fmla="*/ 48 w 117"/>
                <a:gd name="T37" fmla="*/ 11 h 129"/>
                <a:gd name="T38" fmla="*/ 24 w 117"/>
                <a:gd name="T39" fmla="*/ 19 h 129"/>
                <a:gd name="T40" fmla="*/ 9 w 117"/>
                <a:gd name="T41" fmla="*/ 13 h 129"/>
                <a:gd name="T42" fmla="*/ 13 w 117"/>
                <a:gd name="T43" fmla="*/ 24 h 129"/>
                <a:gd name="T44" fmla="*/ 16 w 117"/>
                <a:gd name="T45" fmla="*/ 33 h 129"/>
                <a:gd name="T46" fmla="*/ 29 w 117"/>
                <a:gd name="T47" fmla="*/ 46 h 129"/>
                <a:gd name="T48" fmla="*/ 33 w 117"/>
                <a:gd name="T49" fmla="*/ 30 h 129"/>
                <a:gd name="T50" fmla="*/ 35 w 117"/>
                <a:gd name="T51" fmla="*/ 13 h 129"/>
                <a:gd name="T52" fmla="*/ 31 w 117"/>
                <a:gd name="T53" fmla="*/ 21 h 129"/>
                <a:gd name="T54" fmla="*/ 24 w 117"/>
                <a:gd name="T55" fmla="*/ 6 h 129"/>
                <a:gd name="T56" fmla="*/ 0 w 117"/>
                <a:gd name="T57" fmla="*/ 6 h 129"/>
                <a:gd name="T58" fmla="*/ 2 w 117"/>
                <a:gd name="T59" fmla="*/ 11 h 129"/>
                <a:gd name="T60" fmla="*/ 11 w 117"/>
                <a:gd name="T61" fmla="*/ 37 h 129"/>
                <a:gd name="T62" fmla="*/ 18 w 117"/>
                <a:gd name="T63" fmla="*/ 46 h 129"/>
                <a:gd name="T64" fmla="*/ 27 w 117"/>
                <a:gd name="T65" fmla="*/ 54 h 129"/>
                <a:gd name="T66" fmla="*/ 26 w 117"/>
                <a:gd name="T67" fmla="*/ 57 h 129"/>
                <a:gd name="T68" fmla="*/ 39 w 117"/>
                <a:gd name="T69" fmla="*/ 72 h 129"/>
                <a:gd name="T70" fmla="*/ 59 w 117"/>
                <a:gd name="T71" fmla="*/ 76 h 129"/>
                <a:gd name="T72" fmla="*/ 79 w 117"/>
                <a:gd name="T73" fmla="*/ 72 h 129"/>
                <a:gd name="T74" fmla="*/ 94 w 117"/>
                <a:gd name="T75" fmla="*/ 57 h 129"/>
                <a:gd name="T76" fmla="*/ 90 w 117"/>
                <a:gd name="T77" fmla="*/ 54 h 129"/>
                <a:gd name="T78" fmla="*/ 99 w 117"/>
                <a:gd name="T79" fmla="*/ 46 h 129"/>
                <a:gd name="T80" fmla="*/ 106 w 117"/>
                <a:gd name="T81" fmla="*/ 37 h 129"/>
                <a:gd name="T82" fmla="*/ 116 w 117"/>
                <a:gd name="T83" fmla="*/ 11 h 129"/>
                <a:gd name="T84" fmla="*/ 112 w 117"/>
                <a:gd name="T85" fmla="*/ 6 h 129"/>
                <a:gd name="T86" fmla="*/ 94 w 117"/>
                <a:gd name="T87" fmla="*/ 6 h 129"/>
                <a:gd name="T88" fmla="*/ 79 w 117"/>
                <a:gd name="T89" fmla="*/ 0 h 129"/>
                <a:gd name="T90" fmla="*/ 20 w 117"/>
                <a:gd name="T91" fmla="*/ 0 h 129"/>
                <a:gd name="T92" fmla="*/ 24 w 117"/>
                <a:gd name="T93" fmla="*/ 6 h 129"/>
                <a:gd name="T94" fmla="*/ 84 w 117"/>
                <a:gd name="T95" fmla="*/ 13 h 129"/>
                <a:gd name="T96" fmla="*/ 94 w 117"/>
                <a:gd name="T97" fmla="*/ 19 h 129"/>
                <a:gd name="T98" fmla="*/ 108 w 117"/>
                <a:gd name="T99" fmla="*/ 13 h 129"/>
                <a:gd name="T100" fmla="*/ 105 w 117"/>
                <a:gd name="T101" fmla="*/ 24 h 129"/>
                <a:gd name="T102" fmla="*/ 101 w 117"/>
                <a:gd name="T103" fmla="*/ 33 h 129"/>
                <a:gd name="T104" fmla="*/ 88 w 117"/>
                <a:gd name="T105" fmla="*/ 46 h 129"/>
                <a:gd name="T106" fmla="*/ 84 w 117"/>
                <a:gd name="T107" fmla="*/ 30 h 129"/>
                <a:gd name="T108" fmla="*/ 84 w 117"/>
                <a:gd name="T109" fmla="*/ 13 h 129"/>
                <a:gd name="T110" fmla="*/ 84 w 117"/>
                <a:gd name="T111"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29">
                  <a:moveTo>
                    <a:pt x="35" y="114"/>
                  </a:moveTo>
                  <a:lnTo>
                    <a:pt x="35" y="114"/>
                  </a:lnTo>
                  <a:lnTo>
                    <a:pt x="40" y="109"/>
                  </a:lnTo>
                  <a:lnTo>
                    <a:pt x="46" y="101"/>
                  </a:lnTo>
                  <a:lnTo>
                    <a:pt x="50" y="94"/>
                  </a:lnTo>
                  <a:lnTo>
                    <a:pt x="51" y="87"/>
                  </a:lnTo>
                  <a:lnTo>
                    <a:pt x="48" y="87"/>
                  </a:lnTo>
                  <a:lnTo>
                    <a:pt x="48" y="79"/>
                  </a:lnTo>
                  <a:lnTo>
                    <a:pt x="72" y="79"/>
                  </a:lnTo>
                  <a:lnTo>
                    <a:pt x="72" y="87"/>
                  </a:lnTo>
                  <a:lnTo>
                    <a:pt x="68" y="87"/>
                  </a:lnTo>
                  <a:lnTo>
                    <a:pt x="68" y="87"/>
                  </a:lnTo>
                  <a:lnTo>
                    <a:pt x="70" y="94"/>
                  </a:lnTo>
                  <a:lnTo>
                    <a:pt x="73" y="101"/>
                  </a:lnTo>
                  <a:lnTo>
                    <a:pt x="79" y="109"/>
                  </a:lnTo>
                  <a:lnTo>
                    <a:pt x="86" y="114"/>
                  </a:lnTo>
                  <a:lnTo>
                    <a:pt x="97" y="114"/>
                  </a:lnTo>
                  <a:lnTo>
                    <a:pt x="97" y="129"/>
                  </a:lnTo>
                  <a:lnTo>
                    <a:pt x="22" y="129"/>
                  </a:lnTo>
                  <a:lnTo>
                    <a:pt x="22" y="114"/>
                  </a:lnTo>
                  <a:lnTo>
                    <a:pt x="35" y="114"/>
                  </a:lnTo>
                  <a:lnTo>
                    <a:pt x="35" y="114"/>
                  </a:lnTo>
                  <a:close/>
                  <a:moveTo>
                    <a:pt x="48" y="11"/>
                  </a:moveTo>
                  <a:lnTo>
                    <a:pt x="46" y="61"/>
                  </a:lnTo>
                  <a:lnTo>
                    <a:pt x="44" y="66"/>
                  </a:lnTo>
                  <a:lnTo>
                    <a:pt x="44" y="66"/>
                  </a:lnTo>
                  <a:lnTo>
                    <a:pt x="37" y="61"/>
                  </a:lnTo>
                  <a:lnTo>
                    <a:pt x="37" y="61"/>
                  </a:lnTo>
                  <a:lnTo>
                    <a:pt x="35" y="59"/>
                  </a:lnTo>
                  <a:lnTo>
                    <a:pt x="33" y="55"/>
                  </a:lnTo>
                  <a:lnTo>
                    <a:pt x="33" y="55"/>
                  </a:lnTo>
                  <a:lnTo>
                    <a:pt x="33" y="54"/>
                  </a:lnTo>
                  <a:lnTo>
                    <a:pt x="33" y="54"/>
                  </a:lnTo>
                  <a:lnTo>
                    <a:pt x="39" y="33"/>
                  </a:lnTo>
                  <a:lnTo>
                    <a:pt x="39" y="33"/>
                  </a:lnTo>
                  <a:lnTo>
                    <a:pt x="42" y="11"/>
                  </a:lnTo>
                  <a:lnTo>
                    <a:pt x="48" y="11"/>
                  </a:lnTo>
                  <a:lnTo>
                    <a:pt x="48" y="11"/>
                  </a:lnTo>
                  <a:close/>
                  <a:moveTo>
                    <a:pt x="31" y="21"/>
                  </a:moveTo>
                  <a:lnTo>
                    <a:pt x="24" y="19"/>
                  </a:lnTo>
                  <a:lnTo>
                    <a:pt x="24" y="13"/>
                  </a:lnTo>
                  <a:lnTo>
                    <a:pt x="9" y="13"/>
                  </a:lnTo>
                  <a:lnTo>
                    <a:pt x="9" y="13"/>
                  </a:lnTo>
                  <a:lnTo>
                    <a:pt x="13" y="24"/>
                  </a:lnTo>
                  <a:lnTo>
                    <a:pt x="16" y="33"/>
                  </a:lnTo>
                  <a:lnTo>
                    <a:pt x="16" y="33"/>
                  </a:lnTo>
                  <a:lnTo>
                    <a:pt x="22" y="39"/>
                  </a:lnTo>
                  <a:lnTo>
                    <a:pt x="29" y="46"/>
                  </a:lnTo>
                  <a:lnTo>
                    <a:pt x="29" y="46"/>
                  </a:lnTo>
                  <a:lnTo>
                    <a:pt x="33" y="30"/>
                  </a:lnTo>
                  <a:lnTo>
                    <a:pt x="35" y="13"/>
                  </a:lnTo>
                  <a:lnTo>
                    <a:pt x="35" y="13"/>
                  </a:lnTo>
                  <a:lnTo>
                    <a:pt x="33" y="13"/>
                  </a:lnTo>
                  <a:lnTo>
                    <a:pt x="31" y="21"/>
                  </a:lnTo>
                  <a:lnTo>
                    <a:pt x="31" y="21"/>
                  </a:lnTo>
                  <a:close/>
                  <a:moveTo>
                    <a:pt x="24" y="6"/>
                  </a:moveTo>
                  <a:lnTo>
                    <a:pt x="5" y="6"/>
                  </a:lnTo>
                  <a:lnTo>
                    <a:pt x="0" y="6"/>
                  </a:lnTo>
                  <a:lnTo>
                    <a:pt x="2" y="11"/>
                  </a:lnTo>
                  <a:lnTo>
                    <a:pt x="2" y="11"/>
                  </a:lnTo>
                  <a:lnTo>
                    <a:pt x="5" y="24"/>
                  </a:lnTo>
                  <a:lnTo>
                    <a:pt x="11" y="37"/>
                  </a:lnTo>
                  <a:lnTo>
                    <a:pt x="11" y="37"/>
                  </a:lnTo>
                  <a:lnTo>
                    <a:pt x="18" y="46"/>
                  </a:lnTo>
                  <a:lnTo>
                    <a:pt x="27" y="54"/>
                  </a:lnTo>
                  <a:lnTo>
                    <a:pt x="27" y="54"/>
                  </a:lnTo>
                  <a:lnTo>
                    <a:pt x="26" y="57"/>
                  </a:lnTo>
                  <a:lnTo>
                    <a:pt x="26" y="57"/>
                  </a:lnTo>
                  <a:lnTo>
                    <a:pt x="31" y="66"/>
                  </a:lnTo>
                  <a:lnTo>
                    <a:pt x="39" y="72"/>
                  </a:lnTo>
                  <a:lnTo>
                    <a:pt x="50" y="76"/>
                  </a:lnTo>
                  <a:lnTo>
                    <a:pt x="59" y="76"/>
                  </a:lnTo>
                  <a:lnTo>
                    <a:pt x="70" y="76"/>
                  </a:lnTo>
                  <a:lnTo>
                    <a:pt x="79" y="72"/>
                  </a:lnTo>
                  <a:lnTo>
                    <a:pt x="86" y="66"/>
                  </a:lnTo>
                  <a:lnTo>
                    <a:pt x="94" y="57"/>
                  </a:lnTo>
                  <a:lnTo>
                    <a:pt x="94" y="57"/>
                  </a:lnTo>
                  <a:lnTo>
                    <a:pt x="90" y="54"/>
                  </a:lnTo>
                  <a:lnTo>
                    <a:pt x="90" y="54"/>
                  </a:lnTo>
                  <a:lnTo>
                    <a:pt x="99" y="46"/>
                  </a:lnTo>
                  <a:lnTo>
                    <a:pt x="106" y="37"/>
                  </a:lnTo>
                  <a:lnTo>
                    <a:pt x="106" y="37"/>
                  </a:lnTo>
                  <a:lnTo>
                    <a:pt x="112" y="24"/>
                  </a:lnTo>
                  <a:lnTo>
                    <a:pt x="116" y="11"/>
                  </a:lnTo>
                  <a:lnTo>
                    <a:pt x="117" y="6"/>
                  </a:lnTo>
                  <a:lnTo>
                    <a:pt x="112" y="6"/>
                  </a:lnTo>
                  <a:lnTo>
                    <a:pt x="94" y="6"/>
                  </a:lnTo>
                  <a:lnTo>
                    <a:pt x="94" y="6"/>
                  </a:lnTo>
                  <a:lnTo>
                    <a:pt x="97" y="0"/>
                  </a:lnTo>
                  <a:lnTo>
                    <a:pt x="79" y="0"/>
                  </a:lnTo>
                  <a:lnTo>
                    <a:pt x="39" y="0"/>
                  </a:lnTo>
                  <a:lnTo>
                    <a:pt x="20" y="0"/>
                  </a:lnTo>
                  <a:lnTo>
                    <a:pt x="20" y="0"/>
                  </a:lnTo>
                  <a:lnTo>
                    <a:pt x="24" y="6"/>
                  </a:lnTo>
                  <a:lnTo>
                    <a:pt x="24" y="6"/>
                  </a:lnTo>
                  <a:close/>
                  <a:moveTo>
                    <a:pt x="84" y="13"/>
                  </a:moveTo>
                  <a:lnTo>
                    <a:pt x="88" y="21"/>
                  </a:lnTo>
                  <a:lnTo>
                    <a:pt x="94" y="19"/>
                  </a:lnTo>
                  <a:lnTo>
                    <a:pt x="94" y="13"/>
                  </a:lnTo>
                  <a:lnTo>
                    <a:pt x="108" y="13"/>
                  </a:lnTo>
                  <a:lnTo>
                    <a:pt x="108" y="13"/>
                  </a:lnTo>
                  <a:lnTo>
                    <a:pt x="105" y="24"/>
                  </a:lnTo>
                  <a:lnTo>
                    <a:pt x="101" y="33"/>
                  </a:lnTo>
                  <a:lnTo>
                    <a:pt x="101" y="33"/>
                  </a:lnTo>
                  <a:lnTo>
                    <a:pt x="95" y="39"/>
                  </a:lnTo>
                  <a:lnTo>
                    <a:pt x="88" y="46"/>
                  </a:lnTo>
                  <a:lnTo>
                    <a:pt x="88" y="46"/>
                  </a:lnTo>
                  <a:lnTo>
                    <a:pt x="84" y="30"/>
                  </a:lnTo>
                  <a:lnTo>
                    <a:pt x="84" y="13"/>
                  </a:lnTo>
                  <a:lnTo>
                    <a:pt x="84" y="13"/>
                  </a:lnTo>
                  <a:lnTo>
                    <a:pt x="84" y="13"/>
                  </a:lnTo>
                  <a:lnTo>
                    <a:pt x="84" y="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3202072" y="5026051"/>
            <a:ext cx="1157483" cy="1204311"/>
            <a:chOff x="3799767" y="4888985"/>
            <a:chExt cx="1157483" cy="1204311"/>
          </a:xfrm>
          <a:effectLst>
            <a:outerShdw blurRad="152400" dist="317500" dir="5400000" sx="90000" sy="-19000" rotWithShape="0">
              <a:prstClr val="black">
                <a:alpha val="15000"/>
              </a:prstClr>
            </a:outerShdw>
          </a:effectLst>
        </p:grpSpPr>
        <p:sp>
          <p:nvSpPr>
            <p:cNvPr id="35" name="流程图: 决策 34"/>
            <p:cNvSpPr/>
            <p:nvPr/>
          </p:nvSpPr>
          <p:spPr>
            <a:xfrm>
              <a:off x="3799767" y="4888985"/>
              <a:ext cx="1157483" cy="1204311"/>
            </a:xfrm>
            <a:prstGeom prst="flowChartDecisi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452"/>
            <p:cNvSpPr>
              <a:spLocks noEditPoints="1"/>
            </p:cNvSpPr>
            <p:nvPr/>
          </p:nvSpPr>
          <p:spPr bwMode="auto">
            <a:xfrm>
              <a:off x="4142570" y="5264845"/>
              <a:ext cx="526975" cy="471696"/>
            </a:xfrm>
            <a:custGeom>
              <a:avLst/>
              <a:gdLst>
                <a:gd name="T0" fmla="*/ 88 w 143"/>
                <a:gd name="T1" fmla="*/ 20 h 128"/>
                <a:gd name="T2" fmla="*/ 94 w 143"/>
                <a:gd name="T3" fmla="*/ 25 h 128"/>
                <a:gd name="T4" fmla="*/ 130 w 143"/>
                <a:gd name="T5" fmla="*/ 35 h 128"/>
                <a:gd name="T6" fmla="*/ 136 w 143"/>
                <a:gd name="T7" fmla="*/ 31 h 128"/>
                <a:gd name="T8" fmla="*/ 141 w 143"/>
                <a:gd name="T9" fmla="*/ 38 h 128"/>
                <a:gd name="T10" fmla="*/ 141 w 143"/>
                <a:gd name="T11" fmla="*/ 49 h 128"/>
                <a:gd name="T12" fmla="*/ 138 w 143"/>
                <a:gd name="T13" fmla="*/ 58 h 128"/>
                <a:gd name="T14" fmla="*/ 130 w 143"/>
                <a:gd name="T15" fmla="*/ 62 h 128"/>
                <a:gd name="T16" fmla="*/ 99 w 143"/>
                <a:gd name="T17" fmla="*/ 53 h 128"/>
                <a:gd name="T18" fmla="*/ 90 w 143"/>
                <a:gd name="T19" fmla="*/ 57 h 128"/>
                <a:gd name="T20" fmla="*/ 83 w 143"/>
                <a:gd name="T21" fmla="*/ 64 h 128"/>
                <a:gd name="T22" fmla="*/ 86 w 143"/>
                <a:gd name="T23" fmla="*/ 75 h 128"/>
                <a:gd name="T24" fmla="*/ 81 w 143"/>
                <a:gd name="T25" fmla="*/ 79 h 128"/>
                <a:gd name="T26" fmla="*/ 75 w 143"/>
                <a:gd name="T27" fmla="*/ 84 h 128"/>
                <a:gd name="T28" fmla="*/ 61 w 143"/>
                <a:gd name="T29" fmla="*/ 128 h 128"/>
                <a:gd name="T30" fmla="*/ 46 w 143"/>
                <a:gd name="T31" fmla="*/ 128 h 128"/>
                <a:gd name="T32" fmla="*/ 50 w 143"/>
                <a:gd name="T33" fmla="*/ 75 h 128"/>
                <a:gd name="T34" fmla="*/ 50 w 143"/>
                <a:gd name="T35" fmla="*/ 64 h 128"/>
                <a:gd name="T36" fmla="*/ 46 w 143"/>
                <a:gd name="T37" fmla="*/ 55 h 128"/>
                <a:gd name="T38" fmla="*/ 39 w 143"/>
                <a:gd name="T39" fmla="*/ 46 h 128"/>
                <a:gd name="T40" fmla="*/ 13 w 143"/>
                <a:gd name="T41" fmla="*/ 44 h 128"/>
                <a:gd name="T42" fmla="*/ 4 w 143"/>
                <a:gd name="T43" fmla="*/ 40 h 128"/>
                <a:gd name="T44" fmla="*/ 0 w 143"/>
                <a:gd name="T45" fmla="*/ 27 h 128"/>
                <a:gd name="T46" fmla="*/ 4 w 143"/>
                <a:gd name="T47" fmla="*/ 13 h 128"/>
                <a:gd name="T48" fmla="*/ 13 w 143"/>
                <a:gd name="T49" fmla="*/ 2 h 128"/>
                <a:gd name="T50" fmla="*/ 22 w 143"/>
                <a:gd name="T51" fmla="*/ 3 h 128"/>
                <a:gd name="T52" fmla="*/ 103 w 143"/>
                <a:gd name="T53" fmla="*/ 36 h 128"/>
                <a:gd name="T54" fmla="*/ 128 w 143"/>
                <a:gd name="T55" fmla="*/ 38 h 128"/>
                <a:gd name="T56" fmla="*/ 103 w 143"/>
                <a:gd name="T57" fmla="*/ 36 h 128"/>
                <a:gd name="T58" fmla="*/ 84 w 143"/>
                <a:gd name="T59" fmla="*/ 25 h 128"/>
                <a:gd name="T60" fmla="*/ 26 w 143"/>
                <a:gd name="T61" fmla="*/ 14 h 128"/>
                <a:gd name="T62" fmla="*/ 79 w 143"/>
                <a:gd name="T63" fmla="*/ 31 h 128"/>
                <a:gd name="T64" fmla="*/ 84 w 143"/>
                <a:gd name="T65" fmla="*/ 25 h 128"/>
                <a:gd name="T66" fmla="*/ 94 w 143"/>
                <a:gd name="T67" fmla="*/ 35 h 128"/>
                <a:gd name="T68" fmla="*/ 86 w 143"/>
                <a:gd name="T69" fmla="*/ 35 h 128"/>
                <a:gd name="T70" fmla="*/ 84 w 143"/>
                <a:gd name="T71" fmla="*/ 40 h 128"/>
                <a:gd name="T72" fmla="*/ 90 w 143"/>
                <a:gd name="T73" fmla="*/ 47 h 128"/>
                <a:gd name="T74" fmla="*/ 94 w 143"/>
                <a:gd name="T75" fmla="*/ 46 h 128"/>
                <a:gd name="T76" fmla="*/ 94 w 143"/>
                <a:gd name="T77" fmla="*/ 35 h 128"/>
                <a:gd name="T78" fmla="*/ 134 w 143"/>
                <a:gd name="T79" fmla="*/ 36 h 128"/>
                <a:gd name="T80" fmla="*/ 132 w 143"/>
                <a:gd name="T81" fmla="*/ 53 h 128"/>
                <a:gd name="T82" fmla="*/ 132 w 143"/>
                <a:gd name="T83" fmla="*/ 58 h 128"/>
                <a:gd name="T84" fmla="*/ 134 w 143"/>
                <a:gd name="T85" fmla="*/ 57 h 128"/>
                <a:gd name="T86" fmla="*/ 138 w 143"/>
                <a:gd name="T87" fmla="*/ 38 h 128"/>
                <a:gd name="T88" fmla="*/ 136 w 143"/>
                <a:gd name="T89" fmla="*/ 36 h 128"/>
                <a:gd name="T90" fmla="*/ 134 w 143"/>
                <a:gd name="T91" fmla="*/ 36 h 128"/>
                <a:gd name="T92" fmla="*/ 18 w 143"/>
                <a:gd name="T93" fmla="*/ 9 h 128"/>
                <a:gd name="T94" fmla="*/ 15 w 143"/>
                <a:gd name="T95" fmla="*/ 7 h 128"/>
                <a:gd name="T96" fmla="*/ 9 w 143"/>
                <a:gd name="T97" fmla="*/ 14 h 128"/>
                <a:gd name="T98" fmla="*/ 7 w 143"/>
                <a:gd name="T99" fmla="*/ 27 h 128"/>
                <a:gd name="T100" fmla="*/ 9 w 143"/>
                <a:gd name="T101" fmla="*/ 36 h 128"/>
                <a:gd name="T102" fmla="*/ 13 w 143"/>
                <a:gd name="T103" fmla="*/ 36 h 128"/>
                <a:gd name="T104" fmla="*/ 16 w 143"/>
                <a:gd name="T105" fmla="*/ 29 h 128"/>
                <a:gd name="T106" fmla="*/ 20 w 143"/>
                <a:gd name="T107"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3" h="128">
                  <a:moveTo>
                    <a:pt x="26" y="9"/>
                  </a:moveTo>
                  <a:lnTo>
                    <a:pt x="88" y="20"/>
                  </a:lnTo>
                  <a:lnTo>
                    <a:pt x="88" y="20"/>
                  </a:lnTo>
                  <a:lnTo>
                    <a:pt x="90" y="25"/>
                  </a:lnTo>
                  <a:lnTo>
                    <a:pt x="90" y="25"/>
                  </a:lnTo>
                  <a:lnTo>
                    <a:pt x="94" y="25"/>
                  </a:lnTo>
                  <a:lnTo>
                    <a:pt x="97" y="27"/>
                  </a:lnTo>
                  <a:lnTo>
                    <a:pt x="130" y="35"/>
                  </a:lnTo>
                  <a:lnTo>
                    <a:pt x="130" y="35"/>
                  </a:lnTo>
                  <a:lnTo>
                    <a:pt x="132" y="33"/>
                  </a:lnTo>
                  <a:lnTo>
                    <a:pt x="136" y="31"/>
                  </a:lnTo>
                  <a:lnTo>
                    <a:pt x="136" y="31"/>
                  </a:lnTo>
                  <a:lnTo>
                    <a:pt x="139" y="35"/>
                  </a:lnTo>
                  <a:lnTo>
                    <a:pt x="141" y="38"/>
                  </a:lnTo>
                  <a:lnTo>
                    <a:pt x="141" y="38"/>
                  </a:lnTo>
                  <a:lnTo>
                    <a:pt x="143" y="44"/>
                  </a:lnTo>
                  <a:lnTo>
                    <a:pt x="141" y="49"/>
                  </a:lnTo>
                  <a:lnTo>
                    <a:pt x="141" y="49"/>
                  </a:lnTo>
                  <a:lnTo>
                    <a:pt x="141" y="55"/>
                  </a:lnTo>
                  <a:lnTo>
                    <a:pt x="138" y="58"/>
                  </a:lnTo>
                  <a:lnTo>
                    <a:pt x="138" y="58"/>
                  </a:lnTo>
                  <a:lnTo>
                    <a:pt x="134" y="62"/>
                  </a:lnTo>
                  <a:lnTo>
                    <a:pt x="130" y="62"/>
                  </a:lnTo>
                  <a:lnTo>
                    <a:pt x="130" y="62"/>
                  </a:lnTo>
                  <a:lnTo>
                    <a:pt x="127" y="60"/>
                  </a:lnTo>
                  <a:lnTo>
                    <a:pt x="125" y="58"/>
                  </a:lnTo>
                  <a:lnTo>
                    <a:pt x="99" y="53"/>
                  </a:lnTo>
                  <a:lnTo>
                    <a:pt x="99" y="53"/>
                  </a:lnTo>
                  <a:lnTo>
                    <a:pt x="95" y="55"/>
                  </a:lnTo>
                  <a:lnTo>
                    <a:pt x="90" y="57"/>
                  </a:lnTo>
                  <a:lnTo>
                    <a:pt x="90" y="57"/>
                  </a:lnTo>
                  <a:lnTo>
                    <a:pt x="83" y="55"/>
                  </a:lnTo>
                  <a:lnTo>
                    <a:pt x="83" y="64"/>
                  </a:lnTo>
                  <a:lnTo>
                    <a:pt x="86" y="64"/>
                  </a:lnTo>
                  <a:lnTo>
                    <a:pt x="86" y="69"/>
                  </a:lnTo>
                  <a:lnTo>
                    <a:pt x="86" y="75"/>
                  </a:lnTo>
                  <a:lnTo>
                    <a:pt x="81" y="75"/>
                  </a:lnTo>
                  <a:lnTo>
                    <a:pt x="81" y="79"/>
                  </a:lnTo>
                  <a:lnTo>
                    <a:pt x="81" y="79"/>
                  </a:lnTo>
                  <a:lnTo>
                    <a:pt x="94" y="128"/>
                  </a:lnTo>
                  <a:lnTo>
                    <a:pt x="84" y="128"/>
                  </a:lnTo>
                  <a:lnTo>
                    <a:pt x="75" y="84"/>
                  </a:lnTo>
                  <a:lnTo>
                    <a:pt x="72" y="84"/>
                  </a:lnTo>
                  <a:lnTo>
                    <a:pt x="72" y="128"/>
                  </a:lnTo>
                  <a:lnTo>
                    <a:pt x="61" y="128"/>
                  </a:lnTo>
                  <a:lnTo>
                    <a:pt x="61" y="84"/>
                  </a:lnTo>
                  <a:lnTo>
                    <a:pt x="57" y="84"/>
                  </a:lnTo>
                  <a:lnTo>
                    <a:pt x="46" y="128"/>
                  </a:lnTo>
                  <a:lnTo>
                    <a:pt x="39" y="128"/>
                  </a:lnTo>
                  <a:lnTo>
                    <a:pt x="50" y="80"/>
                  </a:lnTo>
                  <a:lnTo>
                    <a:pt x="50" y="75"/>
                  </a:lnTo>
                  <a:lnTo>
                    <a:pt x="44" y="75"/>
                  </a:lnTo>
                  <a:lnTo>
                    <a:pt x="44" y="64"/>
                  </a:lnTo>
                  <a:lnTo>
                    <a:pt x="50" y="64"/>
                  </a:lnTo>
                  <a:lnTo>
                    <a:pt x="50" y="57"/>
                  </a:lnTo>
                  <a:lnTo>
                    <a:pt x="50" y="57"/>
                  </a:lnTo>
                  <a:lnTo>
                    <a:pt x="46" y="55"/>
                  </a:lnTo>
                  <a:lnTo>
                    <a:pt x="42" y="51"/>
                  </a:lnTo>
                  <a:lnTo>
                    <a:pt x="42" y="51"/>
                  </a:lnTo>
                  <a:lnTo>
                    <a:pt x="39" y="46"/>
                  </a:lnTo>
                  <a:lnTo>
                    <a:pt x="16" y="42"/>
                  </a:lnTo>
                  <a:lnTo>
                    <a:pt x="16" y="42"/>
                  </a:lnTo>
                  <a:lnTo>
                    <a:pt x="13" y="44"/>
                  </a:lnTo>
                  <a:lnTo>
                    <a:pt x="9" y="44"/>
                  </a:lnTo>
                  <a:lnTo>
                    <a:pt x="9" y="44"/>
                  </a:lnTo>
                  <a:lnTo>
                    <a:pt x="4" y="40"/>
                  </a:lnTo>
                  <a:lnTo>
                    <a:pt x="2" y="35"/>
                  </a:lnTo>
                  <a:lnTo>
                    <a:pt x="2" y="35"/>
                  </a:lnTo>
                  <a:lnTo>
                    <a:pt x="0" y="27"/>
                  </a:lnTo>
                  <a:lnTo>
                    <a:pt x="2" y="20"/>
                  </a:lnTo>
                  <a:lnTo>
                    <a:pt x="2" y="20"/>
                  </a:lnTo>
                  <a:lnTo>
                    <a:pt x="4" y="13"/>
                  </a:lnTo>
                  <a:lnTo>
                    <a:pt x="7" y="5"/>
                  </a:lnTo>
                  <a:lnTo>
                    <a:pt x="7" y="5"/>
                  </a:lnTo>
                  <a:lnTo>
                    <a:pt x="13" y="2"/>
                  </a:lnTo>
                  <a:lnTo>
                    <a:pt x="18" y="0"/>
                  </a:lnTo>
                  <a:lnTo>
                    <a:pt x="18" y="0"/>
                  </a:lnTo>
                  <a:lnTo>
                    <a:pt x="22" y="3"/>
                  </a:lnTo>
                  <a:lnTo>
                    <a:pt x="26" y="9"/>
                  </a:lnTo>
                  <a:lnTo>
                    <a:pt x="26" y="9"/>
                  </a:lnTo>
                  <a:close/>
                  <a:moveTo>
                    <a:pt x="103" y="36"/>
                  </a:moveTo>
                  <a:lnTo>
                    <a:pt x="130" y="42"/>
                  </a:lnTo>
                  <a:lnTo>
                    <a:pt x="130" y="42"/>
                  </a:lnTo>
                  <a:lnTo>
                    <a:pt x="128" y="38"/>
                  </a:lnTo>
                  <a:lnTo>
                    <a:pt x="101" y="33"/>
                  </a:lnTo>
                  <a:lnTo>
                    <a:pt x="101" y="33"/>
                  </a:lnTo>
                  <a:lnTo>
                    <a:pt x="103" y="36"/>
                  </a:lnTo>
                  <a:lnTo>
                    <a:pt x="103" y="36"/>
                  </a:lnTo>
                  <a:close/>
                  <a:moveTo>
                    <a:pt x="84" y="25"/>
                  </a:moveTo>
                  <a:lnTo>
                    <a:pt x="84" y="25"/>
                  </a:lnTo>
                  <a:lnTo>
                    <a:pt x="84" y="25"/>
                  </a:lnTo>
                  <a:lnTo>
                    <a:pt x="26" y="14"/>
                  </a:lnTo>
                  <a:lnTo>
                    <a:pt x="26" y="14"/>
                  </a:lnTo>
                  <a:lnTo>
                    <a:pt x="26" y="20"/>
                  </a:lnTo>
                  <a:lnTo>
                    <a:pt x="79" y="31"/>
                  </a:lnTo>
                  <a:lnTo>
                    <a:pt x="79" y="31"/>
                  </a:lnTo>
                  <a:lnTo>
                    <a:pt x="79" y="29"/>
                  </a:lnTo>
                  <a:lnTo>
                    <a:pt x="79" y="29"/>
                  </a:lnTo>
                  <a:lnTo>
                    <a:pt x="84" y="25"/>
                  </a:lnTo>
                  <a:lnTo>
                    <a:pt x="84" y="25"/>
                  </a:lnTo>
                  <a:close/>
                  <a:moveTo>
                    <a:pt x="94" y="35"/>
                  </a:moveTo>
                  <a:lnTo>
                    <a:pt x="94" y="35"/>
                  </a:lnTo>
                  <a:lnTo>
                    <a:pt x="90" y="33"/>
                  </a:lnTo>
                  <a:lnTo>
                    <a:pt x="90" y="33"/>
                  </a:lnTo>
                  <a:lnTo>
                    <a:pt x="86" y="35"/>
                  </a:lnTo>
                  <a:lnTo>
                    <a:pt x="86" y="35"/>
                  </a:lnTo>
                  <a:lnTo>
                    <a:pt x="84" y="40"/>
                  </a:lnTo>
                  <a:lnTo>
                    <a:pt x="84" y="40"/>
                  </a:lnTo>
                  <a:lnTo>
                    <a:pt x="86" y="46"/>
                  </a:lnTo>
                  <a:lnTo>
                    <a:pt x="86" y="46"/>
                  </a:lnTo>
                  <a:lnTo>
                    <a:pt x="90" y="47"/>
                  </a:lnTo>
                  <a:lnTo>
                    <a:pt x="90" y="47"/>
                  </a:lnTo>
                  <a:lnTo>
                    <a:pt x="94" y="46"/>
                  </a:lnTo>
                  <a:lnTo>
                    <a:pt x="94" y="46"/>
                  </a:lnTo>
                  <a:lnTo>
                    <a:pt x="94" y="40"/>
                  </a:lnTo>
                  <a:lnTo>
                    <a:pt x="94" y="40"/>
                  </a:lnTo>
                  <a:lnTo>
                    <a:pt x="94" y="35"/>
                  </a:lnTo>
                  <a:lnTo>
                    <a:pt x="94" y="35"/>
                  </a:lnTo>
                  <a:close/>
                  <a:moveTo>
                    <a:pt x="134" y="36"/>
                  </a:moveTo>
                  <a:lnTo>
                    <a:pt x="134" y="36"/>
                  </a:lnTo>
                  <a:lnTo>
                    <a:pt x="134" y="42"/>
                  </a:lnTo>
                  <a:lnTo>
                    <a:pt x="134" y="47"/>
                  </a:lnTo>
                  <a:lnTo>
                    <a:pt x="132" y="53"/>
                  </a:lnTo>
                  <a:lnTo>
                    <a:pt x="130" y="57"/>
                  </a:lnTo>
                  <a:lnTo>
                    <a:pt x="130" y="57"/>
                  </a:lnTo>
                  <a:lnTo>
                    <a:pt x="132" y="58"/>
                  </a:lnTo>
                  <a:lnTo>
                    <a:pt x="132" y="58"/>
                  </a:lnTo>
                  <a:lnTo>
                    <a:pt x="134" y="57"/>
                  </a:lnTo>
                  <a:lnTo>
                    <a:pt x="134" y="57"/>
                  </a:lnTo>
                  <a:lnTo>
                    <a:pt x="138" y="47"/>
                  </a:lnTo>
                  <a:lnTo>
                    <a:pt x="138" y="47"/>
                  </a:lnTo>
                  <a:lnTo>
                    <a:pt x="138" y="38"/>
                  </a:lnTo>
                  <a:lnTo>
                    <a:pt x="138" y="38"/>
                  </a:lnTo>
                  <a:lnTo>
                    <a:pt x="136" y="36"/>
                  </a:lnTo>
                  <a:lnTo>
                    <a:pt x="136" y="36"/>
                  </a:lnTo>
                  <a:lnTo>
                    <a:pt x="134" y="36"/>
                  </a:lnTo>
                  <a:lnTo>
                    <a:pt x="134" y="36"/>
                  </a:lnTo>
                  <a:lnTo>
                    <a:pt x="134" y="36"/>
                  </a:lnTo>
                  <a:close/>
                  <a:moveTo>
                    <a:pt x="18" y="11"/>
                  </a:moveTo>
                  <a:lnTo>
                    <a:pt x="18" y="11"/>
                  </a:lnTo>
                  <a:lnTo>
                    <a:pt x="18" y="9"/>
                  </a:lnTo>
                  <a:lnTo>
                    <a:pt x="16" y="7"/>
                  </a:lnTo>
                  <a:lnTo>
                    <a:pt x="16" y="7"/>
                  </a:lnTo>
                  <a:lnTo>
                    <a:pt x="15" y="7"/>
                  </a:lnTo>
                  <a:lnTo>
                    <a:pt x="13" y="11"/>
                  </a:lnTo>
                  <a:lnTo>
                    <a:pt x="13" y="11"/>
                  </a:lnTo>
                  <a:lnTo>
                    <a:pt x="9" y="14"/>
                  </a:lnTo>
                  <a:lnTo>
                    <a:pt x="7" y="22"/>
                  </a:lnTo>
                  <a:lnTo>
                    <a:pt x="7" y="22"/>
                  </a:lnTo>
                  <a:lnTo>
                    <a:pt x="7" y="27"/>
                  </a:lnTo>
                  <a:lnTo>
                    <a:pt x="7" y="33"/>
                  </a:lnTo>
                  <a:lnTo>
                    <a:pt x="7" y="33"/>
                  </a:lnTo>
                  <a:lnTo>
                    <a:pt x="9" y="36"/>
                  </a:lnTo>
                  <a:lnTo>
                    <a:pt x="11" y="36"/>
                  </a:lnTo>
                  <a:lnTo>
                    <a:pt x="11" y="36"/>
                  </a:lnTo>
                  <a:lnTo>
                    <a:pt x="13" y="36"/>
                  </a:lnTo>
                  <a:lnTo>
                    <a:pt x="15" y="35"/>
                  </a:lnTo>
                  <a:lnTo>
                    <a:pt x="15" y="35"/>
                  </a:lnTo>
                  <a:lnTo>
                    <a:pt x="16" y="29"/>
                  </a:lnTo>
                  <a:lnTo>
                    <a:pt x="18" y="24"/>
                  </a:lnTo>
                  <a:lnTo>
                    <a:pt x="18" y="24"/>
                  </a:lnTo>
                  <a:lnTo>
                    <a:pt x="20" y="16"/>
                  </a:lnTo>
                  <a:lnTo>
                    <a:pt x="18" y="11"/>
                  </a:lnTo>
                  <a:lnTo>
                    <a:pt x="18" y="1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7" name="流程图: 决策 36"/>
          <p:cNvSpPr/>
          <p:nvPr/>
        </p:nvSpPr>
        <p:spPr>
          <a:xfrm>
            <a:off x="1138601" y="2862022"/>
            <a:ext cx="898504" cy="934855"/>
          </a:xfrm>
          <a:prstGeom prst="flowChartDecisi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流程图: 决策 37"/>
          <p:cNvSpPr/>
          <p:nvPr/>
        </p:nvSpPr>
        <p:spPr>
          <a:xfrm>
            <a:off x="4080301" y="2114101"/>
            <a:ext cx="898504" cy="934855"/>
          </a:xfrm>
          <a:prstGeom prst="flowChartDecisi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3" presetClass="entr" presetSubtype="28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250" fill="hold"/>
                                        <p:tgtEl>
                                          <p:spTgt spid="31"/>
                                        </p:tgtEl>
                                        <p:attrNameLst>
                                          <p:attrName>ppt_w</p:attrName>
                                        </p:attrNameLst>
                                      </p:cBhvr>
                                      <p:tavLst>
                                        <p:tav tm="0">
                                          <p:val>
                                            <p:strVal val="4/3*#ppt_w"/>
                                          </p:val>
                                        </p:tav>
                                        <p:tav tm="100000">
                                          <p:val>
                                            <p:strVal val="#ppt_w"/>
                                          </p:val>
                                        </p:tav>
                                      </p:tavLst>
                                    </p:anim>
                                    <p:anim calcmode="lin" valueType="num">
                                      <p:cBhvr>
                                        <p:cTn id="13" dur="250" fill="hold"/>
                                        <p:tgtEl>
                                          <p:spTgt spid="31"/>
                                        </p:tgtEl>
                                        <p:attrNameLst>
                                          <p:attrName>ppt_h</p:attrName>
                                        </p:attrNameLst>
                                      </p:cBhvr>
                                      <p:tavLst>
                                        <p:tav tm="0">
                                          <p:val>
                                            <p:strVal val="4/3*#ppt_h"/>
                                          </p:val>
                                        </p:tav>
                                        <p:tav tm="100000">
                                          <p:val>
                                            <p:strVal val="#ppt_h"/>
                                          </p:val>
                                        </p:tav>
                                      </p:tavLst>
                                    </p:anim>
                                  </p:childTnLst>
                                </p:cTn>
                              </p:par>
                            </p:childTnLst>
                          </p:cTn>
                        </p:par>
                        <p:par>
                          <p:cTn id="14" fill="hold">
                            <p:stCondLst>
                              <p:cond delay="500"/>
                            </p:stCondLst>
                            <p:childTnLst>
                              <p:par>
                                <p:cTn id="15" presetID="23" presetClass="entr" presetSubtype="28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250" fill="hold"/>
                                        <p:tgtEl>
                                          <p:spTgt spid="37"/>
                                        </p:tgtEl>
                                        <p:attrNameLst>
                                          <p:attrName>ppt_w</p:attrName>
                                        </p:attrNameLst>
                                      </p:cBhvr>
                                      <p:tavLst>
                                        <p:tav tm="0">
                                          <p:val>
                                            <p:strVal val="4/3*#ppt_w"/>
                                          </p:val>
                                        </p:tav>
                                        <p:tav tm="100000">
                                          <p:val>
                                            <p:strVal val="#ppt_w"/>
                                          </p:val>
                                        </p:tav>
                                      </p:tavLst>
                                    </p:anim>
                                    <p:anim calcmode="lin" valueType="num">
                                      <p:cBhvr>
                                        <p:cTn id="18" dur="250" fill="hold"/>
                                        <p:tgtEl>
                                          <p:spTgt spid="37"/>
                                        </p:tgtEl>
                                        <p:attrNameLst>
                                          <p:attrName>ppt_h</p:attrName>
                                        </p:attrNameLst>
                                      </p:cBhvr>
                                      <p:tavLst>
                                        <p:tav tm="0">
                                          <p:val>
                                            <p:strVal val="4/3*#ppt_h"/>
                                          </p:val>
                                        </p:tav>
                                        <p:tav tm="100000">
                                          <p:val>
                                            <p:strVal val="#ppt_h"/>
                                          </p:val>
                                        </p:tav>
                                      </p:tavLst>
                                    </p:anim>
                                  </p:childTnLst>
                                </p:cTn>
                              </p:par>
                            </p:childTnLst>
                          </p:cTn>
                        </p:par>
                        <p:par>
                          <p:cTn id="19" fill="hold">
                            <p:stCondLst>
                              <p:cond delay="1000"/>
                            </p:stCondLst>
                            <p:childTnLst>
                              <p:par>
                                <p:cTn id="20" presetID="23" presetClass="entr" presetSubtype="288"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250" fill="hold"/>
                                        <p:tgtEl>
                                          <p:spTgt spid="29"/>
                                        </p:tgtEl>
                                        <p:attrNameLst>
                                          <p:attrName>ppt_w</p:attrName>
                                        </p:attrNameLst>
                                      </p:cBhvr>
                                      <p:tavLst>
                                        <p:tav tm="0">
                                          <p:val>
                                            <p:strVal val="4/3*#ppt_w"/>
                                          </p:val>
                                        </p:tav>
                                        <p:tav tm="100000">
                                          <p:val>
                                            <p:strVal val="#ppt_w"/>
                                          </p:val>
                                        </p:tav>
                                      </p:tavLst>
                                    </p:anim>
                                    <p:anim calcmode="lin" valueType="num">
                                      <p:cBhvr>
                                        <p:cTn id="23" dur="250" fill="hold"/>
                                        <p:tgtEl>
                                          <p:spTgt spid="29"/>
                                        </p:tgtEl>
                                        <p:attrNameLst>
                                          <p:attrName>ppt_h</p:attrName>
                                        </p:attrNameLst>
                                      </p:cBhvr>
                                      <p:tavLst>
                                        <p:tav tm="0">
                                          <p:val>
                                            <p:strVal val="4/3*#ppt_h"/>
                                          </p:val>
                                        </p:tav>
                                        <p:tav tm="100000">
                                          <p:val>
                                            <p:strVal val="#ppt_h"/>
                                          </p:val>
                                        </p:tav>
                                      </p:tavLst>
                                    </p:anim>
                                  </p:childTnLst>
                                </p:cTn>
                              </p:par>
                            </p:childTnLst>
                          </p:cTn>
                        </p:par>
                        <p:par>
                          <p:cTn id="24" fill="hold">
                            <p:stCondLst>
                              <p:cond delay="1500"/>
                            </p:stCondLst>
                            <p:childTnLst>
                              <p:par>
                                <p:cTn id="25" presetID="23" presetClass="entr" presetSubtype="28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strVal val="4/3*#ppt_w"/>
                                          </p:val>
                                        </p:tav>
                                        <p:tav tm="100000">
                                          <p:val>
                                            <p:strVal val="#ppt_w"/>
                                          </p:val>
                                        </p:tav>
                                      </p:tavLst>
                                    </p:anim>
                                    <p:anim calcmode="lin" valueType="num">
                                      <p:cBhvr>
                                        <p:cTn id="28" dur="250" fill="hold"/>
                                        <p:tgtEl>
                                          <p:spTgt spid="38"/>
                                        </p:tgtEl>
                                        <p:attrNameLst>
                                          <p:attrName>ppt_h</p:attrName>
                                        </p:attrNameLst>
                                      </p:cBhvr>
                                      <p:tavLst>
                                        <p:tav tm="0">
                                          <p:val>
                                            <p:strVal val="4/3*#ppt_h"/>
                                          </p:val>
                                        </p:tav>
                                        <p:tav tm="100000">
                                          <p:val>
                                            <p:strVal val="#ppt_h"/>
                                          </p:val>
                                        </p:tav>
                                      </p:tavLst>
                                    </p:anim>
                                  </p:childTnLst>
                                </p:cTn>
                              </p:par>
                            </p:childTnLst>
                          </p:cTn>
                        </p:par>
                        <p:par>
                          <p:cTn id="29" fill="hold">
                            <p:stCondLst>
                              <p:cond delay="2000"/>
                            </p:stCondLst>
                            <p:childTnLst>
                              <p:par>
                                <p:cTn id="30" presetID="23" presetClass="entr" presetSubtype="288"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250" fill="hold"/>
                                        <p:tgtEl>
                                          <p:spTgt spid="30"/>
                                        </p:tgtEl>
                                        <p:attrNameLst>
                                          <p:attrName>ppt_w</p:attrName>
                                        </p:attrNameLst>
                                      </p:cBhvr>
                                      <p:tavLst>
                                        <p:tav tm="0">
                                          <p:val>
                                            <p:strVal val="4/3*#ppt_w"/>
                                          </p:val>
                                        </p:tav>
                                        <p:tav tm="100000">
                                          <p:val>
                                            <p:strVal val="#ppt_w"/>
                                          </p:val>
                                        </p:tav>
                                      </p:tavLst>
                                    </p:anim>
                                    <p:anim calcmode="lin" valueType="num">
                                      <p:cBhvr>
                                        <p:cTn id="33" dur="250" fill="hold"/>
                                        <p:tgtEl>
                                          <p:spTgt spid="30"/>
                                        </p:tgtEl>
                                        <p:attrNameLst>
                                          <p:attrName>ppt_h</p:attrName>
                                        </p:attrNameLst>
                                      </p:cBhvr>
                                      <p:tavLst>
                                        <p:tav tm="0">
                                          <p:val>
                                            <p:strVal val="4/3*#ppt_h"/>
                                          </p:val>
                                        </p:tav>
                                        <p:tav tm="100000">
                                          <p:val>
                                            <p:strVal val="#ppt_h"/>
                                          </p:val>
                                        </p:tav>
                                      </p:tavLst>
                                    </p:anim>
                                  </p:childTnLst>
                                </p:cTn>
                              </p:par>
                            </p:childTnLst>
                          </p:cTn>
                        </p:par>
                        <p:par>
                          <p:cTn id="34" fill="hold">
                            <p:stCondLst>
                              <p:cond delay="2500"/>
                            </p:stCondLst>
                            <p:childTnLst>
                              <p:par>
                                <p:cTn id="35" presetID="23" presetClass="entr" presetSubtype="288"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250" fill="hold"/>
                                        <p:tgtEl>
                                          <p:spTgt spid="28"/>
                                        </p:tgtEl>
                                        <p:attrNameLst>
                                          <p:attrName>ppt_w</p:attrName>
                                        </p:attrNameLst>
                                      </p:cBhvr>
                                      <p:tavLst>
                                        <p:tav tm="0">
                                          <p:val>
                                            <p:strVal val="4/3*#ppt_w"/>
                                          </p:val>
                                        </p:tav>
                                        <p:tav tm="100000">
                                          <p:val>
                                            <p:strVal val="#ppt_w"/>
                                          </p:val>
                                        </p:tav>
                                      </p:tavLst>
                                    </p:anim>
                                    <p:anim calcmode="lin" valueType="num">
                                      <p:cBhvr>
                                        <p:cTn id="38" dur="250" fill="hold"/>
                                        <p:tgtEl>
                                          <p:spTgt spid="28"/>
                                        </p:tgtEl>
                                        <p:attrNameLst>
                                          <p:attrName>ppt_h</p:attrName>
                                        </p:attrNameLst>
                                      </p:cBhvr>
                                      <p:tavLst>
                                        <p:tav tm="0">
                                          <p:val>
                                            <p:strVal val="4/3*#ppt_h"/>
                                          </p:val>
                                        </p:tav>
                                        <p:tav tm="100000">
                                          <p:val>
                                            <p:strVal val="#ppt_h"/>
                                          </p:val>
                                        </p:tav>
                                      </p:tavLst>
                                    </p:anim>
                                  </p:childTnLst>
                                </p:cTn>
                              </p:par>
                            </p:childTnLst>
                          </p:cTn>
                        </p:par>
                        <p:par>
                          <p:cTn id="39" fill="hold">
                            <p:stCondLst>
                              <p:cond delay="3000"/>
                            </p:stCondLst>
                            <p:childTnLst>
                              <p:par>
                                <p:cTn id="40" presetID="23" presetClass="entr" presetSubtype="288"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250" fill="hold"/>
                                        <p:tgtEl>
                                          <p:spTgt spid="34"/>
                                        </p:tgtEl>
                                        <p:attrNameLst>
                                          <p:attrName>ppt_w</p:attrName>
                                        </p:attrNameLst>
                                      </p:cBhvr>
                                      <p:tavLst>
                                        <p:tav tm="0">
                                          <p:val>
                                            <p:strVal val="4/3*#ppt_w"/>
                                          </p:val>
                                        </p:tav>
                                        <p:tav tm="100000">
                                          <p:val>
                                            <p:strVal val="#ppt_w"/>
                                          </p:val>
                                        </p:tav>
                                      </p:tavLst>
                                    </p:anim>
                                    <p:anim calcmode="lin" valueType="num">
                                      <p:cBhvr>
                                        <p:cTn id="43" dur="250" fill="hold"/>
                                        <p:tgtEl>
                                          <p:spTgt spid="34"/>
                                        </p:tgtEl>
                                        <p:attrNameLst>
                                          <p:attrName>ppt_h</p:attrName>
                                        </p:attrNameLst>
                                      </p:cBhvr>
                                      <p:tavLst>
                                        <p:tav tm="0">
                                          <p:val>
                                            <p:strVal val="4/3*#ppt_h"/>
                                          </p:val>
                                        </p:tav>
                                        <p:tav tm="100000">
                                          <p:val>
                                            <p:strVal val="#ppt_h"/>
                                          </p:val>
                                        </p:tav>
                                      </p:tavLst>
                                    </p:anim>
                                  </p:childTnLst>
                                </p:cTn>
                              </p:par>
                            </p:childTnLst>
                          </p:cTn>
                        </p:par>
                        <p:par>
                          <p:cTn id="44" fill="hold">
                            <p:stCondLst>
                              <p:cond delay="3500"/>
                            </p:stCondLst>
                            <p:childTnLst>
                              <p:par>
                                <p:cTn id="45" presetID="2" presetClass="entr" presetSubtype="8"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0-#ppt_w/2"/>
                                          </p:val>
                                        </p:tav>
                                        <p:tav tm="100000">
                                          <p:val>
                                            <p:strVal val="#ppt_x"/>
                                          </p:val>
                                        </p:tav>
                                      </p:tavLst>
                                    </p:anim>
                                    <p:anim calcmode="lin" valueType="num">
                                      <p:cBhvr additive="base">
                                        <p:cTn id="48" dur="500" fill="hold"/>
                                        <p:tgtEl>
                                          <p:spTgt spid="3"/>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par>
                          <p:cTn id="53" fill="hold">
                            <p:stCondLst>
                              <p:cond delay="4500"/>
                            </p:stCondLst>
                            <p:childTnLst>
                              <p:par>
                                <p:cTn id="54" presetID="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0-#ppt_w/2"/>
                                          </p:val>
                                        </p:tav>
                                        <p:tav tm="100000">
                                          <p:val>
                                            <p:strVal val="#ppt_x"/>
                                          </p:val>
                                        </p:tav>
                                      </p:tavLst>
                                    </p:anim>
                                    <p:anim calcmode="lin" valueType="num">
                                      <p:cBhvr additive="base">
                                        <p:cTn id="57" dur="500" fill="hold"/>
                                        <p:tgtEl>
                                          <p:spTgt spid="8"/>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500"/>
                                        <p:tgtEl>
                                          <p:spTgt spid="12"/>
                                        </p:tgtEl>
                                      </p:cBhvr>
                                    </p:animEffect>
                                  </p:childTnLst>
                                </p:cTn>
                              </p:par>
                            </p:childTnLst>
                          </p:cTn>
                        </p:par>
                        <p:par>
                          <p:cTn id="62" fill="hold">
                            <p:stCondLst>
                              <p:cond delay="5500"/>
                            </p:stCondLst>
                            <p:childTnLst>
                              <p:par>
                                <p:cTn id="63" presetID="2" presetClass="entr" presetSubtype="8" fill="hold"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0-#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childTnLst>
                          </p:cTn>
                        </p:par>
                        <p:par>
                          <p:cTn id="67" fill="hold">
                            <p:stCondLst>
                              <p:cond delay="6000"/>
                            </p:stCondLst>
                            <p:childTnLst>
                              <p:par>
                                <p:cTn id="68" presetID="22" presetClass="entr" presetSubtype="8"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childTnLst>
                          </p:cTn>
                        </p:par>
                        <p:par>
                          <p:cTn id="71" fill="hold">
                            <p:stCondLst>
                              <p:cond delay="6500"/>
                            </p:stCondLst>
                            <p:childTnLst>
                              <p:par>
                                <p:cTn id="72" presetID="2" presetClass="entr" presetSubtype="8" fill="hold" nodeType="after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fill="hold"/>
                                        <p:tgtEl>
                                          <p:spTgt spid="18"/>
                                        </p:tgtEl>
                                        <p:attrNameLst>
                                          <p:attrName>ppt_x</p:attrName>
                                        </p:attrNameLst>
                                      </p:cBhvr>
                                      <p:tavLst>
                                        <p:tav tm="0">
                                          <p:val>
                                            <p:strVal val="0-#ppt_w/2"/>
                                          </p:val>
                                        </p:tav>
                                        <p:tav tm="100000">
                                          <p:val>
                                            <p:strVal val="#ppt_x"/>
                                          </p:val>
                                        </p:tav>
                                      </p:tavLst>
                                    </p:anim>
                                    <p:anim calcmode="lin" valueType="num">
                                      <p:cBhvr additive="base">
                                        <p:cTn id="75" dur="500" fill="hold"/>
                                        <p:tgtEl>
                                          <p:spTgt spid="18"/>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22" presetClass="entr" presetSubtype="8"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500"/>
                                        <p:tgtEl>
                                          <p:spTgt spid="22"/>
                                        </p:tgtEl>
                                      </p:cBhvr>
                                    </p:animEffect>
                                  </p:childTnLst>
                                </p:cTn>
                              </p:par>
                            </p:childTnLst>
                          </p:cTn>
                        </p:par>
                        <p:par>
                          <p:cTn id="80" fill="hold">
                            <p:stCondLst>
                              <p:cond delay="7500"/>
                            </p:stCondLst>
                            <p:childTnLst>
                              <p:par>
                                <p:cTn id="81" presetID="2" presetClass="entr" presetSubtype="8"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500" fill="hold"/>
                                        <p:tgtEl>
                                          <p:spTgt spid="23"/>
                                        </p:tgtEl>
                                        <p:attrNameLst>
                                          <p:attrName>ppt_x</p:attrName>
                                        </p:attrNameLst>
                                      </p:cBhvr>
                                      <p:tavLst>
                                        <p:tav tm="0">
                                          <p:val>
                                            <p:strVal val="0-#ppt_w/2"/>
                                          </p:val>
                                        </p:tav>
                                        <p:tav tm="100000">
                                          <p:val>
                                            <p:strVal val="#ppt_x"/>
                                          </p:val>
                                        </p:tav>
                                      </p:tavLst>
                                    </p:anim>
                                    <p:anim calcmode="lin" valueType="num">
                                      <p:cBhvr additive="base">
                                        <p:cTn id="84" dur="500" fill="hold"/>
                                        <p:tgtEl>
                                          <p:spTgt spid="23"/>
                                        </p:tgtEl>
                                        <p:attrNameLst>
                                          <p:attrName>ppt_y</p:attrName>
                                        </p:attrNameLst>
                                      </p:cBhvr>
                                      <p:tavLst>
                                        <p:tav tm="0">
                                          <p:val>
                                            <p:strVal val="#ppt_y"/>
                                          </p:val>
                                        </p:tav>
                                        <p:tav tm="100000">
                                          <p:val>
                                            <p:strVal val="#ppt_y"/>
                                          </p:val>
                                        </p:tav>
                                      </p:tavLst>
                                    </p:anim>
                                  </p:childTnLst>
                                </p:cTn>
                              </p:par>
                            </p:childTnLst>
                          </p:cTn>
                        </p:par>
                        <p:par>
                          <p:cTn id="85" fill="hold">
                            <p:stCondLst>
                              <p:cond delay="8000"/>
                            </p:stCondLst>
                            <p:childTnLst>
                              <p:par>
                                <p:cTn id="86" presetID="22" presetClass="entr" presetSubtype="8"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left)">
                                      <p:cBhvr>
                                        <p:cTn id="8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2" grpId="0"/>
      <p:bldP spid="17" grpId="0"/>
      <p:bldP spid="22" grpId="0"/>
      <p:bldP spid="27" grpId="0"/>
      <p:bldP spid="28" grpId="0" animBg="1"/>
      <p:bldP spid="29" grpId="0" animBg="1"/>
      <p:bldP spid="30" grpId="0" animBg="1"/>
      <p:bldP spid="37" grpId="0" animBg="1"/>
      <p:bldP spid="3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6614" y="5537"/>
            <a:ext cx="3605324"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华北地区主要业绩</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47448" y="908720"/>
            <a:ext cx="2039494" cy="143719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630901" y="908720"/>
            <a:ext cx="2309409" cy="143719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a:off x="8339988" y="908720"/>
            <a:ext cx="2309409" cy="141650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a:off x="1013569" y="241452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北京华侨大厦</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矩形 38"/>
          <p:cNvSpPr/>
          <p:nvPr/>
        </p:nvSpPr>
        <p:spPr>
          <a:xfrm>
            <a:off x="4731978" y="2439589"/>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北京饭店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-935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39"/>
          <p:cNvSpPr/>
          <p:nvPr/>
        </p:nvSpPr>
        <p:spPr>
          <a:xfrm>
            <a:off x="8429299" y="2440833"/>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北京钓鱼台国宾馆</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-230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p:cNvSpPr/>
          <p:nvPr/>
        </p:nvSpPr>
        <p:spPr>
          <a:xfrm>
            <a:off x="1047448" y="2803025"/>
            <a:ext cx="2039494" cy="143719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矩形 21"/>
          <p:cNvSpPr/>
          <p:nvPr/>
        </p:nvSpPr>
        <p:spPr>
          <a:xfrm>
            <a:off x="4630901" y="2803025"/>
            <a:ext cx="2309409" cy="143719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a:off x="1013569" y="4308827"/>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北京世纪金源大饭店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-560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4731978" y="4333894"/>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北京康拉德大酒店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1047448" y="4697330"/>
            <a:ext cx="2039494" cy="143719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a:off x="4630901" y="4697330"/>
            <a:ext cx="2309409" cy="143719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8339988" y="4697330"/>
            <a:ext cx="2309409" cy="1416509"/>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a:off x="1013569" y="620313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万丽天津宾馆</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4731978" y="6228199"/>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天津君隆威斯汀酒店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矩形 44"/>
          <p:cNvSpPr/>
          <p:nvPr/>
        </p:nvSpPr>
        <p:spPr>
          <a:xfrm>
            <a:off x="8429299" y="6229443"/>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天津滨海喜来登酒店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-328</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矩形 2"/>
          <p:cNvSpPr/>
          <p:nvPr/>
        </p:nvSpPr>
        <p:spPr>
          <a:xfrm>
            <a:off x="8429299" y="4335138"/>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长沙华天大酒店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-420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矩形 3"/>
          <p:cNvSpPr/>
          <p:nvPr/>
        </p:nvSpPr>
        <p:spPr>
          <a:xfrm>
            <a:off x="8398758" y="2720745"/>
            <a:ext cx="2309409" cy="1416509"/>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randombar(horizontal)">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0-#ppt_w/2"/>
                                          </p:val>
                                        </p:tav>
                                        <p:tav tm="100000">
                                          <p:val>
                                            <p:strVal val="#ppt_x"/>
                                          </p:val>
                                        </p:tav>
                                      </p:tavLst>
                                    </p:anim>
                                    <p:anim calcmode="lin" valueType="num">
                                      <p:cBhvr additive="base">
                                        <p:cTn id="4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randombar(horizontal)">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0-#ppt_w/2"/>
                                          </p:val>
                                        </p:tav>
                                        <p:tav tm="100000">
                                          <p:val>
                                            <p:strVal val="#ppt_x"/>
                                          </p:val>
                                        </p:tav>
                                      </p:tavLst>
                                    </p:anim>
                                    <p:anim calcmode="lin" valueType="num">
                                      <p:cBhvr additive="base">
                                        <p:cTn id="5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randombar(horizontal)">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0-#ppt_w/2"/>
                                          </p:val>
                                        </p:tav>
                                        <p:tav tm="100000">
                                          <p:val>
                                            <p:strVal val="#ppt_x"/>
                                          </p:val>
                                        </p:tav>
                                      </p:tavLst>
                                    </p:anim>
                                    <p:anim calcmode="lin" valueType="num">
                                      <p:cBhvr additive="base">
                                        <p:cTn id="69"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randombar(horizontal)">
                                      <p:cBhvr>
                                        <p:cTn id="74" dur="500"/>
                                        <p:tgtEl>
                                          <p:spTgt spid="45"/>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0-#ppt_w/2"/>
                                          </p:val>
                                        </p:tav>
                                        <p:tav tm="100000">
                                          <p:val>
                                            <p:strVal val="#ppt_x"/>
                                          </p:val>
                                        </p:tav>
                                      </p:tavLst>
                                    </p:anim>
                                    <p:anim calcmode="lin" valueType="num">
                                      <p:cBhvr additive="base">
                                        <p:cTn id="80"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randombar(horizontal)">
                                      <p:cBhvr>
                                        <p:cTn id="85" dur="500"/>
                                        <p:tgtEl>
                                          <p:spTgt spid="44"/>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additive="base">
                                        <p:cTn id="90" dur="500" fill="hold"/>
                                        <p:tgtEl>
                                          <p:spTgt spid="27"/>
                                        </p:tgtEl>
                                        <p:attrNameLst>
                                          <p:attrName>ppt_x</p:attrName>
                                        </p:attrNameLst>
                                      </p:cBhvr>
                                      <p:tavLst>
                                        <p:tav tm="0">
                                          <p:val>
                                            <p:strVal val="0-#ppt_w/2"/>
                                          </p:val>
                                        </p:tav>
                                        <p:tav tm="100000">
                                          <p:val>
                                            <p:strVal val="#ppt_x"/>
                                          </p:val>
                                        </p:tav>
                                      </p:tavLst>
                                    </p:anim>
                                    <p:anim calcmode="lin" valueType="num">
                                      <p:cBhvr additive="base">
                                        <p:cTn id="91"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randombar(horizontal)">
                                      <p:cBhvr>
                                        <p:cTn id="96" dur="500"/>
                                        <p:tgtEl>
                                          <p:spTgt spid="43"/>
                                        </p:tgtEl>
                                      </p:cBhvr>
                                    </p:animEffect>
                                  </p:childTnLst>
                                </p:cTn>
                              </p:par>
                            </p:childTnLst>
                          </p:cTn>
                        </p:par>
                      </p:childTnLst>
                    </p:cTn>
                  </p:par>
                  <p:par>
                    <p:cTn id="97" fill="hold">
                      <p:stCondLst>
                        <p:cond delay="indefinite"/>
                      </p:stCondLst>
                      <p:childTnLst>
                        <p:par>
                          <p:cTn id="98" fill="hold">
                            <p:stCondLst>
                              <p:cond delay="0"/>
                            </p:stCondLst>
                            <p:childTnLst>
                              <p:par>
                                <p:cTn id="99" presetID="14" presetClass="entr" presetSubtype="10" fill="hold" grpId="0" nodeType="click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randombar(horizontal)">
                                      <p:cBhvr>
                                        <p:cTn id="101" dur="500"/>
                                        <p:tgtEl>
                                          <p:spTgt spid="3"/>
                                        </p:tgtEl>
                                      </p:cBhvr>
                                    </p:animEffect>
                                  </p:childTnLst>
                                </p:cTn>
                              </p:par>
                            </p:childTnLst>
                          </p:cTn>
                        </p:par>
                      </p:childTnLst>
                    </p:cTn>
                  </p:par>
                  <p:par>
                    <p:cTn id="102" fill="hold">
                      <p:stCondLst>
                        <p:cond delay="indefinite"/>
                      </p:stCondLst>
                      <p:childTnLst>
                        <p:par>
                          <p:cTn id="103" fill="hold">
                            <p:stCondLst>
                              <p:cond delay="0"/>
                            </p:stCondLst>
                            <p:childTnLst>
                              <p:par>
                                <p:cTn id="104" presetID="2" presetClass="entr" presetSubtype="8" fill="hold" grpId="0" nodeType="clickEffect">
                                  <p:stCondLst>
                                    <p:cond delay="0"/>
                                  </p:stCondLst>
                                  <p:childTnLst>
                                    <p:set>
                                      <p:cBhvr>
                                        <p:cTn id="105" dur="1" fill="hold">
                                          <p:stCondLst>
                                            <p:cond delay="0"/>
                                          </p:stCondLst>
                                        </p:cTn>
                                        <p:tgtEl>
                                          <p:spTgt spid="4"/>
                                        </p:tgtEl>
                                        <p:attrNameLst>
                                          <p:attrName>style.visibility</p:attrName>
                                        </p:attrNameLst>
                                      </p:cBhvr>
                                      <p:to>
                                        <p:strVal val="visible"/>
                                      </p:to>
                                    </p:set>
                                    <p:anim calcmode="lin" valueType="num">
                                      <p:cBhvr additive="base">
                                        <p:cTn id="106" dur="500" fill="hold"/>
                                        <p:tgtEl>
                                          <p:spTgt spid="4"/>
                                        </p:tgtEl>
                                        <p:attrNameLst>
                                          <p:attrName>ppt_x</p:attrName>
                                        </p:attrNameLst>
                                      </p:cBhvr>
                                      <p:tavLst>
                                        <p:tav tm="0">
                                          <p:val>
                                            <p:strVal val="0-#ppt_w/2"/>
                                          </p:val>
                                        </p:tav>
                                        <p:tav tm="100000">
                                          <p:val>
                                            <p:strVal val="#ppt_x"/>
                                          </p:val>
                                        </p:tav>
                                      </p:tavLst>
                                    </p:anim>
                                    <p:anim calcmode="lin" valueType="num">
                                      <p:cBhvr additive="base">
                                        <p:cTn id="10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33" grpId="0" animBg="1"/>
      <p:bldP spid="34" grpId="0"/>
      <p:bldP spid="39" grpId="0"/>
      <p:bldP spid="40" grpId="0"/>
      <p:bldP spid="21" grpId="0" animBg="1"/>
      <p:bldP spid="22" grpId="0" animBg="1"/>
      <p:bldP spid="24" grpId="0"/>
      <p:bldP spid="25" grpId="0"/>
      <p:bldP spid="27" grpId="0" animBg="1"/>
      <p:bldP spid="28" grpId="0" animBg="1"/>
      <p:bldP spid="29" grpId="0" animBg="1"/>
      <p:bldP spid="43" grpId="0"/>
      <p:bldP spid="44" grpId="0"/>
      <p:bldP spid="45" grpId="0"/>
      <p:bldP spid="3" grpId="0"/>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6614" y="48404"/>
            <a:ext cx="3168352"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华南地区主要业绩</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47448" y="908720"/>
            <a:ext cx="2039494" cy="143719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630901" y="908720"/>
            <a:ext cx="2309409" cy="143719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a:off x="8339988" y="908720"/>
            <a:ext cx="2309409" cy="141650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a:off x="1013568" y="2353876"/>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广州万达希尔顿酒店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-350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矩形 38"/>
          <p:cNvSpPr/>
          <p:nvPr/>
        </p:nvSpPr>
        <p:spPr>
          <a:xfrm>
            <a:off x="4731978" y="2439589"/>
            <a:ext cx="2208332"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东莞索菲特御景湾酒店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-320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39"/>
          <p:cNvSpPr/>
          <p:nvPr/>
        </p:nvSpPr>
        <p:spPr>
          <a:xfrm>
            <a:off x="8542143" y="2427105"/>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广州白天鹅宾馆</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矩形 21"/>
          <p:cNvSpPr/>
          <p:nvPr/>
        </p:nvSpPr>
        <p:spPr>
          <a:xfrm>
            <a:off x="4630901" y="2803025"/>
            <a:ext cx="2309409" cy="143719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3" name="矩形 22"/>
          <p:cNvSpPr/>
          <p:nvPr/>
        </p:nvSpPr>
        <p:spPr>
          <a:xfrm>
            <a:off x="8377006" y="2797732"/>
            <a:ext cx="2309409" cy="141650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a:off x="1013568" y="4368200"/>
            <a:ext cx="2417341"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东莞美思威尔顿酒店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4731978" y="4333894"/>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海南石梅湾艾美酒店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25"/>
          <p:cNvSpPr/>
          <p:nvPr/>
        </p:nvSpPr>
        <p:spPr>
          <a:xfrm>
            <a:off x="8429298" y="4335138"/>
            <a:ext cx="2634459"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海南神舟半岛喜来登酒店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-315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1047448" y="4697330"/>
            <a:ext cx="2039494" cy="143719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a:off x="4630901" y="4697330"/>
            <a:ext cx="2309409" cy="143719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a:off x="1013569" y="620313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深圳圣廷苑大酒店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4731978" y="6228199"/>
            <a:ext cx="2515356"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深圳圣廷苑</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世纪楼</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矩形 44"/>
          <p:cNvSpPr/>
          <p:nvPr/>
        </p:nvSpPr>
        <p:spPr>
          <a:xfrm>
            <a:off x="8339988" y="6227084"/>
            <a:ext cx="2346427"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广州汇华希尔顿逸林酒店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-314</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4" name="图片 3"/>
          <p:cNvPicPr>
            <a:picLocks noChangeAspect="1"/>
          </p:cNvPicPr>
          <p:nvPr/>
        </p:nvPicPr>
        <p:blipFill>
          <a:blip r:embed="rId8"/>
          <a:stretch>
            <a:fillRect/>
          </a:stretch>
        </p:blipFill>
        <p:spPr>
          <a:xfrm>
            <a:off x="1013568" y="2683006"/>
            <a:ext cx="2107254" cy="165088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p:cNvPicPr>
            <a:picLocks noChangeAspect="1"/>
          </p:cNvPicPr>
          <p:nvPr/>
        </p:nvPicPr>
        <p:blipFill>
          <a:blip r:embed="rId9"/>
          <a:stretch>
            <a:fillRect/>
          </a:stretch>
        </p:blipFill>
        <p:spPr>
          <a:xfrm>
            <a:off x="8377005" y="4639387"/>
            <a:ext cx="2309410" cy="143719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randombar(horizontal)">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0-#ppt_w/2"/>
                                          </p:val>
                                        </p:tav>
                                        <p:tav tm="100000">
                                          <p:val>
                                            <p:strVal val="#ppt_x"/>
                                          </p:val>
                                        </p:tav>
                                      </p:tavLst>
                                    </p:anim>
                                    <p:anim calcmode="lin" valueType="num">
                                      <p:cBhvr additive="base">
                                        <p:cTn id="47"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randombar(horizontal)">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0-#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randombar(horizontal)">
                                      <p:cBhvr>
                                        <p:cTn id="63" dur="5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randombar(horizontal)">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randombar(horizontal)">
                                      <p:cBhvr>
                                        <p:cTn id="73" dur="500"/>
                                        <p:tgtEl>
                                          <p:spTgt spid="45"/>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500" fill="hold"/>
                                        <p:tgtEl>
                                          <p:spTgt spid="28"/>
                                        </p:tgtEl>
                                        <p:attrNameLst>
                                          <p:attrName>ppt_x</p:attrName>
                                        </p:attrNameLst>
                                      </p:cBhvr>
                                      <p:tavLst>
                                        <p:tav tm="0">
                                          <p:val>
                                            <p:strVal val="0-#ppt_w/2"/>
                                          </p:val>
                                        </p:tav>
                                        <p:tav tm="100000">
                                          <p:val>
                                            <p:strVal val="#ppt_x"/>
                                          </p:val>
                                        </p:tav>
                                      </p:tavLst>
                                    </p:anim>
                                    <p:anim calcmode="lin" valueType="num">
                                      <p:cBhvr additive="base">
                                        <p:cTn id="79"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4" presetClass="entr" presetSubtype="10" fill="hold" grpId="0" nodeType="click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randombar(horizontal)">
                                      <p:cBhvr>
                                        <p:cTn id="84" dur="500"/>
                                        <p:tgtEl>
                                          <p:spTgt spid="44"/>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0-#ppt_w/2"/>
                                          </p:val>
                                        </p:tav>
                                        <p:tav tm="100000">
                                          <p:val>
                                            <p:strVal val="#ppt_x"/>
                                          </p:val>
                                        </p:tav>
                                      </p:tavLst>
                                    </p:anim>
                                    <p:anim calcmode="lin" valueType="num">
                                      <p:cBhvr additive="base">
                                        <p:cTn id="9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4" presetClass="entr" presetSubtype="10" fill="hold" grpId="0" nodeType="click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randombar(horizontal)">
                                      <p:cBhvr>
                                        <p:cTn id="9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33" grpId="0" animBg="1"/>
      <p:bldP spid="34" grpId="0"/>
      <p:bldP spid="39" grpId="0"/>
      <p:bldP spid="40" grpId="0"/>
      <p:bldP spid="22" grpId="0" animBg="1"/>
      <p:bldP spid="23" grpId="0" animBg="1"/>
      <p:bldP spid="24" grpId="0"/>
      <p:bldP spid="25" grpId="0"/>
      <p:bldP spid="26" grpId="0"/>
      <p:bldP spid="27" grpId="0" animBg="1"/>
      <p:bldP spid="28" grpId="0" animBg="1"/>
      <p:bldP spid="43" grpId="0"/>
      <p:bldP spid="44" grpId="0"/>
      <p:bldP spid="4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622" y="34816"/>
            <a:ext cx="3168352"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华东地区主要业绩</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47448" y="908720"/>
            <a:ext cx="2039494" cy="143719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a:off x="8339988" y="908720"/>
            <a:ext cx="2309409" cy="141650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a:off x="1013569" y="241452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上海三至喜来登酒店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-487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39"/>
          <p:cNvSpPr/>
          <p:nvPr/>
        </p:nvSpPr>
        <p:spPr>
          <a:xfrm>
            <a:off x="8429298" y="2440833"/>
            <a:ext cx="2220099"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上海崇明金茂凯悦酒店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-258</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p:cNvSpPr/>
          <p:nvPr/>
        </p:nvSpPr>
        <p:spPr>
          <a:xfrm>
            <a:off x="1047448" y="2803025"/>
            <a:ext cx="2039494" cy="143719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矩形 21"/>
          <p:cNvSpPr/>
          <p:nvPr/>
        </p:nvSpPr>
        <p:spPr>
          <a:xfrm>
            <a:off x="4630901" y="2803025"/>
            <a:ext cx="2309409" cy="143719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3" name="矩形 22"/>
          <p:cNvSpPr/>
          <p:nvPr/>
        </p:nvSpPr>
        <p:spPr>
          <a:xfrm>
            <a:off x="8339988" y="2803025"/>
            <a:ext cx="2309409" cy="141650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a:off x="1013568" y="4308827"/>
            <a:ext cx="2208331"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上海新世界丽笙大酒店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-520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4731978" y="4333894"/>
            <a:ext cx="2208332"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上海温德姆豪庭大酒店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-522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25"/>
          <p:cNvSpPr/>
          <p:nvPr/>
        </p:nvSpPr>
        <p:spPr>
          <a:xfrm>
            <a:off x="8429299" y="4335138"/>
            <a:ext cx="2220098"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上海斯格威铂尔曼酒店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-669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1047448" y="4697330"/>
            <a:ext cx="2039494" cy="143719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a:off x="4630901" y="4697330"/>
            <a:ext cx="2309409" cy="143719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8339988" y="4697330"/>
            <a:ext cx="2309409" cy="1416509"/>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a:off x="1013569" y="620313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空中华西村</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-870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4731978" y="6228199"/>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山东大厦</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-595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矩形 44"/>
          <p:cNvSpPr/>
          <p:nvPr/>
        </p:nvSpPr>
        <p:spPr>
          <a:xfrm>
            <a:off x="8429299" y="6229443"/>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南京万达希尔顿酒店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-355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矩形 2"/>
          <p:cNvSpPr/>
          <p:nvPr/>
        </p:nvSpPr>
        <p:spPr>
          <a:xfrm>
            <a:off x="4529823" y="908720"/>
            <a:ext cx="2309409" cy="1437190"/>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4721433" y="2410330"/>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北京康拉德大酒店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randombar(horizontal)">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randombar(horizontal)">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0-#ppt_w/2"/>
                                          </p:val>
                                        </p:tav>
                                        <p:tav tm="100000">
                                          <p:val>
                                            <p:strVal val="#ppt_x"/>
                                          </p:val>
                                        </p:tav>
                                      </p:tavLst>
                                    </p:anim>
                                    <p:anim calcmode="lin" valueType="num">
                                      <p:cBhvr additive="base">
                                        <p:cTn id="4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randombar(horizontal)">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0-#ppt_w/2"/>
                                          </p:val>
                                        </p:tav>
                                        <p:tav tm="100000">
                                          <p:val>
                                            <p:strVal val="#ppt_x"/>
                                          </p:val>
                                        </p:tav>
                                      </p:tavLst>
                                    </p:anim>
                                    <p:anim calcmode="lin" valueType="num">
                                      <p:cBhvr additive="base">
                                        <p:cTn id="5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randombar(horizontal)">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0-#ppt_w/2"/>
                                          </p:val>
                                        </p:tav>
                                        <p:tav tm="100000">
                                          <p:val>
                                            <p:strVal val="#ppt_x"/>
                                          </p:val>
                                        </p:tav>
                                      </p:tavLst>
                                    </p:anim>
                                    <p:anim calcmode="lin" valueType="num">
                                      <p:cBhvr additive="base">
                                        <p:cTn id="69"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randombar(horizontal)">
                                      <p:cBhvr>
                                        <p:cTn id="74" dur="500"/>
                                        <p:tgtEl>
                                          <p:spTgt spid="45"/>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0-#ppt_w/2"/>
                                          </p:val>
                                        </p:tav>
                                        <p:tav tm="100000">
                                          <p:val>
                                            <p:strVal val="#ppt_x"/>
                                          </p:val>
                                        </p:tav>
                                      </p:tavLst>
                                    </p:anim>
                                    <p:anim calcmode="lin" valueType="num">
                                      <p:cBhvr additive="base">
                                        <p:cTn id="80"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randombar(horizontal)">
                                      <p:cBhvr>
                                        <p:cTn id="85" dur="500"/>
                                        <p:tgtEl>
                                          <p:spTgt spid="44"/>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additive="base">
                                        <p:cTn id="90" dur="500" fill="hold"/>
                                        <p:tgtEl>
                                          <p:spTgt spid="27"/>
                                        </p:tgtEl>
                                        <p:attrNameLst>
                                          <p:attrName>ppt_x</p:attrName>
                                        </p:attrNameLst>
                                      </p:cBhvr>
                                      <p:tavLst>
                                        <p:tav tm="0">
                                          <p:val>
                                            <p:strVal val="0-#ppt_w/2"/>
                                          </p:val>
                                        </p:tav>
                                        <p:tav tm="100000">
                                          <p:val>
                                            <p:strVal val="#ppt_x"/>
                                          </p:val>
                                        </p:tav>
                                      </p:tavLst>
                                    </p:anim>
                                    <p:anim calcmode="lin" valueType="num">
                                      <p:cBhvr additive="base">
                                        <p:cTn id="91"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randombar(horizontal)">
                                      <p:cBhvr>
                                        <p:cTn id="96" dur="500"/>
                                        <p:tgtEl>
                                          <p:spTgt spid="43"/>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3"/>
                                        </p:tgtEl>
                                        <p:attrNameLst>
                                          <p:attrName>style.visibility</p:attrName>
                                        </p:attrNameLst>
                                      </p:cBhvr>
                                      <p:to>
                                        <p:strVal val="visible"/>
                                      </p:to>
                                    </p:set>
                                    <p:anim calcmode="lin" valueType="num">
                                      <p:cBhvr additive="base">
                                        <p:cTn id="101" dur="500" fill="hold"/>
                                        <p:tgtEl>
                                          <p:spTgt spid="3"/>
                                        </p:tgtEl>
                                        <p:attrNameLst>
                                          <p:attrName>ppt_x</p:attrName>
                                        </p:attrNameLst>
                                      </p:cBhvr>
                                      <p:tavLst>
                                        <p:tav tm="0">
                                          <p:val>
                                            <p:strVal val="0-#ppt_w/2"/>
                                          </p:val>
                                        </p:tav>
                                        <p:tav tm="100000">
                                          <p:val>
                                            <p:strVal val="#ppt_x"/>
                                          </p:val>
                                        </p:tav>
                                      </p:tavLst>
                                    </p:anim>
                                    <p:anim calcmode="lin" valueType="num">
                                      <p:cBhvr additive="base">
                                        <p:cTn id="10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4" presetClass="entr" presetSubtype="10" fill="hold" grpId="0" nodeType="clickEffect">
                                  <p:stCondLst>
                                    <p:cond delay="0"/>
                                  </p:stCondLst>
                                  <p:childTnLst>
                                    <p:set>
                                      <p:cBhvr>
                                        <p:cTn id="106" dur="1" fill="hold">
                                          <p:stCondLst>
                                            <p:cond delay="0"/>
                                          </p:stCondLst>
                                        </p:cTn>
                                        <p:tgtEl>
                                          <p:spTgt spid="4"/>
                                        </p:tgtEl>
                                        <p:attrNameLst>
                                          <p:attrName>style.visibility</p:attrName>
                                        </p:attrNameLst>
                                      </p:cBhvr>
                                      <p:to>
                                        <p:strVal val="visible"/>
                                      </p:to>
                                    </p:set>
                                    <p:animEffect transition="in" filter="randombar(horizontal)">
                                      <p:cBhvr>
                                        <p:cTn id="10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33" grpId="0" animBg="1"/>
      <p:bldP spid="34" grpId="0"/>
      <p:bldP spid="40" grpId="0"/>
      <p:bldP spid="21" grpId="0" animBg="1"/>
      <p:bldP spid="22" grpId="0" animBg="1"/>
      <p:bldP spid="23" grpId="0" animBg="1"/>
      <p:bldP spid="24" grpId="0"/>
      <p:bldP spid="25" grpId="0"/>
      <p:bldP spid="26" grpId="0"/>
      <p:bldP spid="27" grpId="0" animBg="1"/>
      <p:bldP spid="28" grpId="0" animBg="1"/>
      <p:bldP spid="29" grpId="0" animBg="1"/>
      <p:bldP spid="43" grpId="0"/>
      <p:bldP spid="44" grpId="0"/>
      <p:bldP spid="45" grpId="0"/>
      <p:bldP spid="3" grpId="0" animBg="1"/>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622" y="69483"/>
            <a:ext cx="3168352"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华中地区主要业绩</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47448" y="908720"/>
            <a:ext cx="2039494" cy="143719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630901" y="908720"/>
            <a:ext cx="2309409" cy="143719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a:off x="8339988" y="908720"/>
            <a:ext cx="2309409" cy="141650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a:off x="1013569" y="241452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武汉武昌威斯汀酒店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-350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矩形 38"/>
          <p:cNvSpPr/>
          <p:nvPr/>
        </p:nvSpPr>
        <p:spPr>
          <a:xfrm>
            <a:off x="4731977" y="2439589"/>
            <a:ext cx="2309409"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湖北宜昌皇冠假日酒店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-350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39"/>
          <p:cNvSpPr/>
          <p:nvPr/>
        </p:nvSpPr>
        <p:spPr>
          <a:xfrm>
            <a:off x="8429298" y="2440833"/>
            <a:ext cx="2309409"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湖北襄樊皇冠假日酒店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-350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p:cNvSpPr/>
          <p:nvPr/>
        </p:nvSpPr>
        <p:spPr>
          <a:xfrm>
            <a:off x="1047448" y="2803025"/>
            <a:ext cx="2039494" cy="143719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矩形 21"/>
          <p:cNvSpPr/>
          <p:nvPr/>
        </p:nvSpPr>
        <p:spPr>
          <a:xfrm>
            <a:off x="4630901" y="2803025"/>
            <a:ext cx="2309409" cy="143719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3" name="矩形 22"/>
          <p:cNvSpPr/>
          <p:nvPr/>
        </p:nvSpPr>
        <p:spPr>
          <a:xfrm>
            <a:off x="8339988" y="2803025"/>
            <a:ext cx="2309409" cy="141650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a:off x="1013569" y="4308827"/>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长沙普瑞温泉酒店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-225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4418822" y="4333894"/>
            <a:ext cx="2828511"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长沙华雅华天国际大酒店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-560+390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25"/>
          <p:cNvSpPr/>
          <p:nvPr/>
        </p:nvSpPr>
        <p:spPr>
          <a:xfrm>
            <a:off x="8429299" y="4335138"/>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长沙华天大酒店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-420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1047448" y="4697330"/>
            <a:ext cx="2039494" cy="143719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a:off x="4630901" y="4697330"/>
            <a:ext cx="2309409" cy="143719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8339988" y="4697330"/>
            <a:ext cx="2309409" cy="1416509"/>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a:off x="1013569" y="620313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珠洲华天大酒店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-260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4731978" y="6228199"/>
            <a:ext cx="2208332"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郑州中州皇冠假日酒店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-375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矩形 44"/>
          <p:cNvSpPr/>
          <p:nvPr/>
        </p:nvSpPr>
        <p:spPr>
          <a:xfrm>
            <a:off x="8429299" y="6229443"/>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郑州未来康年大酒店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-260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randombar(horizontal)">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0-#ppt_w/2"/>
                                          </p:val>
                                        </p:tav>
                                        <p:tav tm="100000">
                                          <p:val>
                                            <p:strVal val="#ppt_x"/>
                                          </p:val>
                                        </p:tav>
                                      </p:tavLst>
                                    </p:anim>
                                    <p:anim calcmode="lin" valueType="num">
                                      <p:cBhvr additive="base">
                                        <p:cTn id="47"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randombar(horizontal)">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0-#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randombar(horizontal)">
                                      <p:cBhvr>
                                        <p:cTn id="63" dur="5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21"/>
                                        </p:tgtEl>
                                        <p:attrNameLst>
                                          <p:attrName>style.visibility</p:attrName>
                                        </p:attrNameLst>
                                      </p:cBhvr>
                                      <p:to>
                                        <p:strVal val="visible"/>
                                      </p:to>
                                    </p:set>
                                    <p:anim calcmode="lin" valueType="num">
                                      <p:cBhvr additive="base">
                                        <p:cTn id="68" dur="500" fill="hold"/>
                                        <p:tgtEl>
                                          <p:spTgt spid="21"/>
                                        </p:tgtEl>
                                        <p:attrNameLst>
                                          <p:attrName>ppt_x</p:attrName>
                                        </p:attrNameLst>
                                      </p:cBhvr>
                                      <p:tavLst>
                                        <p:tav tm="0">
                                          <p:val>
                                            <p:strVal val="0-#ppt_w/2"/>
                                          </p:val>
                                        </p:tav>
                                        <p:tav tm="100000">
                                          <p:val>
                                            <p:strVal val="#ppt_x"/>
                                          </p:val>
                                        </p:tav>
                                      </p:tavLst>
                                    </p:anim>
                                    <p:anim calcmode="lin" valueType="num">
                                      <p:cBhvr additive="base">
                                        <p:cTn id="69"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randombar(horizont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0-#ppt_w/2"/>
                                          </p:val>
                                        </p:tav>
                                        <p:tav tm="100000">
                                          <p:val>
                                            <p:strVal val="#ppt_x"/>
                                          </p:val>
                                        </p:tav>
                                      </p:tavLst>
                                    </p:anim>
                                    <p:anim calcmode="lin" valueType="num">
                                      <p:cBhvr additive="base">
                                        <p:cTn id="8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randombar(horizontal)">
                                      <p:cBhvr>
                                        <p:cTn id="85" dur="500"/>
                                        <p:tgtEl>
                                          <p:spTgt spid="45"/>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fill="hold"/>
                                        <p:tgtEl>
                                          <p:spTgt spid="28"/>
                                        </p:tgtEl>
                                        <p:attrNameLst>
                                          <p:attrName>ppt_x</p:attrName>
                                        </p:attrNameLst>
                                      </p:cBhvr>
                                      <p:tavLst>
                                        <p:tav tm="0">
                                          <p:val>
                                            <p:strVal val="0-#ppt_w/2"/>
                                          </p:val>
                                        </p:tav>
                                        <p:tav tm="100000">
                                          <p:val>
                                            <p:strVal val="#ppt_x"/>
                                          </p:val>
                                        </p:tav>
                                      </p:tavLst>
                                    </p:anim>
                                    <p:anim calcmode="lin" valueType="num">
                                      <p:cBhvr additive="base">
                                        <p:cTn id="91"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44"/>
                                        </p:tgtEl>
                                        <p:attrNameLst>
                                          <p:attrName>style.visibility</p:attrName>
                                        </p:attrNameLst>
                                      </p:cBhvr>
                                      <p:to>
                                        <p:strVal val="visible"/>
                                      </p:to>
                                    </p:set>
                                    <p:animEffect transition="in" filter="randombar(horizontal)">
                                      <p:cBhvr>
                                        <p:cTn id="96" dur="500"/>
                                        <p:tgtEl>
                                          <p:spTgt spid="44"/>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 fill="hold"/>
                                        <p:tgtEl>
                                          <p:spTgt spid="27"/>
                                        </p:tgtEl>
                                        <p:attrNameLst>
                                          <p:attrName>ppt_x</p:attrName>
                                        </p:attrNameLst>
                                      </p:cBhvr>
                                      <p:tavLst>
                                        <p:tav tm="0">
                                          <p:val>
                                            <p:strVal val="0-#ppt_w/2"/>
                                          </p:val>
                                        </p:tav>
                                        <p:tav tm="100000">
                                          <p:val>
                                            <p:strVal val="#ppt_x"/>
                                          </p:val>
                                        </p:tav>
                                      </p:tavLst>
                                    </p:anim>
                                    <p:anim calcmode="lin" valueType="num">
                                      <p:cBhvr additive="base">
                                        <p:cTn id="10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4" presetClass="entr" presetSubtype="10" fill="hold" grpId="0" nodeType="clickEffect">
                                  <p:stCondLst>
                                    <p:cond delay="0"/>
                                  </p:stCondLst>
                                  <p:childTnLst>
                                    <p:set>
                                      <p:cBhvr>
                                        <p:cTn id="106" dur="1" fill="hold">
                                          <p:stCondLst>
                                            <p:cond delay="0"/>
                                          </p:stCondLst>
                                        </p:cTn>
                                        <p:tgtEl>
                                          <p:spTgt spid="43"/>
                                        </p:tgtEl>
                                        <p:attrNameLst>
                                          <p:attrName>style.visibility</p:attrName>
                                        </p:attrNameLst>
                                      </p:cBhvr>
                                      <p:to>
                                        <p:strVal val="visible"/>
                                      </p:to>
                                    </p:set>
                                    <p:animEffect transition="in" filter="randombar(horizontal)">
                                      <p:cBhvr>
                                        <p:cTn id="10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33" grpId="0" animBg="1"/>
      <p:bldP spid="34" grpId="0"/>
      <p:bldP spid="39" grpId="0"/>
      <p:bldP spid="40" grpId="0"/>
      <p:bldP spid="21" grpId="0" animBg="1"/>
      <p:bldP spid="22" grpId="0" animBg="1"/>
      <p:bldP spid="23" grpId="0" animBg="1"/>
      <p:bldP spid="24" grpId="0"/>
      <p:bldP spid="25" grpId="0"/>
      <p:bldP spid="26" grpId="0"/>
      <p:bldP spid="27" grpId="0" animBg="1"/>
      <p:bldP spid="28" grpId="0" animBg="1"/>
      <p:bldP spid="29" grpId="0" animBg="1"/>
      <p:bldP spid="43" grpId="0"/>
      <p:bldP spid="44" grpId="0"/>
      <p:bldP spid="4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6614" y="48404"/>
            <a:ext cx="3168352"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西南地区主要业绩</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47448" y="908720"/>
            <a:ext cx="2039494" cy="143719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4630901" y="908720"/>
            <a:ext cx="2309409" cy="143719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3" name="矩形 32"/>
          <p:cNvSpPr/>
          <p:nvPr/>
        </p:nvSpPr>
        <p:spPr>
          <a:xfrm>
            <a:off x="8339988" y="908720"/>
            <a:ext cx="2309409" cy="141650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4" name="矩形 33"/>
          <p:cNvSpPr/>
          <p:nvPr/>
        </p:nvSpPr>
        <p:spPr>
          <a:xfrm>
            <a:off x="1013569" y="241452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成都香格里拉饭店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-580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矩形 38"/>
          <p:cNvSpPr/>
          <p:nvPr/>
        </p:nvSpPr>
        <p:spPr>
          <a:xfrm>
            <a:off x="4731978" y="2439589"/>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成都锦江宾馆</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520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39"/>
          <p:cNvSpPr/>
          <p:nvPr/>
        </p:nvSpPr>
        <p:spPr>
          <a:xfrm>
            <a:off x="8429299" y="2440833"/>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成都饭店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p:cNvSpPr/>
          <p:nvPr/>
        </p:nvSpPr>
        <p:spPr>
          <a:xfrm>
            <a:off x="1047448" y="2803025"/>
            <a:ext cx="2039494" cy="143719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2" name="矩形 21"/>
          <p:cNvSpPr/>
          <p:nvPr/>
        </p:nvSpPr>
        <p:spPr>
          <a:xfrm>
            <a:off x="4630901" y="2803025"/>
            <a:ext cx="2309409" cy="143719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3" name="矩形 22"/>
          <p:cNvSpPr/>
          <p:nvPr/>
        </p:nvSpPr>
        <p:spPr>
          <a:xfrm>
            <a:off x="8339988" y="2803025"/>
            <a:ext cx="2309409" cy="141650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a:off x="1013569" y="4308827"/>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重庆万达艾美酒店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350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4731978" y="4333894"/>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重庆皇嘉大酒店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-230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25"/>
          <p:cNvSpPr/>
          <p:nvPr/>
        </p:nvSpPr>
        <p:spPr>
          <a:xfrm>
            <a:off x="8429299" y="4335138"/>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重庆富丽大酒店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-210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1047448" y="4697330"/>
            <a:ext cx="2039494" cy="143719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矩形 27"/>
          <p:cNvSpPr/>
          <p:nvPr/>
        </p:nvSpPr>
        <p:spPr>
          <a:xfrm>
            <a:off x="4630901" y="4697330"/>
            <a:ext cx="2309409" cy="143719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8339988" y="4697330"/>
            <a:ext cx="2309409" cy="1416509"/>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3" name="矩形 42"/>
          <p:cNvSpPr/>
          <p:nvPr/>
        </p:nvSpPr>
        <p:spPr>
          <a:xfrm>
            <a:off x="1013569" y="6203132"/>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贵阳天怡豪生大酒店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-318</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4731978" y="6228199"/>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昆明翠湖宾馆</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-320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矩形 44"/>
          <p:cNvSpPr/>
          <p:nvPr/>
        </p:nvSpPr>
        <p:spPr>
          <a:xfrm>
            <a:off x="8429299" y="6229443"/>
            <a:ext cx="2107254" cy="2948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昆明饭店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-420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间</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randombar(horizontal)">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0-#ppt_w/2"/>
                                          </p:val>
                                        </p:tav>
                                        <p:tav tm="100000">
                                          <p:val>
                                            <p:strVal val="#ppt_x"/>
                                          </p:val>
                                        </p:tav>
                                      </p:tavLst>
                                    </p:anim>
                                    <p:anim calcmode="lin" valueType="num">
                                      <p:cBhvr additive="base">
                                        <p:cTn id="47"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randombar(horizontal)">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0-#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randombar(horizontal)">
                                      <p:cBhvr>
                                        <p:cTn id="63" dur="5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21"/>
                                        </p:tgtEl>
                                        <p:attrNameLst>
                                          <p:attrName>style.visibility</p:attrName>
                                        </p:attrNameLst>
                                      </p:cBhvr>
                                      <p:to>
                                        <p:strVal val="visible"/>
                                      </p:to>
                                    </p:set>
                                    <p:anim calcmode="lin" valueType="num">
                                      <p:cBhvr additive="base">
                                        <p:cTn id="68" dur="500" fill="hold"/>
                                        <p:tgtEl>
                                          <p:spTgt spid="21"/>
                                        </p:tgtEl>
                                        <p:attrNameLst>
                                          <p:attrName>ppt_x</p:attrName>
                                        </p:attrNameLst>
                                      </p:cBhvr>
                                      <p:tavLst>
                                        <p:tav tm="0">
                                          <p:val>
                                            <p:strVal val="0-#ppt_w/2"/>
                                          </p:val>
                                        </p:tav>
                                        <p:tav tm="100000">
                                          <p:val>
                                            <p:strVal val="#ppt_x"/>
                                          </p:val>
                                        </p:tav>
                                      </p:tavLst>
                                    </p:anim>
                                    <p:anim calcmode="lin" valueType="num">
                                      <p:cBhvr additive="base">
                                        <p:cTn id="69"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randombar(horizont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0-#ppt_w/2"/>
                                          </p:val>
                                        </p:tav>
                                        <p:tav tm="100000">
                                          <p:val>
                                            <p:strVal val="#ppt_x"/>
                                          </p:val>
                                        </p:tav>
                                      </p:tavLst>
                                    </p:anim>
                                    <p:anim calcmode="lin" valueType="num">
                                      <p:cBhvr additive="base">
                                        <p:cTn id="8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randombar(horizontal)">
                                      <p:cBhvr>
                                        <p:cTn id="85" dur="500"/>
                                        <p:tgtEl>
                                          <p:spTgt spid="45"/>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fill="hold"/>
                                        <p:tgtEl>
                                          <p:spTgt spid="28"/>
                                        </p:tgtEl>
                                        <p:attrNameLst>
                                          <p:attrName>ppt_x</p:attrName>
                                        </p:attrNameLst>
                                      </p:cBhvr>
                                      <p:tavLst>
                                        <p:tav tm="0">
                                          <p:val>
                                            <p:strVal val="0-#ppt_w/2"/>
                                          </p:val>
                                        </p:tav>
                                        <p:tav tm="100000">
                                          <p:val>
                                            <p:strVal val="#ppt_x"/>
                                          </p:val>
                                        </p:tav>
                                      </p:tavLst>
                                    </p:anim>
                                    <p:anim calcmode="lin" valueType="num">
                                      <p:cBhvr additive="base">
                                        <p:cTn id="91"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44"/>
                                        </p:tgtEl>
                                        <p:attrNameLst>
                                          <p:attrName>style.visibility</p:attrName>
                                        </p:attrNameLst>
                                      </p:cBhvr>
                                      <p:to>
                                        <p:strVal val="visible"/>
                                      </p:to>
                                    </p:set>
                                    <p:animEffect transition="in" filter="randombar(horizontal)">
                                      <p:cBhvr>
                                        <p:cTn id="96" dur="500"/>
                                        <p:tgtEl>
                                          <p:spTgt spid="44"/>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 fill="hold"/>
                                        <p:tgtEl>
                                          <p:spTgt spid="27"/>
                                        </p:tgtEl>
                                        <p:attrNameLst>
                                          <p:attrName>ppt_x</p:attrName>
                                        </p:attrNameLst>
                                      </p:cBhvr>
                                      <p:tavLst>
                                        <p:tav tm="0">
                                          <p:val>
                                            <p:strVal val="0-#ppt_w/2"/>
                                          </p:val>
                                        </p:tav>
                                        <p:tav tm="100000">
                                          <p:val>
                                            <p:strVal val="#ppt_x"/>
                                          </p:val>
                                        </p:tav>
                                      </p:tavLst>
                                    </p:anim>
                                    <p:anim calcmode="lin" valueType="num">
                                      <p:cBhvr additive="base">
                                        <p:cTn id="10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4" presetClass="entr" presetSubtype="10" fill="hold" grpId="0" nodeType="clickEffect">
                                  <p:stCondLst>
                                    <p:cond delay="0"/>
                                  </p:stCondLst>
                                  <p:childTnLst>
                                    <p:set>
                                      <p:cBhvr>
                                        <p:cTn id="106" dur="1" fill="hold">
                                          <p:stCondLst>
                                            <p:cond delay="0"/>
                                          </p:stCondLst>
                                        </p:cTn>
                                        <p:tgtEl>
                                          <p:spTgt spid="43"/>
                                        </p:tgtEl>
                                        <p:attrNameLst>
                                          <p:attrName>style.visibility</p:attrName>
                                        </p:attrNameLst>
                                      </p:cBhvr>
                                      <p:to>
                                        <p:strVal val="visible"/>
                                      </p:to>
                                    </p:set>
                                    <p:animEffect transition="in" filter="randombar(horizontal)">
                                      <p:cBhvr>
                                        <p:cTn id="10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33" grpId="0" animBg="1"/>
      <p:bldP spid="34" grpId="0"/>
      <p:bldP spid="39" grpId="0"/>
      <p:bldP spid="40" grpId="0"/>
      <p:bldP spid="21" grpId="0" animBg="1"/>
      <p:bldP spid="22" grpId="0" animBg="1"/>
      <p:bldP spid="23" grpId="0" animBg="1"/>
      <p:bldP spid="24" grpId="0"/>
      <p:bldP spid="25" grpId="0"/>
      <p:bldP spid="26" grpId="0"/>
      <p:bldP spid="27" grpId="0" animBg="1"/>
      <p:bldP spid="28" grpId="0" animBg="1"/>
      <p:bldP spid="29" grpId="0" animBg="1"/>
      <p:bldP spid="43" grpId="0"/>
      <p:bldP spid="44" grpId="0"/>
      <p:bldP spid="4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25015" y="-14514"/>
            <a:ext cx="5230367" cy="4431779"/>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959302" y="2699036"/>
            <a:ext cx="2956194" cy="369332"/>
          </a:xfrm>
          <a:prstGeom prst="rect">
            <a:avLst/>
          </a:prstGeom>
        </p:spPr>
        <p:txBody>
          <a:bodyPr wrap="none">
            <a:spAutoFit/>
          </a:bodyPr>
          <a:lstStyle/>
          <a:p>
            <a:r>
              <a:rPr lang="en-US" altLang="zh-CN" dirty="0">
                <a:solidFill>
                  <a:schemeClr val="accent5">
                    <a:lumMod val="50000"/>
                  </a:schemeClr>
                </a:solidFill>
              </a:rPr>
              <a:t>Affirmation and Commitment</a:t>
            </a:r>
            <a:endParaRPr lang="zh-CN" altLang="en-US" dirty="0">
              <a:solidFill>
                <a:schemeClr val="accent5">
                  <a:lumMod val="50000"/>
                </a:schemeClr>
              </a:solidFill>
            </a:endParaRPr>
          </a:p>
        </p:txBody>
      </p:sp>
      <p:grpSp>
        <p:nvGrpSpPr>
          <p:cNvPr id="34" name="组合 33"/>
          <p:cNvGrpSpPr/>
          <p:nvPr/>
        </p:nvGrpSpPr>
        <p:grpSpPr>
          <a:xfrm>
            <a:off x="9864834" y="2826913"/>
            <a:ext cx="1252780" cy="113577"/>
            <a:chOff x="9306922" y="3016002"/>
            <a:chExt cx="1252780" cy="113577"/>
          </a:xfrm>
        </p:grpSpPr>
        <p:sp>
          <p:nvSpPr>
            <p:cNvPr id="25" name="矩形 24"/>
            <p:cNvSpPr/>
            <p:nvPr/>
          </p:nvSpPr>
          <p:spPr>
            <a:xfrm flipV="1">
              <a:off x="9306922" y="3016002"/>
              <a:ext cx="638991" cy="11357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flipV="1">
              <a:off x="9920711" y="3016002"/>
              <a:ext cx="638991" cy="1135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725015" y="3649216"/>
            <a:ext cx="5230367" cy="1565126"/>
            <a:chOff x="725015" y="3649216"/>
            <a:chExt cx="5230367" cy="1565126"/>
          </a:xfrm>
        </p:grpSpPr>
        <p:sp>
          <p:nvSpPr>
            <p:cNvPr id="4" name="流程图: 决策 3"/>
            <p:cNvSpPr/>
            <p:nvPr/>
          </p:nvSpPr>
          <p:spPr>
            <a:xfrm flipV="1">
              <a:off x="725015" y="3649216"/>
              <a:ext cx="5230367" cy="156512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3"/>
            <p:cNvSpPr txBox="1"/>
            <p:nvPr/>
          </p:nvSpPr>
          <p:spPr>
            <a:xfrm>
              <a:off x="2691779" y="3717032"/>
              <a:ext cx="1296145" cy="769441"/>
            </a:xfrm>
            <a:prstGeom prst="rect">
              <a:avLst/>
            </a:prstGeom>
            <a:noFill/>
            <a:effectLst/>
          </p:spPr>
          <p:txBody>
            <a:bodyPr wrap="square" rtlCol="0">
              <a:spAutoFit/>
            </a:bodyPr>
            <a:lstStyle/>
            <a:p>
              <a:pPr algn="ctr"/>
              <a:r>
                <a:rPr lang="en-US" altLang="zh-CN" sz="4400" b="1" dirty="0">
                  <a:solidFill>
                    <a:schemeClr val="bg1"/>
                  </a:solidFill>
                  <a:latin typeface="锐字荣光黑简1.0" pitchFamily="2" charset="-122"/>
                  <a:ea typeface="锐字荣光黑简1.0" pitchFamily="2" charset="-122"/>
                </a:rPr>
                <a:t>04</a:t>
              </a:r>
              <a:endParaRPr lang="zh-CN" altLang="en-US" sz="4400" b="1" dirty="0">
                <a:solidFill>
                  <a:schemeClr val="bg1"/>
                </a:solidFill>
                <a:latin typeface="锐字荣光黑简1.0" pitchFamily="2" charset="-122"/>
                <a:ea typeface="锐字荣光黑简1.0" pitchFamily="2" charset="-122"/>
              </a:endParaRPr>
            </a:p>
          </p:txBody>
        </p:sp>
        <p:sp>
          <p:nvSpPr>
            <p:cNvPr id="22" name="等腰三角形 21"/>
            <p:cNvSpPr/>
            <p:nvPr/>
          </p:nvSpPr>
          <p:spPr>
            <a:xfrm flipV="1">
              <a:off x="3161496" y="4793905"/>
              <a:ext cx="306359" cy="1324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
            <p:cNvSpPr txBox="1"/>
            <p:nvPr/>
          </p:nvSpPr>
          <p:spPr>
            <a:xfrm>
              <a:off x="2278782" y="4387416"/>
              <a:ext cx="2021717"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3"/>
          <p:cNvSpPr txBox="1"/>
          <p:nvPr/>
        </p:nvSpPr>
        <p:spPr>
          <a:xfrm>
            <a:off x="6691492" y="1700808"/>
            <a:ext cx="4186594" cy="969496"/>
          </a:xfrm>
          <a:prstGeom prst="rect">
            <a:avLst/>
          </a:prstGeom>
          <a:noFill/>
          <a:effectLst/>
        </p:spPr>
        <p:txBody>
          <a:bodyPr wrap="square" rtlCol="0">
            <a:spAutoFit/>
          </a:bodyPr>
          <a:lstStyle/>
          <a:p>
            <a:pPr algn="ctr"/>
            <a:r>
              <a:rPr lang="zh-CN" altLang="en-US" sz="5700" b="1" dirty="0">
                <a:solidFill>
                  <a:srgbClr val="0070C0"/>
                </a:solidFill>
                <a:latin typeface="微软雅黑" panose="020B0503020204020204" pitchFamily="34" charset="-122"/>
                <a:ea typeface="微软雅黑" panose="020B0503020204020204" pitchFamily="34" charset="-122"/>
              </a:rPr>
              <a:t>评价及售后</a:t>
            </a:r>
            <a:endParaRPr lang="zh-CN" altLang="en-US" sz="5700" b="1" dirty="0">
              <a:solidFill>
                <a:srgbClr val="0070C0"/>
              </a:solidFill>
              <a:latin typeface="微软雅黑" panose="020B0503020204020204" pitchFamily="34" charset="-122"/>
              <a:ea typeface="微软雅黑" panose="020B0503020204020204" pitchFamily="34" charset="-122"/>
            </a:endParaRPr>
          </a:p>
        </p:txBody>
      </p:sp>
      <p:sp>
        <p:nvSpPr>
          <p:cNvPr id="19" name="文本框 3"/>
          <p:cNvSpPr txBox="1"/>
          <p:nvPr/>
        </p:nvSpPr>
        <p:spPr>
          <a:xfrm>
            <a:off x="6902152" y="4741069"/>
            <a:ext cx="2160240" cy="461665"/>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调试支持</a:t>
            </a:r>
            <a:endParaRPr lang="zh-CN" altLang="en-US"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6904806" y="3401566"/>
            <a:ext cx="1877437"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微软雅黑" panose="020B0503020204020204" pitchFamily="34" charset="-122"/>
                <a:ea typeface="微软雅黑" panose="020B0503020204020204" pitchFamily="34" charset="-122"/>
              </a:rPr>
              <a:t>工程评价</a:t>
            </a:r>
            <a:endParaRPr lang="en-US" altLang="zh-CN" sz="24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21" name="矩形 20"/>
          <p:cNvSpPr/>
          <p:nvPr/>
        </p:nvSpPr>
        <p:spPr>
          <a:xfrm>
            <a:off x="8886334" y="3401566"/>
            <a:ext cx="1877437"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微软雅黑" panose="020B0503020204020204" pitchFamily="34" charset="-122"/>
                <a:ea typeface="微软雅黑" panose="020B0503020204020204" pitchFamily="34" charset="-122"/>
              </a:rPr>
              <a:t>工程评价</a:t>
            </a:r>
            <a:endParaRPr lang="en-US" altLang="zh-CN" sz="24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24" name="矩形 23"/>
          <p:cNvSpPr/>
          <p:nvPr/>
        </p:nvSpPr>
        <p:spPr>
          <a:xfrm>
            <a:off x="6897712" y="4068756"/>
            <a:ext cx="1877437"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微软雅黑" panose="020B0503020204020204" pitchFamily="34" charset="-122"/>
                <a:ea typeface="微软雅黑" panose="020B0503020204020204" pitchFamily="34" charset="-122"/>
              </a:rPr>
              <a:t>工程评价</a:t>
            </a:r>
            <a:endParaRPr lang="zh-CN" altLang="en-US" sz="24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27" name="矩形 26"/>
          <p:cNvSpPr/>
          <p:nvPr/>
        </p:nvSpPr>
        <p:spPr>
          <a:xfrm>
            <a:off x="8879239" y="4068756"/>
            <a:ext cx="1877437"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a:solidFill>
                  <a:srgbClr val="EEECE1">
                    <a:lumMod val="25000"/>
                  </a:srgbClr>
                </a:solidFill>
                <a:latin typeface="微软雅黑" panose="020B0503020204020204" pitchFamily="34" charset="-122"/>
                <a:ea typeface="微软雅黑" panose="020B0503020204020204" pitchFamily="34" charset="-122"/>
              </a:rPr>
              <a:t>技术支持</a:t>
            </a:r>
            <a:endParaRPr lang="en-US" altLang="zh-CN" sz="24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18" name="文本框 3"/>
          <p:cNvSpPr txBox="1"/>
          <p:nvPr/>
        </p:nvSpPr>
        <p:spPr>
          <a:xfrm>
            <a:off x="8898483" y="4710286"/>
            <a:ext cx="2160240" cy="461665"/>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售后承诺</a:t>
            </a:r>
            <a:endParaRPr lang="zh-CN" altLang="en-US"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9" name="文本框 3"/>
          <p:cNvSpPr txBox="1"/>
          <p:nvPr/>
        </p:nvSpPr>
        <p:spPr>
          <a:xfrm>
            <a:off x="6887294" y="5399708"/>
            <a:ext cx="2160240" cy="461665"/>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培训支持</a:t>
            </a:r>
            <a:endParaRPr lang="zh-CN" altLang="en-US"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0" name="文本框 3"/>
          <p:cNvSpPr txBox="1"/>
          <p:nvPr/>
        </p:nvSpPr>
        <p:spPr>
          <a:xfrm>
            <a:off x="8903518" y="5370091"/>
            <a:ext cx="2733514" cy="461665"/>
          </a:xfrm>
          <a:prstGeom prst="rect">
            <a:avLst/>
          </a:prstGeom>
          <a:noFill/>
          <a:effectLst/>
        </p:spPr>
        <p:txBody>
          <a:bodyPr wrap="square" rtlCol="0">
            <a:spAutoFit/>
          </a:bodyPr>
          <a:lstStyle/>
          <a:p>
            <a:pPr marL="457200" indent="-457200">
              <a:buFont typeface="Wingdings" panose="05000000000000000000" pitchFamily="2" charset="2"/>
              <a:buChar char="l"/>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公司承诺</a:t>
            </a:r>
            <a:endParaRPr lang="zh-CN" altLang="en-US" sz="2400" dirty="0">
              <a:solidFill>
                <a:schemeClr val="bg2">
                  <a:lumMod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400" tmFilter="0, 0; .2, .5; .8, .5; 1, 0"/>
                                        <p:tgtEl>
                                          <p:spTgt spid="2"/>
                                        </p:tgtEl>
                                      </p:cBhvr>
                                    </p:animEffect>
                                    <p:animScale>
                                      <p:cBhvr>
                                        <p:cTn id="11" dur="200" autoRev="1" fill="hold"/>
                                        <p:tgtEl>
                                          <p:spTgt spid="2"/>
                                        </p:tgtEl>
                                      </p:cBhvr>
                                      <p:by x="105000" y="105000"/>
                                    </p:animScale>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anim calcmode="lin" valueType="num">
                                      <p:cBhvr>
                                        <p:cTn id="16" dur="500" fill="hold"/>
                                        <p:tgtEl>
                                          <p:spTgt spid="33"/>
                                        </p:tgtEl>
                                        <p:attrNameLst>
                                          <p:attrName>ppt_x</p:attrName>
                                        </p:attrNameLst>
                                      </p:cBhvr>
                                      <p:tavLst>
                                        <p:tav tm="0">
                                          <p:val>
                                            <p:strVal val="#ppt_x"/>
                                          </p:val>
                                        </p:tav>
                                        <p:tav tm="100000">
                                          <p:val>
                                            <p:strVal val="#ppt_x"/>
                                          </p:val>
                                        </p:tav>
                                      </p:tavLst>
                                    </p:anim>
                                    <p:anim calcmode="lin" valueType="num">
                                      <p:cBhvr>
                                        <p:cTn id="17" dur="500" fill="hold"/>
                                        <p:tgtEl>
                                          <p:spTgt spid="33"/>
                                        </p:tgtEl>
                                        <p:attrNameLst>
                                          <p:attrName>ppt_y</p:attrName>
                                        </p:attrNameLst>
                                      </p:cBhvr>
                                      <p:tavLst>
                                        <p:tav tm="0">
                                          <p:val>
                                            <p:strVal val="#ppt_y-.1"/>
                                          </p:val>
                                        </p:tav>
                                        <p:tav tm="100000">
                                          <p:val>
                                            <p:strVal val="#ppt_y"/>
                                          </p:val>
                                        </p:tav>
                                      </p:tavLst>
                                    </p:anim>
                                  </p:childTnLst>
                                </p:cTn>
                              </p:par>
                              <p:par>
                                <p:cTn id="18" presetID="2" presetClass="entr" presetSubtype="2" fill="hold" grpId="0" nodeType="withEffect">
                                  <p:stCondLst>
                                    <p:cond delay="0"/>
                                  </p:stCondLst>
                                  <p:iterate type="lt">
                                    <p:tmPct val="10000"/>
                                  </p:iterate>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1+#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2650"/>
                            </p:stCondLst>
                            <p:childTnLst>
                              <p:par>
                                <p:cTn id="23" presetID="49" presetClass="entr" presetSubtype="0" decel="10000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250" fill="hold"/>
                                        <p:tgtEl>
                                          <p:spTgt spid="34"/>
                                        </p:tgtEl>
                                        <p:attrNameLst>
                                          <p:attrName>ppt_w</p:attrName>
                                        </p:attrNameLst>
                                      </p:cBhvr>
                                      <p:tavLst>
                                        <p:tav tm="0">
                                          <p:val>
                                            <p:fltVal val="0"/>
                                          </p:val>
                                        </p:tav>
                                        <p:tav tm="100000">
                                          <p:val>
                                            <p:strVal val="#ppt_w"/>
                                          </p:val>
                                        </p:tav>
                                      </p:tavLst>
                                    </p:anim>
                                    <p:anim calcmode="lin" valueType="num">
                                      <p:cBhvr>
                                        <p:cTn id="26" dur="250" fill="hold"/>
                                        <p:tgtEl>
                                          <p:spTgt spid="34"/>
                                        </p:tgtEl>
                                        <p:attrNameLst>
                                          <p:attrName>ppt_h</p:attrName>
                                        </p:attrNameLst>
                                      </p:cBhvr>
                                      <p:tavLst>
                                        <p:tav tm="0">
                                          <p:val>
                                            <p:fltVal val="0"/>
                                          </p:val>
                                        </p:tav>
                                        <p:tav tm="100000">
                                          <p:val>
                                            <p:strVal val="#ppt_h"/>
                                          </p:val>
                                        </p:tav>
                                      </p:tavLst>
                                    </p:anim>
                                    <p:anim calcmode="lin" valueType="num">
                                      <p:cBhvr>
                                        <p:cTn id="27" dur="250" fill="hold"/>
                                        <p:tgtEl>
                                          <p:spTgt spid="34"/>
                                        </p:tgtEl>
                                        <p:attrNameLst>
                                          <p:attrName>style.rotation</p:attrName>
                                        </p:attrNameLst>
                                      </p:cBhvr>
                                      <p:tavLst>
                                        <p:tav tm="0">
                                          <p:val>
                                            <p:fltVal val="360"/>
                                          </p:val>
                                        </p:tav>
                                        <p:tav tm="100000">
                                          <p:val>
                                            <p:fltVal val="0"/>
                                          </p:val>
                                        </p:tav>
                                      </p:tavLst>
                                    </p:anim>
                                    <p:animEffect transition="in" filter="fade">
                                      <p:cBhvr>
                                        <p:cTn id="28" dur="250"/>
                                        <p:tgtEl>
                                          <p:spTgt spid="34"/>
                                        </p:tgtEl>
                                      </p:cBhvr>
                                    </p:animEffect>
                                  </p:childTnLst>
                                </p:cTn>
                              </p:par>
                            </p:childTnLst>
                          </p:cTn>
                        </p:par>
                        <p:par>
                          <p:cTn id="29" fill="hold">
                            <p:stCondLst>
                              <p:cond delay="3150"/>
                            </p:stCondLst>
                            <p:childTnLst>
                              <p:par>
                                <p:cTn id="30" presetID="47" presetClass="entr" presetSubtype="0" fill="hold" grpId="0" nodeType="afterEffect">
                                  <p:stCondLst>
                                    <p:cond delay="0"/>
                                  </p:stCondLst>
                                  <p:iterate type="lt">
                                    <p:tmPct val="10000"/>
                                  </p:iterate>
                                  <p:childTnLst>
                                    <p:set>
                                      <p:cBhvr>
                                        <p:cTn id="31" dur="1" fill="hold">
                                          <p:stCondLst>
                                            <p:cond delay="0"/>
                                          </p:stCondLst>
                                        </p:cTn>
                                        <p:tgtEl>
                                          <p:spTgt spid="20"/>
                                        </p:tgtEl>
                                        <p:attrNameLst>
                                          <p:attrName>style.visibility</p:attrName>
                                        </p:attrNameLst>
                                      </p:cBhvr>
                                      <p:to>
                                        <p:strVal val="visible"/>
                                      </p:to>
                                    </p:set>
                                    <p:animEffect transition="in" filter="fade">
                                      <p:cBhvr>
                                        <p:cTn id="32" dur="1250"/>
                                        <p:tgtEl>
                                          <p:spTgt spid="20"/>
                                        </p:tgtEl>
                                      </p:cBhvr>
                                    </p:animEffect>
                                    <p:anim calcmode="lin" valueType="num">
                                      <p:cBhvr>
                                        <p:cTn id="33" dur="1250" fill="hold"/>
                                        <p:tgtEl>
                                          <p:spTgt spid="20"/>
                                        </p:tgtEl>
                                        <p:attrNameLst>
                                          <p:attrName>ppt_x</p:attrName>
                                        </p:attrNameLst>
                                      </p:cBhvr>
                                      <p:tavLst>
                                        <p:tav tm="0">
                                          <p:val>
                                            <p:strVal val="#ppt_x"/>
                                          </p:val>
                                        </p:tav>
                                        <p:tav tm="100000">
                                          <p:val>
                                            <p:strVal val="#ppt_x"/>
                                          </p:val>
                                        </p:tav>
                                      </p:tavLst>
                                    </p:anim>
                                    <p:anim calcmode="lin" valueType="num">
                                      <p:cBhvr>
                                        <p:cTn id="34" dur="1250" fill="hold"/>
                                        <p:tgtEl>
                                          <p:spTgt spid="20"/>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iterate type="lt">
                                    <p:tmPct val="10000"/>
                                  </p:iterate>
                                  <p:childTnLst>
                                    <p:set>
                                      <p:cBhvr>
                                        <p:cTn id="36" dur="1" fill="hold">
                                          <p:stCondLst>
                                            <p:cond delay="0"/>
                                          </p:stCondLst>
                                        </p:cTn>
                                        <p:tgtEl>
                                          <p:spTgt spid="21"/>
                                        </p:tgtEl>
                                        <p:attrNameLst>
                                          <p:attrName>style.visibility</p:attrName>
                                        </p:attrNameLst>
                                      </p:cBhvr>
                                      <p:to>
                                        <p:strVal val="visible"/>
                                      </p:to>
                                    </p:set>
                                    <p:animEffect transition="in" filter="fade">
                                      <p:cBhvr>
                                        <p:cTn id="37" dur="1250"/>
                                        <p:tgtEl>
                                          <p:spTgt spid="21"/>
                                        </p:tgtEl>
                                      </p:cBhvr>
                                    </p:animEffect>
                                    <p:anim calcmode="lin" valueType="num">
                                      <p:cBhvr>
                                        <p:cTn id="38" dur="1250" fill="hold"/>
                                        <p:tgtEl>
                                          <p:spTgt spid="21"/>
                                        </p:tgtEl>
                                        <p:attrNameLst>
                                          <p:attrName>ppt_x</p:attrName>
                                        </p:attrNameLst>
                                      </p:cBhvr>
                                      <p:tavLst>
                                        <p:tav tm="0">
                                          <p:val>
                                            <p:strVal val="#ppt_x"/>
                                          </p:val>
                                        </p:tav>
                                        <p:tav tm="100000">
                                          <p:val>
                                            <p:strVal val="#ppt_x"/>
                                          </p:val>
                                        </p:tav>
                                      </p:tavLst>
                                    </p:anim>
                                    <p:anim calcmode="lin" valueType="num">
                                      <p:cBhvr>
                                        <p:cTn id="39" dur="1250" fill="hold"/>
                                        <p:tgtEl>
                                          <p:spTgt spid="21"/>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iterate type="lt">
                                    <p:tmPct val="10000"/>
                                  </p:iterate>
                                  <p:childTnLst>
                                    <p:set>
                                      <p:cBhvr>
                                        <p:cTn id="41" dur="1" fill="hold">
                                          <p:stCondLst>
                                            <p:cond delay="0"/>
                                          </p:stCondLst>
                                        </p:cTn>
                                        <p:tgtEl>
                                          <p:spTgt spid="24"/>
                                        </p:tgtEl>
                                        <p:attrNameLst>
                                          <p:attrName>style.visibility</p:attrName>
                                        </p:attrNameLst>
                                      </p:cBhvr>
                                      <p:to>
                                        <p:strVal val="visible"/>
                                      </p:to>
                                    </p:set>
                                    <p:animEffect transition="in" filter="fade">
                                      <p:cBhvr>
                                        <p:cTn id="42" dur="1250"/>
                                        <p:tgtEl>
                                          <p:spTgt spid="24"/>
                                        </p:tgtEl>
                                      </p:cBhvr>
                                    </p:animEffect>
                                    <p:anim calcmode="lin" valueType="num">
                                      <p:cBhvr>
                                        <p:cTn id="43" dur="1250" fill="hold"/>
                                        <p:tgtEl>
                                          <p:spTgt spid="24"/>
                                        </p:tgtEl>
                                        <p:attrNameLst>
                                          <p:attrName>ppt_x</p:attrName>
                                        </p:attrNameLst>
                                      </p:cBhvr>
                                      <p:tavLst>
                                        <p:tav tm="0">
                                          <p:val>
                                            <p:strVal val="#ppt_x"/>
                                          </p:val>
                                        </p:tav>
                                        <p:tav tm="100000">
                                          <p:val>
                                            <p:strVal val="#ppt_x"/>
                                          </p:val>
                                        </p:tav>
                                      </p:tavLst>
                                    </p:anim>
                                    <p:anim calcmode="lin" valueType="num">
                                      <p:cBhvr>
                                        <p:cTn id="44" dur="1250" fill="hold"/>
                                        <p:tgtEl>
                                          <p:spTgt spid="24"/>
                                        </p:tgtEl>
                                        <p:attrNameLst>
                                          <p:attrName>ppt_y</p:attrName>
                                        </p:attrNameLst>
                                      </p:cBhvr>
                                      <p:tavLst>
                                        <p:tav tm="0">
                                          <p:val>
                                            <p:strVal val="#ppt_y-.1"/>
                                          </p:val>
                                        </p:tav>
                                        <p:tav tm="100000">
                                          <p:val>
                                            <p:strVal val="#ppt_y"/>
                                          </p:val>
                                        </p:tav>
                                      </p:tavLst>
                                    </p:anim>
                                  </p:childTnLst>
                                </p:cTn>
                              </p:par>
                              <p:par>
                                <p:cTn id="45" presetID="26" presetClass="emph" presetSubtype="0" fill="hold" grpId="0" nodeType="withEffect">
                                  <p:stCondLst>
                                    <p:cond delay="0"/>
                                  </p:stCondLst>
                                  <p:childTnLst>
                                    <p:animEffect transition="out" filter="fade">
                                      <p:cBhvr>
                                        <p:cTn id="46" dur="1000" tmFilter="0, 0; .2, .5; .8, .5; 1, 0"/>
                                        <p:tgtEl>
                                          <p:spTgt spid="35"/>
                                        </p:tgtEl>
                                      </p:cBhvr>
                                    </p:animEffect>
                                    <p:animScale>
                                      <p:cBhvr>
                                        <p:cTn id="47" dur="500" autoRev="1" fill="hold"/>
                                        <p:tgtEl>
                                          <p:spTgt spid="35"/>
                                        </p:tgtEl>
                                      </p:cBhvr>
                                      <p:by x="105000" y="105000"/>
                                    </p:animScale>
                                  </p:childTnLst>
                                </p:cTn>
                              </p:par>
                              <p:par>
                                <p:cTn id="48" presetID="47" presetClass="entr" presetSubtype="0" fill="hold" grpId="0" nodeType="withEffect">
                                  <p:stCondLst>
                                    <p:cond delay="0"/>
                                  </p:stCondLst>
                                  <p:iterate type="lt">
                                    <p:tmPct val="10000"/>
                                  </p:iterate>
                                  <p:childTnLst>
                                    <p:set>
                                      <p:cBhvr>
                                        <p:cTn id="49" dur="1" fill="hold">
                                          <p:stCondLst>
                                            <p:cond delay="0"/>
                                          </p:stCondLst>
                                        </p:cTn>
                                        <p:tgtEl>
                                          <p:spTgt spid="27"/>
                                        </p:tgtEl>
                                        <p:attrNameLst>
                                          <p:attrName>style.visibility</p:attrName>
                                        </p:attrNameLst>
                                      </p:cBhvr>
                                      <p:to>
                                        <p:strVal val="visible"/>
                                      </p:to>
                                    </p:set>
                                    <p:animEffect transition="in" filter="fade">
                                      <p:cBhvr>
                                        <p:cTn id="50" dur="1250"/>
                                        <p:tgtEl>
                                          <p:spTgt spid="27"/>
                                        </p:tgtEl>
                                      </p:cBhvr>
                                    </p:animEffect>
                                    <p:anim calcmode="lin" valueType="num">
                                      <p:cBhvr>
                                        <p:cTn id="51" dur="1250" fill="hold"/>
                                        <p:tgtEl>
                                          <p:spTgt spid="27"/>
                                        </p:tgtEl>
                                        <p:attrNameLst>
                                          <p:attrName>ppt_x</p:attrName>
                                        </p:attrNameLst>
                                      </p:cBhvr>
                                      <p:tavLst>
                                        <p:tav tm="0">
                                          <p:val>
                                            <p:strVal val="#ppt_x"/>
                                          </p:val>
                                        </p:tav>
                                        <p:tav tm="100000">
                                          <p:val>
                                            <p:strVal val="#ppt_x"/>
                                          </p:val>
                                        </p:tav>
                                      </p:tavLst>
                                    </p:anim>
                                    <p:anim calcmode="lin" valueType="num">
                                      <p:cBhvr>
                                        <p:cTn id="52" dur="1250" fill="hold"/>
                                        <p:tgtEl>
                                          <p:spTgt spid="27"/>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iterate type="lt">
                                    <p:tmPct val="10000"/>
                                  </p:iterate>
                                  <p:childTnLst>
                                    <p:set>
                                      <p:cBhvr>
                                        <p:cTn id="54" dur="1" fill="hold">
                                          <p:stCondLst>
                                            <p:cond delay="0"/>
                                          </p:stCondLst>
                                        </p:cTn>
                                        <p:tgtEl>
                                          <p:spTgt spid="19"/>
                                        </p:tgtEl>
                                        <p:attrNameLst>
                                          <p:attrName>style.visibility</p:attrName>
                                        </p:attrNameLst>
                                      </p:cBhvr>
                                      <p:to>
                                        <p:strVal val="visible"/>
                                      </p:to>
                                    </p:set>
                                    <p:animEffect transition="in" filter="fade">
                                      <p:cBhvr>
                                        <p:cTn id="55" dur="1250"/>
                                        <p:tgtEl>
                                          <p:spTgt spid="19"/>
                                        </p:tgtEl>
                                      </p:cBhvr>
                                    </p:animEffect>
                                    <p:anim calcmode="lin" valueType="num">
                                      <p:cBhvr>
                                        <p:cTn id="56" dur="1250" fill="hold"/>
                                        <p:tgtEl>
                                          <p:spTgt spid="19"/>
                                        </p:tgtEl>
                                        <p:attrNameLst>
                                          <p:attrName>ppt_x</p:attrName>
                                        </p:attrNameLst>
                                      </p:cBhvr>
                                      <p:tavLst>
                                        <p:tav tm="0">
                                          <p:val>
                                            <p:strVal val="#ppt_x"/>
                                          </p:val>
                                        </p:tav>
                                        <p:tav tm="100000">
                                          <p:val>
                                            <p:strVal val="#ppt_x"/>
                                          </p:val>
                                        </p:tav>
                                      </p:tavLst>
                                    </p:anim>
                                    <p:anim calcmode="lin" valueType="num">
                                      <p:cBhvr>
                                        <p:cTn id="57" dur="1250" fill="hold"/>
                                        <p:tgtEl>
                                          <p:spTgt spid="19"/>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iterate type="lt">
                                    <p:tmPct val="10000"/>
                                  </p:iterate>
                                  <p:childTnLst>
                                    <p:set>
                                      <p:cBhvr>
                                        <p:cTn id="59" dur="1" fill="hold">
                                          <p:stCondLst>
                                            <p:cond delay="0"/>
                                          </p:stCondLst>
                                        </p:cTn>
                                        <p:tgtEl>
                                          <p:spTgt spid="18"/>
                                        </p:tgtEl>
                                        <p:attrNameLst>
                                          <p:attrName>style.visibility</p:attrName>
                                        </p:attrNameLst>
                                      </p:cBhvr>
                                      <p:to>
                                        <p:strVal val="visible"/>
                                      </p:to>
                                    </p:set>
                                    <p:animEffect transition="in" filter="fade">
                                      <p:cBhvr>
                                        <p:cTn id="60" dur="1250"/>
                                        <p:tgtEl>
                                          <p:spTgt spid="18"/>
                                        </p:tgtEl>
                                      </p:cBhvr>
                                    </p:animEffect>
                                    <p:anim calcmode="lin" valueType="num">
                                      <p:cBhvr>
                                        <p:cTn id="61" dur="1250" fill="hold"/>
                                        <p:tgtEl>
                                          <p:spTgt spid="18"/>
                                        </p:tgtEl>
                                        <p:attrNameLst>
                                          <p:attrName>ppt_x</p:attrName>
                                        </p:attrNameLst>
                                      </p:cBhvr>
                                      <p:tavLst>
                                        <p:tav tm="0">
                                          <p:val>
                                            <p:strVal val="#ppt_x"/>
                                          </p:val>
                                        </p:tav>
                                        <p:tav tm="100000">
                                          <p:val>
                                            <p:strVal val="#ppt_x"/>
                                          </p:val>
                                        </p:tav>
                                      </p:tavLst>
                                    </p:anim>
                                    <p:anim calcmode="lin" valueType="num">
                                      <p:cBhvr>
                                        <p:cTn id="62" dur="1250" fill="hold"/>
                                        <p:tgtEl>
                                          <p:spTgt spid="18"/>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iterate type="lt">
                                    <p:tmPct val="10000"/>
                                  </p:iterate>
                                  <p:childTnLst>
                                    <p:set>
                                      <p:cBhvr>
                                        <p:cTn id="64" dur="1" fill="hold">
                                          <p:stCondLst>
                                            <p:cond delay="0"/>
                                          </p:stCondLst>
                                        </p:cTn>
                                        <p:tgtEl>
                                          <p:spTgt spid="29"/>
                                        </p:tgtEl>
                                        <p:attrNameLst>
                                          <p:attrName>style.visibility</p:attrName>
                                        </p:attrNameLst>
                                      </p:cBhvr>
                                      <p:to>
                                        <p:strVal val="visible"/>
                                      </p:to>
                                    </p:set>
                                    <p:animEffect transition="in" filter="fade">
                                      <p:cBhvr>
                                        <p:cTn id="65" dur="1250"/>
                                        <p:tgtEl>
                                          <p:spTgt spid="29"/>
                                        </p:tgtEl>
                                      </p:cBhvr>
                                    </p:animEffect>
                                    <p:anim calcmode="lin" valueType="num">
                                      <p:cBhvr>
                                        <p:cTn id="66" dur="1250" fill="hold"/>
                                        <p:tgtEl>
                                          <p:spTgt spid="29"/>
                                        </p:tgtEl>
                                        <p:attrNameLst>
                                          <p:attrName>ppt_x</p:attrName>
                                        </p:attrNameLst>
                                      </p:cBhvr>
                                      <p:tavLst>
                                        <p:tav tm="0">
                                          <p:val>
                                            <p:strVal val="#ppt_x"/>
                                          </p:val>
                                        </p:tav>
                                        <p:tav tm="100000">
                                          <p:val>
                                            <p:strVal val="#ppt_x"/>
                                          </p:val>
                                        </p:tav>
                                      </p:tavLst>
                                    </p:anim>
                                    <p:anim calcmode="lin" valueType="num">
                                      <p:cBhvr>
                                        <p:cTn id="67" dur="1250" fill="hold"/>
                                        <p:tgtEl>
                                          <p:spTgt spid="29"/>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iterate type="lt">
                                    <p:tmPct val="10000"/>
                                  </p:iterate>
                                  <p:childTnLst>
                                    <p:set>
                                      <p:cBhvr>
                                        <p:cTn id="69" dur="1" fill="hold">
                                          <p:stCondLst>
                                            <p:cond delay="0"/>
                                          </p:stCondLst>
                                        </p:cTn>
                                        <p:tgtEl>
                                          <p:spTgt spid="30"/>
                                        </p:tgtEl>
                                        <p:attrNameLst>
                                          <p:attrName>style.visibility</p:attrName>
                                        </p:attrNameLst>
                                      </p:cBhvr>
                                      <p:to>
                                        <p:strVal val="visible"/>
                                      </p:to>
                                    </p:set>
                                    <p:animEffect transition="in" filter="fade">
                                      <p:cBhvr>
                                        <p:cTn id="70" dur="1250"/>
                                        <p:tgtEl>
                                          <p:spTgt spid="30"/>
                                        </p:tgtEl>
                                      </p:cBhvr>
                                    </p:animEffect>
                                    <p:anim calcmode="lin" valueType="num">
                                      <p:cBhvr>
                                        <p:cTn id="71" dur="1250" fill="hold"/>
                                        <p:tgtEl>
                                          <p:spTgt spid="30"/>
                                        </p:tgtEl>
                                        <p:attrNameLst>
                                          <p:attrName>ppt_x</p:attrName>
                                        </p:attrNameLst>
                                      </p:cBhvr>
                                      <p:tavLst>
                                        <p:tav tm="0">
                                          <p:val>
                                            <p:strVal val="#ppt_x"/>
                                          </p:val>
                                        </p:tav>
                                        <p:tav tm="100000">
                                          <p:val>
                                            <p:strVal val="#ppt_x"/>
                                          </p:val>
                                        </p:tav>
                                      </p:tavLst>
                                    </p:anim>
                                    <p:anim calcmode="lin" valueType="num">
                                      <p:cBhvr>
                                        <p:cTn id="72" dur="12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3" grpId="0"/>
      <p:bldP spid="35" grpId="0"/>
      <p:bldP spid="19" grpId="0"/>
      <p:bldP spid="20" grpId="0"/>
      <p:bldP spid="21" grpId="0"/>
      <p:bldP spid="24" grpId="0"/>
      <p:bldP spid="27" grpId="0"/>
      <p:bldP spid="18" grpId="0"/>
      <p:bldP spid="29" grpId="0"/>
      <p:bldP spid="3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725" y="36582"/>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技术支持</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3799063" y="990579"/>
            <a:ext cx="7624735" cy="959943"/>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由工程业主另行指定其它施工单位根据工程电气管线图纸负责穿放电气线路、控制线路和其他与“客房控制系统”相关的强、弱电控制线路的穿线及分别捆扎、编号标记工作。并将与“客房控制系统”相关的强、弱电控制线路穿放至客房系统控制箱安装位置处的客房系统控制箱内。在施工穿线过程中，泰基工程技术人员提供必要的接线图纸和技术指导及技术咨询。</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3805476" y="2134618"/>
            <a:ext cx="7546314" cy="738344"/>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根据客房系统控制箱内强电控制端子的标记进行控制火线的接线，根据强电控制系统图纸进行零地线汇接线。根据客房系统控制箱内控制接线端子的标记和相关工程图纸进行控制线路的接线。根据网络通讯控制接线端子标记和相关工程图纸进行网络通讯控制线路的接线。</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3863760" y="3124867"/>
            <a:ext cx="7653087" cy="1624740"/>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在其它施工单位完成客房全部照明灯具，电源插座安装接线后，采用由泰基工程技术人员所提供的专用强电系统测试装置对客房内全部的照明灯具，电源插座进行通电测试，排除短路、断路和接线错误等故障，确保强电系统通电无故障。</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其它施工单位完成客房控制系统模块的安装以及相关线路的接线和客房内弱电回路及开关面板接线与安装后。由泰基工程技术人员连接客房控制管理系统至强电系统，进行控制系统的调试，检查客房内全部墙面控制开关，控制面板控制功能，排除安装接线错误故障，最终根据工程图纸所确定的客房控制功能进行检查确认。系统设备测试所需周期十天。</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3860097" y="5048175"/>
            <a:ext cx="7656750" cy="140314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完成客房控制功能检查确认后，根据工程图纸进行客房系统控制箱的网络通讯编码，检查网络通讯线路，连接水平方向和垂直方向的网络通讯线路，安装网络通讯线路的驱动器、网络数据交换机，检查网络控制系统所配置的微型计算机并安装网络控制程序，连接网络通讯线路至网络控制系统微型计算机上行网络控制程序的调试，检查网络控制程序全部控制功能。最终结合检查客房控制系统和网络控制系统全部控制功能，完成工程所确认的客房控制管理系统控制功能要求，配合工程相关的使用部门、质检部门和管理部门进行客房控制管理系统的工程验收。系统设备调试所需周期二十天。</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8807" y="952787"/>
            <a:ext cx="3814283" cy="1090364"/>
            <a:chOff x="185984" y="1772816"/>
            <a:chExt cx="4143777" cy="1090364"/>
          </a:xfrm>
        </p:grpSpPr>
        <p:grpSp>
          <p:nvGrpSpPr>
            <p:cNvPr id="47" name="组合 46"/>
            <p:cNvGrpSpPr/>
            <p:nvPr/>
          </p:nvGrpSpPr>
          <p:grpSpPr>
            <a:xfrm>
              <a:off x="185984" y="1772816"/>
              <a:ext cx="4143777" cy="1090364"/>
              <a:chOff x="185984" y="1772816"/>
              <a:chExt cx="4143777" cy="1090364"/>
            </a:xfrm>
          </p:grpSpPr>
          <p:sp>
            <p:nvSpPr>
              <p:cNvPr id="52" name="Freeform 8"/>
              <p:cNvSpPr>
                <a:spLocks noChangeArrowheads="1"/>
              </p:cNvSpPr>
              <p:nvPr/>
            </p:nvSpPr>
            <p:spPr bwMode="auto">
              <a:xfrm>
                <a:off x="185984" y="1772816"/>
                <a:ext cx="1212812" cy="1090364"/>
              </a:xfrm>
              <a:custGeom>
                <a:avLst/>
                <a:gdLst>
                  <a:gd name="T0" fmla="*/ 1212 w 1212"/>
                  <a:gd name="T1" fmla="*/ 935 h 1034"/>
                  <a:gd name="T2" fmla="*/ 0 w 1212"/>
                  <a:gd name="T3" fmla="*/ 1034 h 1034"/>
                  <a:gd name="T4" fmla="*/ 0 w 1212"/>
                  <a:gd name="T5" fmla="*/ 231 h 1034"/>
                  <a:gd name="T6" fmla="*/ 1212 w 1212"/>
                  <a:gd name="T7" fmla="*/ 0 h 1034"/>
                  <a:gd name="T8" fmla="*/ 1212 w 1212"/>
                  <a:gd name="T9" fmla="*/ 935 h 1034"/>
                  <a:gd name="T10" fmla="*/ 0 60000 65536"/>
                  <a:gd name="T11" fmla="*/ 0 60000 65536"/>
                  <a:gd name="T12" fmla="*/ 0 60000 65536"/>
                  <a:gd name="T13" fmla="*/ 0 60000 65536"/>
                  <a:gd name="T14" fmla="*/ 0 60000 65536"/>
                  <a:gd name="T15" fmla="*/ 0 w 1212"/>
                  <a:gd name="T16" fmla="*/ 0 h 1034"/>
                  <a:gd name="T17" fmla="*/ 1212 w 1212"/>
                  <a:gd name="T18" fmla="*/ 1034 h 1034"/>
                </a:gdLst>
                <a:ahLst/>
                <a:cxnLst>
                  <a:cxn ang="T10">
                    <a:pos x="T0" y="T1"/>
                  </a:cxn>
                  <a:cxn ang="T11">
                    <a:pos x="T2" y="T3"/>
                  </a:cxn>
                  <a:cxn ang="T12">
                    <a:pos x="T4" y="T5"/>
                  </a:cxn>
                  <a:cxn ang="T13">
                    <a:pos x="T6" y="T7"/>
                  </a:cxn>
                  <a:cxn ang="T14">
                    <a:pos x="T8" y="T9"/>
                  </a:cxn>
                </a:cxnLst>
                <a:rect l="T15" t="T16" r="T17" b="T18"/>
                <a:pathLst>
                  <a:path w="1212" h="1034">
                    <a:moveTo>
                      <a:pt x="1212" y="935"/>
                    </a:moveTo>
                    <a:lnTo>
                      <a:pt x="0" y="1034"/>
                    </a:lnTo>
                    <a:lnTo>
                      <a:pt x="0" y="231"/>
                    </a:lnTo>
                    <a:lnTo>
                      <a:pt x="1212" y="0"/>
                    </a:lnTo>
                    <a:lnTo>
                      <a:pt x="1212" y="935"/>
                    </a:lnTo>
                    <a:close/>
                  </a:path>
                </a:pathLst>
              </a:custGeom>
              <a:solidFill>
                <a:schemeClr val="accent5">
                  <a:lumMod val="60000"/>
                  <a:lumOff val="4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53" name="Rectangle 12"/>
              <p:cNvSpPr>
                <a:spLocks noChangeArrowheads="1"/>
              </p:cNvSpPr>
              <p:nvPr/>
            </p:nvSpPr>
            <p:spPr bwMode="auto">
              <a:xfrm>
                <a:off x="1398797" y="1772816"/>
                <a:ext cx="2930964" cy="985967"/>
              </a:xfrm>
              <a:prstGeom prst="rect">
                <a:avLst/>
              </a:prstGeom>
              <a:solidFill>
                <a:schemeClr val="accent5">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grpSp>
        <p:sp>
          <p:nvSpPr>
            <p:cNvPr id="48" name="Freeform 209"/>
            <p:cNvSpPr>
              <a:spLocks noEditPoints="1" noChangeArrowheads="1"/>
            </p:cNvSpPr>
            <p:nvPr/>
          </p:nvSpPr>
          <p:spPr bwMode="auto">
            <a:xfrm>
              <a:off x="2278386" y="2656496"/>
              <a:ext cx="37025" cy="65379"/>
            </a:xfrm>
            <a:custGeom>
              <a:avLst/>
              <a:gdLst>
                <a:gd name="T0" fmla="*/ 10 w 16"/>
                <a:gd name="T1" fmla="*/ 26 h 26"/>
                <a:gd name="T2" fmla="*/ 10 w 16"/>
                <a:gd name="T3" fmla="*/ 16 h 26"/>
                <a:gd name="T4" fmla="*/ 7 w 16"/>
                <a:gd name="T5" fmla="*/ 16 h 26"/>
                <a:gd name="T6" fmla="*/ 7 w 16"/>
                <a:gd name="T7" fmla="*/ 26 h 26"/>
                <a:gd name="T8" fmla="*/ 0 w 16"/>
                <a:gd name="T9" fmla="*/ 26 h 26"/>
                <a:gd name="T10" fmla="*/ 0 w 16"/>
                <a:gd name="T11" fmla="*/ 5 h 26"/>
                <a:gd name="T12" fmla="*/ 1 w 16"/>
                <a:gd name="T13" fmla="*/ 3 h 26"/>
                <a:gd name="T14" fmla="*/ 3 w 16"/>
                <a:gd name="T15" fmla="*/ 1 h 26"/>
                <a:gd name="T16" fmla="*/ 5 w 16"/>
                <a:gd name="T17" fmla="*/ 0 h 26"/>
                <a:gd name="T18" fmla="*/ 8 w 16"/>
                <a:gd name="T19" fmla="*/ 0 h 26"/>
                <a:gd name="T20" fmla="*/ 11 w 16"/>
                <a:gd name="T21" fmla="*/ 0 h 26"/>
                <a:gd name="T22" fmla="*/ 14 w 16"/>
                <a:gd name="T23" fmla="*/ 1 h 26"/>
                <a:gd name="T24" fmla="*/ 15 w 16"/>
                <a:gd name="T25" fmla="*/ 3 h 26"/>
                <a:gd name="T26" fmla="*/ 16 w 16"/>
                <a:gd name="T27" fmla="*/ 5 h 26"/>
                <a:gd name="T28" fmla="*/ 16 w 16"/>
                <a:gd name="T29" fmla="*/ 26 h 26"/>
                <a:gd name="T30" fmla="*/ 10 w 16"/>
                <a:gd name="T31" fmla="*/ 26 h 26"/>
                <a:gd name="T32" fmla="*/ 10 w 16"/>
                <a:gd name="T33" fmla="*/ 5 h 26"/>
                <a:gd name="T34" fmla="*/ 8 w 16"/>
                <a:gd name="T35" fmla="*/ 3 h 26"/>
                <a:gd name="T36" fmla="*/ 7 w 16"/>
                <a:gd name="T37" fmla="*/ 5 h 26"/>
                <a:gd name="T38" fmla="*/ 7 w 16"/>
                <a:gd name="T39" fmla="*/ 12 h 26"/>
                <a:gd name="T40" fmla="*/ 10 w 16"/>
                <a:gd name="T41" fmla="*/ 12 h 26"/>
                <a:gd name="T42" fmla="*/ 10 w 16"/>
                <a:gd name="T43" fmla="*/ 5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
                <a:gd name="T67" fmla="*/ 0 h 26"/>
                <a:gd name="T68" fmla="*/ 16 w 1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 h="26">
                  <a:moveTo>
                    <a:pt x="10" y="26"/>
                  </a:moveTo>
                  <a:cubicBezTo>
                    <a:pt x="10" y="16"/>
                    <a:pt x="10" y="16"/>
                    <a:pt x="10" y="16"/>
                  </a:cubicBezTo>
                  <a:cubicBezTo>
                    <a:pt x="7" y="16"/>
                    <a:pt x="7" y="16"/>
                    <a:pt x="7" y="16"/>
                  </a:cubicBezTo>
                  <a:cubicBezTo>
                    <a:pt x="7" y="26"/>
                    <a:pt x="7" y="26"/>
                    <a:pt x="7" y="26"/>
                  </a:cubicBezTo>
                  <a:cubicBezTo>
                    <a:pt x="0" y="26"/>
                    <a:pt x="0" y="26"/>
                    <a:pt x="0" y="26"/>
                  </a:cubicBezTo>
                  <a:cubicBezTo>
                    <a:pt x="0" y="5"/>
                    <a:pt x="0" y="5"/>
                    <a:pt x="0" y="5"/>
                  </a:cubicBezTo>
                  <a:cubicBezTo>
                    <a:pt x="0" y="4"/>
                    <a:pt x="1" y="3"/>
                    <a:pt x="1" y="3"/>
                  </a:cubicBezTo>
                  <a:cubicBezTo>
                    <a:pt x="1" y="2"/>
                    <a:pt x="2" y="1"/>
                    <a:pt x="3" y="1"/>
                  </a:cubicBezTo>
                  <a:cubicBezTo>
                    <a:pt x="3" y="1"/>
                    <a:pt x="4" y="0"/>
                    <a:pt x="5" y="0"/>
                  </a:cubicBezTo>
                  <a:cubicBezTo>
                    <a:pt x="6" y="0"/>
                    <a:pt x="7" y="0"/>
                    <a:pt x="8" y="0"/>
                  </a:cubicBezTo>
                  <a:cubicBezTo>
                    <a:pt x="9" y="0"/>
                    <a:pt x="10" y="0"/>
                    <a:pt x="11" y="0"/>
                  </a:cubicBezTo>
                  <a:cubicBezTo>
                    <a:pt x="12" y="0"/>
                    <a:pt x="13" y="1"/>
                    <a:pt x="14" y="1"/>
                  </a:cubicBezTo>
                  <a:cubicBezTo>
                    <a:pt x="14" y="1"/>
                    <a:pt x="15" y="2"/>
                    <a:pt x="15" y="3"/>
                  </a:cubicBezTo>
                  <a:cubicBezTo>
                    <a:pt x="16" y="3"/>
                    <a:pt x="16" y="4"/>
                    <a:pt x="16" y="5"/>
                  </a:cubicBezTo>
                  <a:cubicBezTo>
                    <a:pt x="16" y="26"/>
                    <a:pt x="16" y="26"/>
                    <a:pt x="16" y="26"/>
                  </a:cubicBezTo>
                  <a:lnTo>
                    <a:pt x="10" y="26"/>
                  </a:lnTo>
                  <a:close/>
                  <a:moveTo>
                    <a:pt x="10" y="5"/>
                  </a:moveTo>
                  <a:cubicBezTo>
                    <a:pt x="10" y="3"/>
                    <a:pt x="9" y="3"/>
                    <a:pt x="8" y="3"/>
                  </a:cubicBezTo>
                  <a:cubicBezTo>
                    <a:pt x="7" y="3"/>
                    <a:pt x="7" y="3"/>
                    <a:pt x="7" y="5"/>
                  </a:cubicBezTo>
                  <a:cubicBezTo>
                    <a:pt x="7" y="12"/>
                    <a:pt x="7" y="12"/>
                    <a:pt x="7" y="12"/>
                  </a:cubicBezTo>
                  <a:cubicBezTo>
                    <a:pt x="10" y="12"/>
                    <a:pt x="10" y="12"/>
                    <a:pt x="10" y="12"/>
                  </a:cubicBezTo>
                  <a:lnTo>
                    <a:pt x="10" y="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49" name="Freeform 326"/>
            <p:cNvSpPr>
              <a:spLocks noChangeArrowheads="1"/>
            </p:cNvSpPr>
            <p:nvPr/>
          </p:nvSpPr>
          <p:spPr bwMode="auto">
            <a:xfrm>
              <a:off x="3320084" y="2123967"/>
              <a:ext cx="362242" cy="333226"/>
            </a:xfrm>
            <a:custGeom>
              <a:avLst/>
              <a:gdLst>
                <a:gd name="T0" fmla="*/ 153 w 153"/>
                <a:gd name="T1" fmla="*/ 23 h 134"/>
                <a:gd name="T2" fmla="*/ 130 w 153"/>
                <a:gd name="T3" fmla="*/ 0 h 134"/>
                <a:gd name="T4" fmla="*/ 107 w 153"/>
                <a:gd name="T5" fmla="*/ 23 h 134"/>
                <a:gd name="T6" fmla="*/ 114 w 153"/>
                <a:gd name="T7" fmla="*/ 39 h 134"/>
                <a:gd name="T8" fmla="*/ 88 w 153"/>
                <a:gd name="T9" fmla="*/ 101 h 134"/>
                <a:gd name="T10" fmla="*/ 66 w 153"/>
                <a:gd name="T11" fmla="*/ 54 h 134"/>
                <a:gd name="T12" fmla="*/ 47 w 153"/>
                <a:gd name="T13" fmla="*/ 51 h 134"/>
                <a:gd name="T14" fmla="*/ 31 w 153"/>
                <a:gd name="T15" fmla="*/ 72 h 134"/>
                <a:gd name="T16" fmla="*/ 23 w 153"/>
                <a:gd name="T17" fmla="*/ 70 h 134"/>
                <a:gd name="T18" fmla="*/ 0 w 153"/>
                <a:gd name="T19" fmla="*/ 93 h 134"/>
                <a:gd name="T20" fmla="*/ 23 w 153"/>
                <a:gd name="T21" fmla="*/ 116 h 134"/>
                <a:gd name="T22" fmla="*/ 46 w 153"/>
                <a:gd name="T23" fmla="*/ 93 h 134"/>
                <a:gd name="T24" fmla="*/ 46 w 153"/>
                <a:gd name="T25" fmla="*/ 89 h 134"/>
                <a:gd name="T26" fmla="*/ 53 w 153"/>
                <a:gd name="T27" fmla="*/ 79 h 134"/>
                <a:gd name="T28" fmla="*/ 78 w 153"/>
                <a:gd name="T29" fmla="*/ 134 h 134"/>
                <a:gd name="T30" fmla="*/ 98 w 153"/>
                <a:gd name="T31" fmla="*/ 133 h 134"/>
                <a:gd name="T32" fmla="*/ 136 w 153"/>
                <a:gd name="T33" fmla="*/ 45 h 134"/>
                <a:gd name="T34" fmla="*/ 153 w 153"/>
                <a:gd name="T35" fmla="*/ 23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3"/>
                <a:gd name="T55" fmla="*/ 0 h 134"/>
                <a:gd name="T56" fmla="*/ 153 w 153"/>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3" h="134">
                  <a:moveTo>
                    <a:pt x="153" y="23"/>
                  </a:moveTo>
                  <a:cubicBezTo>
                    <a:pt x="153" y="10"/>
                    <a:pt x="142" y="0"/>
                    <a:pt x="130" y="0"/>
                  </a:cubicBezTo>
                  <a:cubicBezTo>
                    <a:pt x="117" y="0"/>
                    <a:pt x="107" y="10"/>
                    <a:pt x="107" y="23"/>
                  </a:cubicBezTo>
                  <a:cubicBezTo>
                    <a:pt x="107" y="29"/>
                    <a:pt x="110" y="35"/>
                    <a:pt x="114" y="39"/>
                  </a:cubicBezTo>
                  <a:cubicBezTo>
                    <a:pt x="88" y="101"/>
                    <a:pt x="88" y="101"/>
                    <a:pt x="88" y="101"/>
                  </a:cubicBezTo>
                  <a:cubicBezTo>
                    <a:pt x="66" y="54"/>
                    <a:pt x="66" y="54"/>
                    <a:pt x="66" y="54"/>
                  </a:cubicBezTo>
                  <a:cubicBezTo>
                    <a:pt x="47" y="51"/>
                    <a:pt x="47" y="51"/>
                    <a:pt x="47" y="51"/>
                  </a:cubicBezTo>
                  <a:cubicBezTo>
                    <a:pt x="31" y="72"/>
                    <a:pt x="31" y="72"/>
                    <a:pt x="31" y="72"/>
                  </a:cubicBezTo>
                  <a:cubicBezTo>
                    <a:pt x="28" y="71"/>
                    <a:pt x="26" y="70"/>
                    <a:pt x="23" y="70"/>
                  </a:cubicBezTo>
                  <a:cubicBezTo>
                    <a:pt x="11" y="70"/>
                    <a:pt x="0" y="81"/>
                    <a:pt x="0" y="93"/>
                  </a:cubicBezTo>
                  <a:cubicBezTo>
                    <a:pt x="0" y="106"/>
                    <a:pt x="11" y="116"/>
                    <a:pt x="23" y="116"/>
                  </a:cubicBezTo>
                  <a:cubicBezTo>
                    <a:pt x="36" y="116"/>
                    <a:pt x="46" y="106"/>
                    <a:pt x="46" y="93"/>
                  </a:cubicBezTo>
                  <a:cubicBezTo>
                    <a:pt x="46" y="92"/>
                    <a:pt x="46" y="90"/>
                    <a:pt x="46" y="89"/>
                  </a:cubicBezTo>
                  <a:cubicBezTo>
                    <a:pt x="53" y="79"/>
                    <a:pt x="53" y="79"/>
                    <a:pt x="53" y="79"/>
                  </a:cubicBezTo>
                  <a:cubicBezTo>
                    <a:pt x="78" y="134"/>
                    <a:pt x="78" y="134"/>
                    <a:pt x="78" y="134"/>
                  </a:cubicBezTo>
                  <a:cubicBezTo>
                    <a:pt x="98" y="133"/>
                    <a:pt x="98" y="133"/>
                    <a:pt x="98" y="133"/>
                  </a:cubicBezTo>
                  <a:cubicBezTo>
                    <a:pt x="136" y="45"/>
                    <a:pt x="136" y="45"/>
                    <a:pt x="136" y="45"/>
                  </a:cubicBezTo>
                  <a:cubicBezTo>
                    <a:pt x="146" y="42"/>
                    <a:pt x="153" y="33"/>
                    <a:pt x="153" y="2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50" name="TextBox 337"/>
            <p:cNvSpPr>
              <a:spLocks noChangeArrowheads="1"/>
            </p:cNvSpPr>
            <p:nvPr/>
          </p:nvSpPr>
          <p:spPr bwMode="auto">
            <a:xfrm>
              <a:off x="271386" y="1950810"/>
              <a:ext cx="957209" cy="7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3600" b="0" i="0" u="none" strike="noStrike" kern="0" cap="none" spc="0" normalizeH="0" baseline="0" noProof="0" dirty="0">
                  <a:ln>
                    <a:noFill/>
                  </a:ln>
                  <a:solidFill>
                    <a:srgbClr val="FFFFFF"/>
                  </a:solidFill>
                  <a:effectLst/>
                  <a:uLnTx/>
                  <a:uFillTx/>
                  <a:latin typeface="黑体" panose="02010609060101010101" charset="-122"/>
                  <a:ea typeface="黑体" panose="02010609060101010101" charset="-122"/>
                  <a:sym typeface="Cooper Black" panose="0208090404030B020404" pitchFamily="18" charset="0"/>
                </a:rPr>
                <a:t>01</a:t>
              </a:r>
              <a:endParaRPr kumimoji="0" lang="zh-CN" altLang="en-US" sz="3600" b="0" i="0" u="none" strike="noStrike" kern="0" cap="none" spc="0" normalizeH="0" baseline="0" noProof="0" dirty="0">
                <a:ln>
                  <a:noFill/>
                </a:ln>
                <a:solidFill>
                  <a:srgbClr val="FFFFFF"/>
                </a:solidFill>
                <a:effectLst/>
                <a:uLnTx/>
                <a:uFillTx/>
                <a:latin typeface="黑体" panose="02010609060101010101" charset="-122"/>
                <a:ea typeface="黑体" panose="02010609060101010101" charset="-122"/>
                <a:sym typeface="Cooper Black" panose="0208090404030B020404" pitchFamily="18" charset="0"/>
              </a:endParaRPr>
            </a:p>
          </p:txBody>
        </p:sp>
        <p:sp>
          <p:nvSpPr>
            <p:cNvPr id="51" name="矩形 50"/>
            <p:cNvSpPr/>
            <p:nvPr/>
          </p:nvSpPr>
          <p:spPr>
            <a:xfrm>
              <a:off x="1430514" y="1805551"/>
              <a:ext cx="1980029" cy="400110"/>
            </a:xfrm>
            <a:prstGeom prst="rect">
              <a:avLst/>
            </a:prstGeom>
          </p:spPr>
          <p:txBody>
            <a:bodyPr wrap="none">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预埋及穿线期间</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14083" y="2166020"/>
            <a:ext cx="3819559" cy="1175779"/>
            <a:chOff x="185984" y="2619587"/>
            <a:chExt cx="3315221" cy="1175779"/>
          </a:xfrm>
        </p:grpSpPr>
        <p:grpSp>
          <p:nvGrpSpPr>
            <p:cNvPr id="55" name="组合 54"/>
            <p:cNvGrpSpPr/>
            <p:nvPr/>
          </p:nvGrpSpPr>
          <p:grpSpPr>
            <a:xfrm>
              <a:off x="185984" y="2619587"/>
              <a:ext cx="3315221" cy="1175779"/>
              <a:chOff x="185984" y="2619587"/>
              <a:chExt cx="3315221" cy="1175779"/>
            </a:xfrm>
          </p:grpSpPr>
          <p:sp>
            <p:nvSpPr>
              <p:cNvPr id="62" name="Freeform 9"/>
              <p:cNvSpPr>
                <a:spLocks noChangeArrowheads="1"/>
              </p:cNvSpPr>
              <p:nvPr/>
            </p:nvSpPr>
            <p:spPr bwMode="auto">
              <a:xfrm>
                <a:off x="185984" y="2619587"/>
                <a:ext cx="1049704" cy="1175779"/>
              </a:xfrm>
              <a:custGeom>
                <a:avLst/>
                <a:gdLst>
                  <a:gd name="T0" fmla="*/ 0 w 1049"/>
                  <a:gd name="T1" fmla="*/ 231 h 1115"/>
                  <a:gd name="T2" fmla="*/ 1049 w 1049"/>
                  <a:gd name="T3" fmla="*/ 0 h 1115"/>
                  <a:gd name="T4" fmla="*/ 1049 w 1049"/>
                  <a:gd name="T5" fmla="*/ 966 h 1115"/>
                  <a:gd name="T6" fmla="*/ 0 w 1049"/>
                  <a:gd name="T7" fmla="*/ 1115 h 1115"/>
                  <a:gd name="T8" fmla="*/ 0 w 1049"/>
                  <a:gd name="T9" fmla="*/ 231 h 1115"/>
                  <a:gd name="T10" fmla="*/ 0 60000 65536"/>
                  <a:gd name="T11" fmla="*/ 0 60000 65536"/>
                  <a:gd name="T12" fmla="*/ 0 60000 65536"/>
                  <a:gd name="T13" fmla="*/ 0 60000 65536"/>
                  <a:gd name="T14" fmla="*/ 0 60000 65536"/>
                  <a:gd name="T15" fmla="*/ 0 w 1049"/>
                  <a:gd name="T16" fmla="*/ 0 h 1115"/>
                  <a:gd name="T17" fmla="*/ 1049 w 1049"/>
                  <a:gd name="T18" fmla="*/ 1115 h 1115"/>
                </a:gdLst>
                <a:ahLst/>
                <a:cxnLst>
                  <a:cxn ang="T10">
                    <a:pos x="T0" y="T1"/>
                  </a:cxn>
                  <a:cxn ang="T11">
                    <a:pos x="T2" y="T3"/>
                  </a:cxn>
                  <a:cxn ang="T12">
                    <a:pos x="T4" y="T5"/>
                  </a:cxn>
                  <a:cxn ang="T13">
                    <a:pos x="T6" y="T7"/>
                  </a:cxn>
                  <a:cxn ang="T14">
                    <a:pos x="T8" y="T9"/>
                  </a:cxn>
                </a:cxnLst>
                <a:rect l="T15" t="T16" r="T17" b="T18"/>
                <a:pathLst>
                  <a:path w="1049" h="1115">
                    <a:moveTo>
                      <a:pt x="0" y="231"/>
                    </a:moveTo>
                    <a:lnTo>
                      <a:pt x="1049" y="0"/>
                    </a:lnTo>
                    <a:lnTo>
                      <a:pt x="1049" y="966"/>
                    </a:lnTo>
                    <a:lnTo>
                      <a:pt x="0" y="1115"/>
                    </a:lnTo>
                    <a:lnTo>
                      <a:pt x="0" y="231"/>
                    </a:lnTo>
                    <a:close/>
                  </a:path>
                </a:pathLst>
              </a:custGeom>
              <a:solidFill>
                <a:schemeClr val="accent5">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63" name="Rectangle 210"/>
              <p:cNvSpPr>
                <a:spLocks noChangeArrowheads="1"/>
              </p:cNvSpPr>
              <p:nvPr/>
            </p:nvSpPr>
            <p:spPr bwMode="auto">
              <a:xfrm>
                <a:off x="1235688" y="2619587"/>
                <a:ext cx="2265517" cy="1016548"/>
              </a:xfrm>
              <a:prstGeom prst="rect">
                <a:avLst/>
              </a:prstGeom>
              <a:solidFill>
                <a:schemeClr val="accent5">
                  <a:lumMod val="50000"/>
                </a:schemeClr>
              </a:solid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lt1"/>
                  </a:solidFill>
                  <a:sym typeface="宋体" panose="02010600030101010101" pitchFamily="2" charset="-122"/>
                </a:endParaRPr>
              </a:p>
            </p:txBody>
          </p:sp>
        </p:grpSp>
        <p:sp>
          <p:nvSpPr>
            <p:cNvPr id="56" name="Oval 322"/>
            <p:cNvSpPr>
              <a:spLocks noChangeArrowheads="1"/>
            </p:cNvSpPr>
            <p:nvPr/>
          </p:nvSpPr>
          <p:spPr bwMode="auto">
            <a:xfrm>
              <a:off x="1596930" y="3087790"/>
              <a:ext cx="116078" cy="124432"/>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57" name="Oval 323"/>
            <p:cNvSpPr>
              <a:spLocks noChangeArrowheads="1"/>
            </p:cNvSpPr>
            <p:nvPr/>
          </p:nvSpPr>
          <p:spPr bwMode="auto">
            <a:xfrm>
              <a:off x="1737024" y="3055100"/>
              <a:ext cx="146098" cy="157122"/>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58" name="Oval 324"/>
            <p:cNvSpPr>
              <a:spLocks noChangeArrowheads="1"/>
            </p:cNvSpPr>
            <p:nvPr/>
          </p:nvSpPr>
          <p:spPr bwMode="auto">
            <a:xfrm>
              <a:off x="1596930" y="3237530"/>
              <a:ext cx="116078" cy="121269"/>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59" name="Oval 325"/>
            <p:cNvSpPr>
              <a:spLocks noChangeArrowheads="1"/>
            </p:cNvSpPr>
            <p:nvPr/>
          </p:nvSpPr>
          <p:spPr bwMode="auto">
            <a:xfrm>
              <a:off x="1737024" y="3237530"/>
              <a:ext cx="118079" cy="121269"/>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60" name="TextBox 338"/>
            <p:cNvSpPr>
              <a:spLocks noChangeArrowheads="1"/>
            </p:cNvSpPr>
            <p:nvPr/>
          </p:nvSpPr>
          <p:spPr bwMode="auto">
            <a:xfrm>
              <a:off x="271386" y="2840847"/>
              <a:ext cx="957209" cy="7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3600" b="0" i="0" u="none" strike="noStrike" kern="0" cap="none" spc="0" normalizeH="0" baseline="0" noProof="0" dirty="0">
                  <a:ln>
                    <a:noFill/>
                  </a:ln>
                  <a:solidFill>
                    <a:srgbClr val="FFFFFF"/>
                  </a:solidFill>
                  <a:effectLst/>
                  <a:uLnTx/>
                  <a:uFillTx/>
                  <a:latin typeface="黑体" panose="02010609060101010101" charset="-122"/>
                  <a:ea typeface="黑体" panose="02010609060101010101" charset="-122"/>
                  <a:sym typeface="Cooper Black" panose="0208090404030B020404" pitchFamily="18" charset="0"/>
                </a:rPr>
                <a:t>02</a:t>
              </a:r>
              <a:endParaRPr kumimoji="0" lang="zh-CN" altLang="en-US" sz="3600" b="0" i="0" u="none" strike="noStrike" kern="0" cap="none" spc="0" normalizeH="0" baseline="0" noProof="0" dirty="0">
                <a:ln>
                  <a:noFill/>
                </a:ln>
                <a:solidFill>
                  <a:srgbClr val="FFFFFF"/>
                </a:solidFill>
                <a:effectLst/>
                <a:uLnTx/>
                <a:uFillTx/>
                <a:latin typeface="黑体" panose="02010609060101010101" charset="-122"/>
                <a:ea typeface="黑体" panose="02010609060101010101" charset="-122"/>
                <a:sym typeface="Cooper Black" panose="0208090404030B020404" pitchFamily="18" charset="0"/>
              </a:endParaRPr>
            </a:p>
          </p:txBody>
        </p:sp>
        <p:sp>
          <p:nvSpPr>
            <p:cNvPr id="61" name="矩形 60"/>
            <p:cNvSpPr/>
            <p:nvPr/>
          </p:nvSpPr>
          <p:spPr>
            <a:xfrm>
              <a:off x="1313134" y="2638930"/>
              <a:ext cx="2163813" cy="400110"/>
            </a:xfrm>
            <a:prstGeom prst="rect">
              <a:avLst/>
            </a:prstGeom>
          </p:spPr>
          <p:txBody>
            <a:bodyPr wrap="none">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设备安装及接线期间</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14084" y="3499759"/>
            <a:ext cx="3791611" cy="1133071"/>
            <a:chOff x="185984" y="3695188"/>
            <a:chExt cx="3723414" cy="1133071"/>
          </a:xfrm>
        </p:grpSpPr>
        <p:grpSp>
          <p:nvGrpSpPr>
            <p:cNvPr id="65" name="组合 64"/>
            <p:cNvGrpSpPr/>
            <p:nvPr/>
          </p:nvGrpSpPr>
          <p:grpSpPr>
            <a:xfrm>
              <a:off x="185984" y="3695188"/>
              <a:ext cx="3723414" cy="1133071"/>
              <a:chOff x="185984" y="3695188"/>
              <a:chExt cx="3723414" cy="1133071"/>
            </a:xfrm>
          </p:grpSpPr>
          <p:sp>
            <p:nvSpPr>
              <p:cNvPr id="73" name="Freeform 10"/>
              <p:cNvSpPr>
                <a:spLocks noChangeArrowheads="1"/>
              </p:cNvSpPr>
              <p:nvPr/>
            </p:nvSpPr>
            <p:spPr bwMode="auto">
              <a:xfrm>
                <a:off x="185984" y="3695188"/>
                <a:ext cx="876587" cy="1131489"/>
              </a:xfrm>
              <a:custGeom>
                <a:avLst/>
                <a:gdLst>
                  <a:gd name="T0" fmla="*/ 0 w 876"/>
                  <a:gd name="T1" fmla="*/ 95 h 1073"/>
                  <a:gd name="T2" fmla="*/ 876 w 876"/>
                  <a:gd name="T3" fmla="*/ 0 h 1073"/>
                  <a:gd name="T4" fmla="*/ 876 w 876"/>
                  <a:gd name="T5" fmla="*/ 1073 h 1073"/>
                  <a:gd name="T6" fmla="*/ 0 w 876"/>
                  <a:gd name="T7" fmla="*/ 1002 h 1073"/>
                  <a:gd name="T8" fmla="*/ 0 w 876"/>
                  <a:gd name="T9" fmla="*/ 95 h 1073"/>
                  <a:gd name="T10" fmla="*/ 0 60000 65536"/>
                  <a:gd name="T11" fmla="*/ 0 60000 65536"/>
                  <a:gd name="T12" fmla="*/ 0 60000 65536"/>
                  <a:gd name="T13" fmla="*/ 0 60000 65536"/>
                  <a:gd name="T14" fmla="*/ 0 60000 65536"/>
                  <a:gd name="T15" fmla="*/ 0 w 876"/>
                  <a:gd name="T16" fmla="*/ 0 h 1073"/>
                  <a:gd name="T17" fmla="*/ 876 w 876"/>
                  <a:gd name="T18" fmla="*/ 1073 h 1073"/>
                </a:gdLst>
                <a:ahLst/>
                <a:cxnLst>
                  <a:cxn ang="T10">
                    <a:pos x="T0" y="T1"/>
                  </a:cxn>
                  <a:cxn ang="T11">
                    <a:pos x="T2" y="T3"/>
                  </a:cxn>
                  <a:cxn ang="T12">
                    <a:pos x="T4" y="T5"/>
                  </a:cxn>
                  <a:cxn ang="T13">
                    <a:pos x="T6" y="T7"/>
                  </a:cxn>
                  <a:cxn ang="T14">
                    <a:pos x="T8" y="T9"/>
                  </a:cxn>
                </a:cxnLst>
                <a:rect l="T15" t="T16" r="T17" b="T18"/>
                <a:pathLst>
                  <a:path w="876" h="1073">
                    <a:moveTo>
                      <a:pt x="0" y="95"/>
                    </a:moveTo>
                    <a:lnTo>
                      <a:pt x="876" y="0"/>
                    </a:lnTo>
                    <a:lnTo>
                      <a:pt x="876" y="1073"/>
                    </a:lnTo>
                    <a:lnTo>
                      <a:pt x="0" y="1002"/>
                    </a:lnTo>
                    <a:lnTo>
                      <a:pt x="0" y="95"/>
                    </a:lnTo>
                    <a:close/>
                  </a:path>
                </a:pathLst>
              </a:custGeom>
              <a:solidFill>
                <a:srgbClr val="00B0F0"/>
              </a:solidFill>
              <a:ln>
                <a:noFill/>
              </a:ln>
              <a:effectLst/>
              <a:extLst>
                <a:ext uri="{91240B29-F687-4F45-9708-019B960494DF}">
                  <a14:hiddenLine xmlns:a14="http://schemas.microsoft.com/office/drawing/2010/main" w="9525">
                    <a:solidFill>
                      <a:srgbClr val="000000"/>
                    </a:solidFill>
                    <a:bevel/>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ym typeface="宋体" panose="02010600030101010101" pitchFamily="2" charset="-122"/>
                </a:endParaRPr>
              </a:p>
            </p:txBody>
          </p:sp>
          <p:sp>
            <p:nvSpPr>
              <p:cNvPr id="74" name="Freeform 211"/>
              <p:cNvSpPr>
                <a:spLocks noChangeArrowheads="1"/>
              </p:cNvSpPr>
              <p:nvPr/>
            </p:nvSpPr>
            <p:spPr bwMode="auto">
              <a:xfrm>
                <a:off x="1062572" y="3696770"/>
                <a:ext cx="2846826" cy="1131489"/>
              </a:xfrm>
              <a:custGeom>
                <a:avLst/>
                <a:gdLst>
                  <a:gd name="T0" fmla="*/ 4014 w 4014"/>
                  <a:gd name="T1" fmla="*/ 1007 h 1073"/>
                  <a:gd name="T2" fmla="*/ 0 w 4014"/>
                  <a:gd name="T3" fmla="*/ 1073 h 1073"/>
                  <a:gd name="T4" fmla="*/ 0 w 4014"/>
                  <a:gd name="T5" fmla="*/ 0 h 1073"/>
                  <a:gd name="T6" fmla="*/ 4014 w 4014"/>
                  <a:gd name="T7" fmla="*/ 24 h 1073"/>
                  <a:gd name="T8" fmla="*/ 4014 w 4014"/>
                  <a:gd name="T9" fmla="*/ 1007 h 1073"/>
                  <a:gd name="T10" fmla="*/ 0 60000 65536"/>
                  <a:gd name="T11" fmla="*/ 0 60000 65536"/>
                  <a:gd name="T12" fmla="*/ 0 60000 65536"/>
                  <a:gd name="T13" fmla="*/ 0 60000 65536"/>
                  <a:gd name="T14" fmla="*/ 0 60000 65536"/>
                  <a:gd name="T15" fmla="*/ 0 w 4014"/>
                  <a:gd name="T16" fmla="*/ 0 h 1073"/>
                  <a:gd name="T17" fmla="*/ 4014 w 4014"/>
                  <a:gd name="T18" fmla="*/ 1073 h 1073"/>
                </a:gdLst>
                <a:ahLst/>
                <a:cxnLst>
                  <a:cxn ang="T10">
                    <a:pos x="T0" y="T1"/>
                  </a:cxn>
                  <a:cxn ang="T11">
                    <a:pos x="T2" y="T3"/>
                  </a:cxn>
                  <a:cxn ang="T12">
                    <a:pos x="T4" y="T5"/>
                  </a:cxn>
                  <a:cxn ang="T13">
                    <a:pos x="T6" y="T7"/>
                  </a:cxn>
                  <a:cxn ang="T14">
                    <a:pos x="T8" y="T9"/>
                  </a:cxn>
                </a:cxnLst>
                <a:rect l="T15" t="T16" r="T17" b="T18"/>
                <a:pathLst>
                  <a:path w="4014" h="1073">
                    <a:moveTo>
                      <a:pt x="4014" y="1007"/>
                    </a:moveTo>
                    <a:lnTo>
                      <a:pt x="0" y="1073"/>
                    </a:lnTo>
                    <a:lnTo>
                      <a:pt x="0" y="0"/>
                    </a:lnTo>
                    <a:lnTo>
                      <a:pt x="4014" y="24"/>
                    </a:lnTo>
                    <a:lnTo>
                      <a:pt x="4014" y="1007"/>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ym typeface="宋体" panose="02010600030101010101" pitchFamily="2" charset="-122"/>
                </a:endParaRPr>
              </a:p>
            </p:txBody>
          </p:sp>
        </p:grpSp>
        <p:sp>
          <p:nvSpPr>
            <p:cNvPr id="66" name="Freeform 327"/>
            <p:cNvSpPr>
              <a:spLocks noChangeArrowheads="1"/>
            </p:cNvSpPr>
            <p:nvPr/>
          </p:nvSpPr>
          <p:spPr bwMode="auto">
            <a:xfrm>
              <a:off x="3579005" y="4067895"/>
              <a:ext cx="248167" cy="360643"/>
            </a:xfrm>
            <a:custGeom>
              <a:avLst/>
              <a:gdLst>
                <a:gd name="T0" fmla="*/ 149 w 248"/>
                <a:gd name="T1" fmla="*/ 0 h 342"/>
                <a:gd name="T2" fmla="*/ 0 w 248"/>
                <a:gd name="T3" fmla="*/ 0 h 342"/>
                <a:gd name="T4" fmla="*/ 99 w 248"/>
                <a:gd name="T5" fmla="*/ 172 h 342"/>
                <a:gd name="T6" fmla="*/ 0 w 248"/>
                <a:gd name="T7" fmla="*/ 342 h 342"/>
                <a:gd name="T8" fmla="*/ 149 w 248"/>
                <a:gd name="T9" fmla="*/ 342 h 342"/>
                <a:gd name="T10" fmla="*/ 248 w 248"/>
                <a:gd name="T11" fmla="*/ 172 h 342"/>
                <a:gd name="T12" fmla="*/ 149 w 248"/>
                <a:gd name="T13" fmla="*/ 0 h 342"/>
                <a:gd name="T14" fmla="*/ 0 60000 65536"/>
                <a:gd name="T15" fmla="*/ 0 60000 65536"/>
                <a:gd name="T16" fmla="*/ 0 60000 65536"/>
                <a:gd name="T17" fmla="*/ 0 60000 65536"/>
                <a:gd name="T18" fmla="*/ 0 60000 65536"/>
                <a:gd name="T19" fmla="*/ 0 60000 65536"/>
                <a:gd name="T20" fmla="*/ 0 60000 65536"/>
                <a:gd name="T21" fmla="*/ 0 w 248"/>
                <a:gd name="T22" fmla="*/ 0 h 342"/>
                <a:gd name="T23" fmla="*/ 248 w 248"/>
                <a:gd name="T24" fmla="*/ 342 h 3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8" h="342">
                  <a:moveTo>
                    <a:pt x="149" y="0"/>
                  </a:moveTo>
                  <a:lnTo>
                    <a:pt x="0" y="0"/>
                  </a:lnTo>
                  <a:lnTo>
                    <a:pt x="99" y="172"/>
                  </a:lnTo>
                  <a:lnTo>
                    <a:pt x="0" y="342"/>
                  </a:lnTo>
                  <a:lnTo>
                    <a:pt x="149" y="342"/>
                  </a:lnTo>
                  <a:lnTo>
                    <a:pt x="248" y="172"/>
                  </a:lnTo>
                  <a:lnTo>
                    <a:pt x="149"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67" name="Freeform 338"/>
            <p:cNvSpPr>
              <a:spLocks noEditPoints="1" noChangeArrowheads="1"/>
            </p:cNvSpPr>
            <p:nvPr/>
          </p:nvSpPr>
          <p:spPr bwMode="auto">
            <a:xfrm>
              <a:off x="1617900" y="4301105"/>
              <a:ext cx="118079" cy="122323"/>
            </a:xfrm>
            <a:custGeom>
              <a:avLst/>
              <a:gdLst>
                <a:gd name="T0" fmla="*/ 25 w 50"/>
                <a:gd name="T1" fmla="*/ 0 h 49"/>
                <a:gd name="T2" fmla="*/ 0 w 50"/>
                <a:gd name="T3" fmla="*/ 24 h 49"/>
                <a:gd name="T4" fmla="*/ 25 w 50"/>
                <a:gd name="T5" fmla="*/ 49 h 49"/>
                <a:gd name="T6" fmla="*/ 50 w 50"/>
                <a:gd name="T7" fmla="*/ 24 h 49"/>
                <a:gd name="T8" fmla="*/ 25 w 50"/>
                <a:gd name="T9" fmla="*/ 0 h 49"/>
                <a:gd name="T10" fmla="*/ 25 w 50"/>
                <a:gd name="T11" fmla="*/ 39 h 49"/>
                <a:gd name="T12" fmla="*/ 10 w 50"/>
                <a:gd name="T13" fmla="*/ 24 h 49"/>
                <a:gd name="T14" fmla="*/ 25 w 50"/>
                <a:gd name="T15" fmla="*/ 9 h 49"/>
                <a:gd name="T16" fmla="*/ 40 w 50"/>
                <a:gd name="T17" fmla="*/ 24 h 49"/>
                <a:gd name="T18" fmla="*/ 25 w 50"/>
                <a:gd name="T19" fmla="*/ 39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49"/>
                <a:gd name="T32" fmla="*/ 50 w 50"/>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49">
                  <a:moveTo>
                    <a:pt x="25" y="0"/>
                  </a:moveTo>
                  <a:cubicBezTo>
                    <a:pt x="11" y="0"/>
                    <a:pt x="0" y="11"/>
                    <a:pt x="0" y="24"/>
                  </a:cubicBezTo>
                  <a:cubicBezTo>
                    <a:pt x="0" y="38"/>
                    <a:pt x="11" y="49"/>
                    <a:pt x="25" y="49"/>
                  </a:cubicBezTo>
                  <a:cubicBezTo>
                    <a:pt x="39" y="49"/>
                    <a:pt x="50" y="38"/>
                    <a:pt x="50" y="24"/>
                  </a:cubicBezTo>
                  <a:cubicBezTo>
                    <a:pt x="50" y="11"/>
                    <a:pt x="39" y="0"/>
                    <a:pt x="25" y="0"/>
                  </a:cubicBezTo>
                  <a:close/>
                  <a:moveTo>
                    <a:pt x="25" y="39"/>
                  </a:moveTo>
                  <a:cubicBezTo>
                    <a:pt x="17" y="39"/>
                    <a:pt x="10" y="33"/>
                    <a:pt x="10" y="24"/>
                  </a:cubicBezTo>
                  <a:cubicBezTo>
                    <a:pt x="10" y="16"/>
                    <a:pt x="17" y="9"/>
                    <a:pt x="25" y="9"/>
                  </a:cubicBezTo>
                  <a:cubicBezTo>
                    <a:pt x="33" y="9"/>
                    <a:pt x="40" y="16"/>
                    <a:pt x="40" y="24"/>
                  </a:cubicBezTo>
                  <a:cubicBezTo>
                    <a:pt x="40" y="33"/>
                    <a:pt x="33" y="39"/>
                    <a:pt x="25" y="39"/>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68" name="Oval 339"/>
            <p:cNvSpPr>
              <a:spLocks noChangeArrowheads="1"/>
            </p:cNvSpPr>
            <p:nvPr/>
          </p:nvSpPr>
          <p:spPr bwMode="auto">
            <a:xfrm>
              <a:off x="1849188" y="4223120"/>
              <a:ext cx="38025" cy="36908"/>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69" name="TextBox 339"/>
            <p:cNvSpPr>
              <a:spLocks noChangeArrowheads="1"/>
            </p:cNvSpPr>
            <p:nvPr/>
          </p:nvSpPr>
          <p:spPr bwMode="auto">
            <a:xfrm>
              <a:off x="215078" y="3849559"/>
              <a:ext cx="957209" cy="7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3600" b="0" i="0" u="none" strike="noStrike" kern="0" cap="none" spc="0" normalizeH="0" baseline="0" noProof="0" dirty="0">
                  <a:ln>
                    <a:noFill/>
                  </a:ln>
                  <a:solidFill>
                    <a:srgbClr val="FFFFFF"/>
                  </a:solidFill>
                  <a:effectLst/>
                  <a:uLnTx/>
                  <a:uFillTx/>
                  <a:latin typeface="黑体" panose="02010609060101010101" charset="-122"/>
                  <a:ea typeface="黑体" panose="02010609060101010101" charset="-122"/>
                  <a:sym typeface="Cooper Black" panose="0208090404030B020404" pitchFamily="18" charset="0"/>
                </a:rPr>
                <a:t>03</a:t>
              </a:r>
              <a:endParaRPr kumimoji="0" lang="zh-CN" altLang="en-US" sz="3600" b="0" i="0" u="none" strike="noStrike" kern="0" cap="none" spc="0" normalizeH="0" baseline="0" noProof="0" dirty="0">
                <a:ln>
                  <a:noFill/>
                </a:ln>
                <a:solidFill>
                  <a:srgbClr val="FFFFFF"/>
                </a:solidFill>
                <a:effectLst/>
                <a:uLnTx/>
                <a:uFillTx/>
                <a:latin typeface="黑体" panose="02010609060101010101" charset="-122"/>
                <a:ea typeface="黑体" panose="02010609060101010101" charset="-122"/>
                <a:sym typeface="Cooper Black" panose="0208090404030B020404" pitchFamily="18" charset="0"/>
              </a:endParaRPr>
            </a:p>
          </p:txBody>
        </p:sp>
        <p:sp>
          <p:nvSpPr>
            <p:cNvPr id="70" name="Freeform 412"/>
            <p:cNvSpPr>
              <a:spLocks noChangeArrowheads="1"/>
            </p:cNvSpPr>
            <p:nvPr/>
          </p:nvSpPr>
          <p:spPr bwMode="auto">
            <a:xfrm>
              <a:off x="1111143" y="4419777"/>
              <a:ext cx="361610" cy="379747"/>
            </a:xfrm>
            <a:custGeom>
              <a:avLst/>
              <a:gdLst>
                <a:gd name="T0" fmla="*/ 75 w 154"/>
                <a:gd name="T1" fmla="*/ 0 h 154"/>
                <a:gd name="T2" fmla="*/ 28 w 154"/>
                <a:gd name="T3" fmla="*/ 21 h 154"/>
                <a:gd name="T4" fmla="*/ 28 w 154"/>
                <a:gd name="T5" fmla="*/ 125 h 154"/>
                <a:gd name="T6" fmla="*/ 133 w 154"/>
                <a:gd name="T7" fmla="*/ 125 h 154"/>
                <a:gd name="T8" fmla="*/ 154 w 154"/>
                <a:gd name="T9" fmla="*/ 79 h 154"/>
                <a:gd name="T10" fmla="*/ 75 w 154"/>
                <a:gd name="T11" fmla="*/ 79 h 154"/>
                <a:gd name="T12" fmla="*/ 75 w 154"/>
                <a:gd name="T13" fmla="*/ 0 h 154"/>
                <a:gd name="T14" fmla="*/ 0 60000 65536"/>
                <a:gd name="T15" fmla="*/ 0 60000 65536"/>
                <a:gd name="T16" fmla="*/ 0 60000 65536"/>
                <a:gd name="T17" fmla="*/ 0 60000 65536"/>
                <a:gd name="T18" fmla="*/ 0 60000 65536"/>
                <a:gd name="T19" fmla="*/ 0 60000 65536"/>
                <a:gd name="T20" fmla="*/ 0 60000 65536"/>
                <a:gd name="T21" fmla="*/ 0 w 154"/>
                <a:gd name="T22" fmla="*/ 0 h 154"/>
                <a:gd name="T23" fmla="*/ 154 w 154"/>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 h="154">
                  <a:moveTo>
                    <a:pt x="75" y="0"/>
                  </a:moveTo>
                  <a:cubicBezTo>
                    <a:pt x="58" y="1"/>
                    <a:pt x="41" y="8"/>
                    <a:pt x="28" y="21"/>
                  </a:cubicBezTo>
                  <a:cubicBezTo>
                    <a:pt x="0" y="50"/>
                    <a:pt x="0" y="97"/>
                    <a:pt x="28" y="125"/>
                  </a:cubicBezTo>
                  <a:cubicBezTo>
                    <a:pt x="57" y="154"/>
                    <a:pt x="104" y="154"/>
                    <a:pt x="133" y="125"/>
                  </a:cubicBezTo>
                  <a:cubicBezTo>
                    <a:pt x="145" y="113"/>
                    <a:pt x="153" y="96"/>
                    <a:pt x="154" y="79"/>
                  </a:cubicBezTo>
                  <a:cubicBezTo>
                    <a:pt x="75" y="79"/>
                    <a:pt x="75" y="79"/>
                    <a:pt x="75" y="79"/>
                  </a:cubicBezTo>
                  <a:lnTo>
                    <a:pt x="75"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71" name="Freeform 413"/>
            <p:cNvSpPr>
              <a:spLocks noChangeArrowheads="1"/>
            </p:cNvSpPr>
            <p:nvPr/>
          </p:nvSpPr>
          <p:spPr bwMode="auto">
            <a:xfrm>
              <a:off x="1310091" y="4389450"/>
              <a:ext cx="190189" cy="197785"/>
            </a:xfrm>
            <a:custGeom>
              <a:avLst/>
              <a:gdLst>
                <a:gd name="T0" fmla="*/ 58 w 81"/>
                <a:gd name="T1" fmla="*/ 23 h 80"/>
                <a:gd name="T2" fmla="*/ 0 w 81"/>
                <a:gd name="T3" fmla="*/ 1 h 80"/>
                <a:gd name="T4" fmla="*/ 0 w 81"/>
                <a:gd name="T5" fmla="*/ 80 h 80"/>
                <a:gd name="T6" fmla="*/ 80 w 81"/>
                <a:gd name="T7" fmla="*/ 80 h 80"/>
                <a:gd name="T8" fmla="*/ 58 w 81"/>
                <a:gd name="T9" fmla="*/ 23 h 80"/>
                <a:gd name="T10" fmla="*/ 0 60000 65536"/>
                <a:gd name="T11" fmla="*/ 0 60000 65536"/>
                <a:gd name="T12" fmla="*/ 0 60000 65536"/>
                <a:gd name="T13" fmla="*/ 0 60000 65536"/>
                <a:gd name="T14" fmla="*/ 0 60000 65536"/>
                <a:gd name="T15" fmla="*/ 0 w 81"/>
                <a:gd name="T16" fmla="*/ 0 h 80"/>
                <a:gd name="T17" fmla="*/ 81 w 81"/>
                <a:gd name="T18" fmla="*/ 80 h 80"/>
              </a:gdLst>
              <a:ahLst/>
              <a:cxnLst>
                <a:cxn ang="T10">
                  <a:pos x="T0" y="T1"/>
                </a:cxn>
                <a:cxn ang="T11">
                  <a:pos x="T2" y="T3"/>
                </a:cxn>
                <a:cxn ang="T12">
                  <a:pos x="T4" y="T5"/>
                </a:cxn>
                <a:cxn ang="T13">
                  <a:pos x="T6" y="T7"/>
                </a:cxn>
                <a:cxn ang="T14">
                  <a:pos x="T8" y="T9"/>
                </a:cxn>
              </a:cxnLst>
              <a:rect l="T15" t="T16" r="T17" b="T18"/>
              <a:pathLst>
                <a:path w="81" h="80">
                  <a:moveTo>
                    <a:pt x="58" y="23"/>
                  </a:moveTo>
                  <a:cubicBezTo>
                    <a:pt x="42" y="7"/>
                    <a:pt x="21" y="0"/>
                    <a:pt x="0" y="1"/>
                  </a:cubicBezTo>
                  <a:cubicBezTo>
                    <a:pt x="0" y="80"/>
                    <a:pt x="0" y="80"/>
                    <a:pt x="0" y="80"/>
                  </a:cubicBezTo>
                  <a:cubicBezTo>
                    <a:pt x="80" y="80"/>
                    <a:pt x="80" y="80"/>
                    <a:pt x="80" y="80"/>
                  </a:cubicBezTo>
                  <a:cubicBezTo>
                    <a:pt x="81" y="60"/>
                    <a:pt x="74" y="38"/>
                    <a:pt x="58" y="2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72" name="矩形 71"/>
            <p:cNvSpPr/>
            <p:nvPr/>
          </p:nvSpPr>
          <p:spPr>
            <a:xfrm>
              <a:off x="1107140" y="3762970"/>
              <a:ext cx="2492990" cy="400110"/>
            </a:xfrm>
            <a:prstGeom prst="rect">
              <a:avLst/>
            </a:prstGeom>
          </p:spPr>
          <p:txBody>
            <a:bodyPr wrap="none">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设备安装及测试期间</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6405" y="5048175"/>
            <a:ext cx="3819560" cy="1053455"/>
            <a:chOff x="185984" y="4751808"/>
            <a:chExt cx="3819560" cy="1053455"/>
          </a:xfrm>
        </p:grpSpPr>
        <p:grpSp>
          <p:nvGrpSpPr>
            <p:cNvPr id="76" name="组合 75"/>
            <p:cNvGrpSpPr/>
            <p:nvPr/>
          </p:nvGrpSpPr>
          <p:grpSpPr>
            <a:xfrm>
              <a:off x="185984" y="4751808"/>
              <a:ext cx="3819560" cy="1053455"/>
              <a:chOff x="185984" y="4751808"/>
              <a:chExt cx="3819560" cy="1053455"/>
            </a:xfrm>
          </p:grpSpPr>
          <p:sp>
            <p:nvSpPr>
              <p:cNvPr id="83" name="Freeform 11"/>
              <p:cNvSpPr>
                <a:spLocks noChangeArrowheads="1"/>
              </p:cNvSpPr>
              <p:nvPr/>
            </p:nvSpPr>
            <p:spPr bwMode="auto">
              <a:xfrm>
                <a:off x="185984" y="4751808"/>
                <a:ext cx="1401939" cy="1053455"/>
              </a:xfrm>
              <a:custGeom>
                <a:avLst/>
                <a:gdLst>
                  <a:gd name="T0" fmla="*/ 0 w 1401"/>
                  <a:gd name="T1" fmla="*/ 0 h 999"/>
                  <a:gd name="T2" fmla="*/ 1401 w 1401"/>
                  <a:gd name="T3" fmla="*/ 156 h 999"/>
                  <a:gd name="T4" fmla="*/ 1401 w 1401"/>
                  <a:gd name="T5" fmla="*/ 999 h 999"/>
                  <a:gd name="T6" fmla="*/ 0 w 1401"/>
                  <a:gd name="T7" fmla="*/ 695 h 999"/>
                  <a:gd name="T8" fmla="*/ 0 w 1401"/>
                  <a:gd name="T9" fmla="*/ 0 h 999"/>
                  <a:gd name="T10" fmla="*/ 0 60000 65536"/>
                  <a:gd name="T11" fmla="*/ 0 60000 65536"/>
                  <a:gd name="T12" fmla="*/ 0 60000 65536"/>
                  <a:gd name="T13" fmla="*/ 0 60000 65536"/>
                  <a:gd name="T14" fmla="*/ 0 60000 65536"/>
                  <a:gd name="T15" fmla="*/ 0 w 1401"/>
                  <a:gd name="T16" fmla="*/ 0 h 999"/>
                  <a:gd name="T17" fmla="*/ 1401 w 1401"/>
                  <a:gd name="T18" fmla="*/ 999 h 999"/>
                </a:gdLst>
                <a:ahLst/>
                <a:cxnLst>
                  <a:cxn ang="T10">
                    <a:pos x="T0" y="T1"/>
                  </a:cxn>
                  <a:cxn ang="T11">
                    <a:pos x="T2" y="T3"/>
                  </a:cxn>
                  <a:cxn ang="T12">
                    <a:pos x="T4" y="T5"/>
                  </a:cxn>
                  <a:cxn ang="T13">
                    <a:pos x="T6" y="T7"/>
                  </a:cxn>
                  <a:cxn ang="T14">
                    <a:pos x="T8" y="T9"/>
                  </a:cxn>
                </a:cxnLst>
                <a:rect l="T15" t="T16" r="T17" b="T18"/>
                <a:pathLst>
                  <a:path w="1401" h="999">
                    <a:moveTo>
                      <a:pt x="0" y="0"/>
                    </a:moveTo>
                    <a:lnTo>
                      <a:pt x="1401" y="156"/>
                    </a:lnTo>
                    <a:lnTo>
                      <a:pt x="1401" y="999"/>
                    </a:lnTo>
                    <a:lnTo>
                      <a:pt x="0" y="695"/>
                    </a:lnTo>
                    <a:lnTo>
                      <a:pt x="0" y="0"/>
                    </a:lnTo>
                    <a:close/>
                  </a:path>
                </a:pathLst>
              </a:cu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lt1"/>
                  </a:solidFill>
                  <a:sym typeface="宋体" panose="02010600030101010101" pitchFamily="2" charset="-122"/>
                </a:endParaRPr>
              </a:p>
            </p:txBody>
          </p:sp>
          <p:sp>
            <p:nvSpPr>
              <p:cNvPr id="84" name="Rectangle 212"/>
              <p:cNvSpPr>
                <a:spLocks noChangeArrowheads="1"/>
              </p:cNvSpPr>
              <p:nvPr/>
            </p:nvSpPr>
            <p:spPr bwMode="auto">
              <a:xfrm>
                <a:off x="1587924" y="4916311"/>
                <a:ext cx="2417620" cy="888952"/>
              </a:xfrm>
              <a:prstGeom prst="rect">
                <a:avLst/>
              </a:prstGeom>
              <a:solidFill>
                <a:schemeClr val="bg1">
                  <a:lumMod val="50000"/>
                </a:schemeClr>
              </a:solid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宋体" panose="02010600030101010101" pitchFamily="2" charset="-122"/>
                </a:endParaRPr>
              </a:p>
            </p:txBody>
          </p:sp>
        </p:grpSp>
        <p:sp>
          <p:nvSpPr>
            <p:cNvPr id="77" name="Rectangle 214"/>
            <p:cNvSpPr>
              <a:spLocks noChangeArrowheads="1"/>
            </p:cNvSpPr>
            <p:nvPr/>
          </p:nvSpPr>
          <p:spPr bwMode="auto">
            <a:xfrm>
              <a:off x="1657959" y="5489465"/>
              <a:ext cx="38025" cy="2783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dirty="0">
                <a:ln>
                  <a:noFill/>
                </a:ln>
                <a:solidFill>
                  <a:srgbClr val="000000"/>
                </a:solidFill>
                <a:effectLst/>
                <a:uLnTx/>
                <a:uFillTx/>
                <a:sym typeface="宋体" panose="02010600030101010101" pitchFamily="2" charset="-122"/>
              </a:endParaRPr>
            </a:p>
          </p:txBody>
        </p:sp>
        <p:sp>
          <p:nvSpPr>
            <p:cNvPr id="78" name="Rectangle 215"/>
            <p:cNvSpPr>
              <a:spLocks noChangeArrowheads="1"/>
            </p:cNvSpPr>
            <p:nvPr/>
          </p:nvSpPr>
          <p:spPr bwMode="auto">
            <a:xfrm>
              <a:off x="1725005" y="5446229"/>
              <a:ext cx="37025" cy="3216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79" name="Rectangle 216"/>
            <p:cNvSpPr>
              <a:spLocks noChangeArrowheads="1"/>
            </p:cNvSpPr>
            <p:nvPr/>
          </p:nvSpPr>
          <p:spPr bwMode="auto">
            <a:xfrm>
              <a:off x="1788047" y="5418812"/>
              <a:ext cx="41027" cy="34904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80" name="Rectangle 217"/>
            <p:cNvSpPr>
              <a:spLocks noChangeArrowheads="1"/>
            </p:cNvSpPr>
            <p:nvPr/>
          </p:nvSpPr>
          <p:spPr bwMode="auto">
            <a:xfrm>
              <a:off x="1854091" y="5593861"/>
              <a:ext cx="41027" cy="17399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rgbClr val="000000"/>
                </a:solidFill>
                <a:effectLst/>
                <a:uLnTx/>
                <a:uFillTx/>
                <a:sym typeface="宋体" panose="02010600030101010101" pitchFamily="2" charset="-122"/>
              </a:endParaRPr>
            </a:p>
          </p:txBody>
        </p:sp>
        <p:sp>
          <p:nvSpPr>
            <p:cNvPr id="81" name="TextBox 340"/>
            <p:cNvSpPr>
              <a:spLocks noChangeArrowheads="1"/>
            </p:cNvSpPr>
            <p:nvPr/>
          </p:nvSpPr>
          <p:spPr bwMode="auto">
            <a:xfrm>
              <a:off x="215078" y="4798933"/>
              <a:ext cx="957209" cy="7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3600" b="0" i="0" u="none" strike="noStrike" kern="0" cap="none" spc="0" normalizeH="0" baseline="0" noProof="0" dirty="0">
                  <a:ln>
                    <a:noFill/>
                  </a:ln>
                  <a:solidFill>
                    <a:srgbClr val="FFFFFF"/>
                  </a:solidFill>
                  <a:effectLst/>
                  <a:uLnTx/>
                  <a:uFillTx/>
                  <a:latin typeface="黑体" panose="02010609060101010101" charset="-122"/>
                  <a:ea typeface="黑体" panose="02010609060101010101" charset="-122"/>
                  <a:sym typeface="Cooper Black" panose="0208090404030B020404" pitchFamily="18" charset="0"/>
                </a:rPr>
                <a:t>04</a:t>
              </a:r>
              <a:endParaRPr kumimoji="0" lang="zh-CN" altLang="en-US" sz="3600" b="0" i="0" u="none" strike="noStrike" kern="0" cap="none" spc="0" normalizeH="0" baseline="0" noProof="0" dirty="0">
                <a:ln>
                  <a:noFill/>
                </a:ln>
                <a:solidFill>
                  <a:srgbClr val="FFFFFF"/>
                </a:solidFill>
                <a:effectLst/>
                <a:uLnTx/>
                <a:uFillTx/>
                <a:latin typeface="黑体" panose="02010609060101010101" charset="-122"/>
                <a:ea typeface="黑体" panose="02010609060101010101" charset="-122"/>
                <a:sym typeface="Cooper Black" panose="0208090404030B020404" pitchFamily="18" charset="0"/>
              </a:endParaRPr>
            </a:p>
          </p:txBody>
        </p:sp>
        <p:sp>
          <p:nvSpPr>
            <p:cNvPr id="82" name="矩形 81"/>
            <p:cNvSpPr/>
            <p:nvPr/>
          </p:nvSpPr>
          <p:spPr>
            <a:xfrm>
              <a:off x="1699705" y="4959530"/>
              <a:ext cx="2236510" cy="400110"/>
            </a:xfrm>
            <a:prstGeom prst="rect">
              <a:avLst/>
            </a:prstGeom>
          </p:spPr>
          <p:txBody>
            <a:bodyPr wrap="none">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系统设备调试期间</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 presetClass="entr" presetSubtype="8"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500"/>
                                        <p:tgtEl>
                                          <p:spTgt spid="42"/>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additive="base">
                                        <p:cTn id="21" dur="500" fill="hold"/>
                                        <p:tgtEl>
                                          <p:spTgt spid="54"/>
                                        </p:tgtEl>
                                        <p:attrNameLst>
                                          <p:attrName>ppt_x</p:attrName>
                                        </p:attrNameLst>
                                      </p:cBhvr>
                                      <p:tavLst>
                                        <p:tav tm="0">
                                          <p:val>
                                            <p:strVal val="0-#ppt_w/2"/>
                                          </p:val>
                                        </p:tav>
                                        <p:tav tm="100000">
                                          <p:val>
                                            <p:strVal val="#ppt_x"/>
                                          </p:val>
                                        </p:tav>
                                      </p:tavLst>
                                    </p:anim>
                                    <p:anim calcmode="lin" valueType="num">
                                      <p:cBhvr additive="base">
                                        <p:cTn id="22" dur="500" fill="hold"/>
                                        <p:tgtEl>
                                          <p:spTgt spid="5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left)">
                                      <p:cBhvr>
                                        <p:cTn id="26" dur="500"/>
                                        <p:tgtEl>
                                          <p:spTgt spid="43"/>
                                        </p:tgtEl>
                                      </p:cBhvr>
                                    </p:animEffect>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500" fill="hold"/>
                                        <p:tgtEl>
                                          <p:spTgt spid="64"/>
                                        </p:tgtEl>
                                        <p:attrNameLst>
                                          <p:attrName>ppt_x</p:attrName>
                                        </p:attrNameLst>
                                      </p:cBhvr>
                                      <p:tavLst>
                                        <p:tav tm="0">
                                          <p:val>
                                            <p:strVal val="0-#ppt_w/2"/>
                                          </p:val>
                                        </p:tav>
                                        <p:tav tm="100000">
                                          <p:val>
                                            <p:strVal val="#ppt_x"/>
                                          </p:val>
                                        </p:tav>
                                      </p:tavLst>
                                    </p:anim>
                                    <p:anim calcmode="lin" valueType="num">
                                      <p:cBhvr additive="base">
                                        <p:cTn id="31" dur="500" fill="hold"/>
                                        <p:tgtEl>
                                          <p:spTgt spid="6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000"/>
                            </p:stCondLst>
                            <p:childTnLst>
                              <p:par>
                                <p:cTn id="37" presetID="2" presetClass="entr" presetSubtype="8" fill="hold" nodeType="after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0-#ppt_w/2"/>
                                          </p:val>
                                        </p:tav>
                                        <p:tav tm="100000">
                                          <p:val>
                                            <p:strVal val="#ppt_x"/>
                                          </p:val>
                                        </p:tav>
                                      </p:tavLst>
                                    </p:anim>
                                    <p:anim calcmode="lin" valueType="num">
                                      <p:cBhvr additive="base">
                                        <p:cTn id="40" dur="500" fill="hold"/>
                                        <p:tgtEl>
                                          <p:spTgt spid="75"/>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left)">
                                      <p:cBhvr>
                                        <p:cTn id="4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p:bldP spid="43" grpId="0"/>
      <p:bldP spid="44" grpId="0"/>
      <p:bldP spid="4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9126" y="31639"/>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调试支持</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90550" y="5026888"/>
            <a:ext cx="4243472" cy="1236181"/>
            <a:chOff x="6233145" y="1543208"/>
            <a:chExt cx="4243472" cy="1236181"/>
          </a:xfrm>
        </p:grpSpPr>
        <p:sp>
          <p:nvSpPr>
            <p:cNvPr id="47" name="Freeform 6"/>
            <p:cNvSpPr/>
            <p:nvPr/>
          </p:nvSpPr>
          <p:spPr bwMode="auto">
            <a:xfrm>
              <a:off x="6462415" y="1722425"/>
              <a:ext cx="3784933" cy="786796"/>
            </a:xfrm>
            <a:custGeom>
              <a:avLst/>
              <a:gdLst>
                <a:gd name="T0" fmla="*/ 2907 w 3244"/>
                <a:gd name="T1" fmla="*/ 675 h 675"/>
                <a:gd name="T2" fmla="*/ 3244 w 3244"/>
                <a:gd name="T3" fmla="*/ 337 h 675"/>
                <a:gd name="T4" fmla="*/ 2907 w 3244"/>
                <a:gd name="T5" fmla="*/ 0 h 675"/>
                <a:gd name="T6" fmla="*/ 337 w 3244"/>
                <a:gd name="T7" fmla="*/ 0 h 675"/>
                <a:gd name="T8" fmla="*/ 0 w 3244"/>
                <a:gd name="T9" fmla="*/ 337 h 675"/>
                <a:gd name="T10" fmla="*/ 337 w 3244"/>
                <a:gd name="T11" fmla="*/ 675 h 675"/>
                <a:gd name="T12" fmla="*/ 2907 w 3244"/>
                <a:gd name="T13" fmla="*/ 675 h 675"/>
              </a:gdLst>
              <a:ahLst/>
              <a:cxnLst>
                <a:cxn ang="0">
                  <a:pos x="T0" y="T1"/>
                </a:cxn>
                <a:cxn ang="0">
                  <a:pos x="T2" y="T3"/>
                </a:cxn>
                <a:cxn ang="0">
                  <a:pos x="T4" y="T5"/>
                </a:cxn>
                <a:cxn ang="0">
                  <a:pos x="T6" y="T7"/>
                </a:cxn>
                <a:cxn ang="0">
                  <a:pos x="T8" y="T9"/>
                </a:cxn>
                <a:cxn ang="0">
                  <a:pos x="T10" y="T11"/>
                </a:cxn>
                <a:cxn ang="0">
                  <a:pos x="T12" y="T13"/>
                </a:cxn>
              </a:cxnLst>
              <a:rect l="0" t="0" r="r" b="b"/>
              <a:pathLst>
                <a:path w="3244" h="675">
                  <a:moveTo>
                    <a:pt x="2907" y="675"/>
                  </a:moveTo>
                  <a:cubicBezTo>
                    <a:pt x="3093" y="675"/>
                    <a:pt x="3244" y="523"/>
                    <a:pt x="3244" y="337"/>
                  </a:cubicBezTo>
                  <a:cubicBezTo>
                    <a:pt x="3244" y="151"/>
                    <a:pt x="3093" y="0"/>
                    <a:pt x="2907" y="0"/>
                  </a:cubicBezTo>
                  <a:cubicBezTo>
                    <a:pt x="337" y="0"/>
                    <a:pt x="337" y="0"/>
                    <a:pt x="337" y="0"/>
                  </a:cubicBezTo>
                  <a:cubicBezTo>
                    <a:pt x="151" y="0"/>
                    <a:pt x="0" y="151"/>
                    <a:pt x="0" y="337"/>
                  </a:cubicBezTo>
                  <a:cubicBezTo>
                    <a:pt x="0" y="523"/>
                    <a:pt x="151" y="675"/>
                    <a:pt x="337" y="675"/>
                  </a:cubicBezTo>
                  <a:lnTo>
                    <a:pt x="2907" y="675"/>
                  </a:lnTo>
                  <a:close/>
                </a:path>
              </a:pathLst>
            </a:custGeom>
            <a:solidFill>
              <a:srgbClr val="0070C0"/>
            </a:solidFill>
            <a:ln>
              <a:noFill/>
            </a:ln>
            <a:effectLst>
              <a:innerShdw blurRad="635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127210"/>
                  </a:solidFill>
                </a:ln>
                <a:solidFill>
                  <a:schemeClr val="lt1"/>
                </a:solidFill>
              </a:endParaRPr>
            </a:p>
          </p:txBody>
        </p:sp>
        <p:pic>
          <p:nvPicPr>
            <p:cNvPr id="48" name="图片 4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233145" y="1543208"/>
              <a:ext cx="4243472" cy="1236181"/>
            </a:xfrm>
            <a:prstGeom prst="rect">
              <a:avLst/>
            </a:prstGeom>
          </p:spPr>
        </p:pic>
        <p:sp>
          <p:nvSpPr>
            <p:cNvPr id="49" name="Freeform 30"/>
            <p:cNvSpPr>
              <a:spLocks noEditPoints="1"/>
            </p:cNvSpPr>
            <p:nvPr/>
          </p:nvSpPr>
          <p:spPr bwMode="auto">
            <a:xfrm>
              <a:off x="6643935" y="1957476"/>
              <a:ext cx="435573" cy="314508"/>
            </a:xfrm>
            <a:custGeom>
              <a:avLst/>
              <a:gdLst>
                <a:gd name="T0" fmla="*/ 47 w 165"/>
                <a:gd name="T1" fmla="*/ 57 h 121"/>
                <a:gd name="T2" fmla="*/ 60 w 165"/>
                <a:gd name="T3" fmla="*/ 82 h 121"/>
                <a:gd name="T4" fmla="*/ 98 w 165"/>
                <a:gd name="T5" fmla="*/ 78 h 121"/>
                <a:gd name="T6" fmla="*/ 104 w 165"/>
                <a:gd name="T7" fmla="*/ 68 h 121"/>
                <a:gd name="T8" fmla="*/ 77 w 165"/>
                <a:gd name="T9" fmla="*/ 28 h 121"/>
                <a:gd name="T10" fmla="*/ 141 w 165"/>
                <a:gd name="T11" fmla="*/ 121 h 121"/>
                <a:gd name="T12" fmla="*/ 117 w 165"/>
                <a:gd name="T13" fmla="*/ 91 h 121"/>
                <a:gd name="T14" fmla="*/ 77 w 165"/>
                <a:gd name="T15" fmla="*/ 94 h 121"/>
                <a:gd name="T16" fmla="*/ 30 w 165"/>
                <a:gd name="T17" fmla="*/ 115 h 121"/>
                <a:gd name="T18" fmla="*/ 30 w 165"/>
                <a:gd name="T19" fmla="*/ 55 h 121"/>
                <a:gd name="T20" fmla="*/ 43 w 165"/>
                <a:gd name="T21" fmla="*/ 45 h 121"/>
                <a:gd name="T22" fmla="*/ 34 w 165"/>
                <a:gd name="T23" fmla="*/ 39 h 121"/>
                <a:gd name="T24" fmla="*/ 5 w 165"/>
                <a:gd name="T25" fmla="*/ 24 h 121"/>
                <a:gd name="T26" fmla="*/ 42 w 165"/>
                <a:gd name="T27" fmla="*/ 24 h 121"/>
                <a:gd name="T28" fmla="*/ 50 w 165"/>
                <a:gd name="T29" fmla="*/ 32 h 121"/>
                <a:gd name="T30" fmla="*/ 104 w 165"/>
                <a:gd name="T31" fmla="*/ 33 h 121"/>
                <a:gd name="T32" fmla="*/ 110 w 165"/>
                <a:gd name="T33" fmla="*/ 24 h 121"/>
                <a:gd name="T34" fmla="*/ 159 w 165"/>
                <a:gd name="T35" fmla="*/ 24 h 121"/>
                <a:gd name="T36" fmla="*/ 118 w 165"/>
                <a:gd name="T37" fmla="*/ 42 h 121"/>
                <a:gd name="T38" fmla="*/ 113 w 165"/>
                <a:gd name="T39" fmla="*/ 57 h 121"/>
                <a:gd name="T40" fmla="*/ 125 w 165"/>
                <a:gd name="T41" fmla="*/ 79 h 121"/>
                <a:gd name="T42" fmla="*/ 165 w 165"/>
                <a:gd name="T43" fmla="*/ 97 h 121"/>
                <a:gd name="T44" fmla="*/ 41 w 165"/>
                <a:gd name="T45" fmla="*/ 64 h 121"/>
                <a:gd name="T46" fmla="*/ 7 w 165"/>
                <a:gd name="T47" fmla="*/ 85 h 121"/>
                <a:gd name="T48" fmla="*/ 53 w 165"/>
                <a:gd name="T49" fmla="*/ 85 h 121"/>
                <a:gd name="T50" fmla="*/ 116 w 165"/>
                <a:gd name="T51" fmla="*/ 27 h 121"/>
                <a:gd name="T52" fmla="*/ 123 w 165"/>
                <a:gd name="T53" fmla="*/ 39 h 121"/>
                <a:gd name="T54" fmla="*/ 153 w 165"/>
                <a:gd name="T55" fmla="*/ 24 h 121"/>
                <a:gd name="T56" fmla="*/ 116 w 165"/>
                <a:gd name="T57" fmla="*/ 24 h 121"/>
                <a:gd name="T58" fmla="*/ 23 w 165"/>
                <a:gd name="T59" fmla="*/ 12 h 121"/>
                <a:gd name="T60" fmla="*/ 23 w 165"/>
                <a:gd name="T61" fmla="*/ 37 h 121"/>
                <a:gd name="T62" fmla="*/ 28 w 165"/>
                <a:gd name="T63" fmla="*/ 27 h 121"/>
                <a:gd name="T64" fmla="*/ 158 w 165"/>
                <a:gd name="T65" fmla="*/ 97 h 121"/>
                <a:gd name="T66" fmla="*/ 123 w 165"/>
                <a:gd name="T67" fmla="*/ 97 h 121"/>
                <a:gd name="T68" fmla="*/ 158 w 165"/>
                <a:gd name="T69" fmla="*/ 9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121">
                  <a:moveTo>
                    <a:pt x="77" y="28"/>
                  </a:moveTo>
                  <a:cubicBezTo>
                    <a:pt x="61" y="28"/>
                    <a:pt x="47" y="41"/>
                    <a:pt x="47" y="57"/>
                  </a:cubicBezTo>
                  <a:cubicBezTo>
                    <a:pt x="47" y="58"/>
                    <a:pt x="47" y="59"/>
                    <a:pt x="48" y="60"/>
                  </a:cubicBezTo>
                  <a:cubicBezTo>
                    <a:pt x="55" y="65"/>
                    <a:pt x="59" y="73"/>
                    <a:pt x="60" y="82"/>
                  </a:cubicBezTo>
                  <a:cubicBezTo>
                    <a:pt x="65" y="85"/>
                    <a:pt x="71" y="87"/>
                    <a:pt x="77" y="87"/>
                  </a:cubicBezTo>
                  <a:cubicBezTo>
                    <a:pt x="85" y="87"/>
                    <a:pt x="92" y="83"/>
                    <a:pt x="98" y="78"/>
                  </a:cubicBezTo>
                  <a:cubicBezTo>
                    <a:pt x="97" y="76"/>
                    <a:pt x="97" y="73"/>
                    <a:pt x="98" y="71"/>
                  </a:cubicBezTo>
                  <a:cubicBezTo>
                    <a:pt x="100" y="69"/>
                    <a:pt x="102" y="68"/>
                    <a:pt x="104" y="68"/>
                  </a:cubicBezTo>
                  <a:cubicBezTo>
                    <a:pt x="105" y="65"/>
                    <a:pt x="106" y="61"/>
                    <a:pt x="106" y="57"/>
                  </a:cubicBezTo>
                  <a:cubicBezTo>
                    <a:pt x="106" y="41"/>
                    <a:pt x="93" y="28"/>
                    <a:pt x="77" y="28"/>
                  </a:cubicBezTo>
                  <a:moveTo>
                    <a:pt x="165" y="97"/>
                  </a:moveTo>
                  <a:cubicBezTo>
                    <a:pt x="165" y="111"/>
                    <a:pt x="154" y="121"/>
                    <a:pt x="141" y="121"/>
                  </a:cubicBezTo>
                  <a:cubicBezTo>
                    <a:pt x="127" y="121"/>
                    <a:pt x="116" y="111"/>
                    <a:pt x="116" y="97"/>
                  </a:cubicBezTo>
                  <a:cubicBezTo>
                    <a:pt x="116" y="95"/>
                    <a:pt x="117" y="93"/>
                    <a:pt x="117" y="91"/>
                  </a:cubicBezTo>
                  <a:cubicBezTo>
                    <a:pt x="115" y="90"/>
                    <a:pt x="106" y="84"/>
                    <a:pt x="103" y="83"/>
                  </a:cubicBezTo>
                  <a:cubicBezTo>
                    <a:pt x="96" y="90"/>
                    <a:pt x="87" y="94"/>
                    <a:pt x="77" y="94"/>
                  </a:cubicBezTo>
                  <a:cubicBezTo>
                    <a:pt x="71" y="94"/>
                    <a:pt x="65" y="92"/>
                    <a:pt x="60" y="90"/>
                  </a:cubicBezTo>
                  <a:cubicBezTo>
                    <a:pt x="58" y="104"/>
                    <a:pt x="45" y="115"/>
                    <a:pt x="30" y="115"/>
                  </a:cubicBezTo>
                  <a:cubicBezTo>
                    <a:pt x="13" y="115"/>
                    <a:pt x="0" y="102"/>
                    <a:pt x="0" y="85"/>
                  </a:cubicBezTo>
                  <a:cubicBezTo>
                    <a:pt x="0" y="68"/>
                    <a:pt x="13" y="55"/>
                    <a:pt x="30" y="55"/>
                  </a:cubicBezTo>
                  <a:cubicBezTo>
                    <a:pt x="34" y="55"/>
                    <a:pt x="37" y="55"/>
                    <a:pt x="40" y="56"/>
                  </a:cubicBezTo>
                  <a:cubicBezTo>
                    <a:pt x="40" y="52"/>
                    <a:pt x="41" y="48"/>
                    <a:pt x="43" y="45"/>
                  </a:cubicBezTo>
                  <a:cubicBezTo>
                    <a:pt x="42" y="45"/>
                    <a:pt x="42" y="45"/>
                    <a:pt x="42" y="45"/>
                  </a:cubicBezTo>
                  <a:cubicBezTo>
                    <a:pt x="34" y="39"/>
                    <a:pt x="34" y="39"/>
                    <a:pt x="34" y="39"/>
                  </a:cubicBezTo>
                  <a:cubicBezTo>
                    <a:pt x="31" y="41"/>
                    <a:pt x="27" y="43"/>
                    <a:pt x="23" y="43"/>
                  </a:cubicBezTo>
                  <a:cubicBezTo>
                    <a:pt x="13" y="43"/>
                    <a:pt x="5" y="34"/>
                    <a:pt x="5" y="24"/>
                  </a:cubicBezTo>
                  <a:cubicBezTo>
                    <a:pt x="5" y="14"/>
                    <a:pt x="13" y="6"/>
                    <a:pt x="23" y="6"/>
                  </a:cubicBezTo>
                  <a:cubicBezTo>
                    <a:pt x="34" y="6"/>
                    <a:pt x="42" y="14"/>
                    <a:pt x="42" y="24"/>
                  </a:cubicBezTo>
                  <a:cubicBezTo>
                    <a:pt x="42" y="25"/>
                    <a:pt x="42" y="26"/>
                    <a:pt x="42" y="27"/>
                  </a:cubicBezTo>
                  <a:cubicBezTo>
                    <a:pt x="50" y="32"/>
                    <a:pt x="50" y="32"/>
                    <a:pt x="50" y="32"/>
                  </a:cubicBezTo>
                  <a:cubicBezTo>
                    <a:pt x="57" y="25"/>
                    <a:pt x="66" y="21"/>
                    <a:pt x="77" y="21"/>
                  </a:cubicBezTo>
                  <a:cubicBezTo>
                    <a:pt x="88" y="21"/>
                    <a:pt x="98" y="26"/>
                    <a:pt x="104" y="33"/>
                  </a:cubicBezTo>
                  <a:cubicBezTo>
                    <a:pt x="111" y="30"/>
                    <a:pt x="111" y="30"/>
                    <a:pt x="111" y="30"/>
                  </a:cubicBezTo>
                  <a:cubicBezTo>
                    <a:pt x="110" y="28"/>
                    <a:pt x="110" y="26"/>
                    <a:pt x="110" y="24"/>
                  </a:cubicBezTo>
                  <a:cubicBezTo>
                    <a:pt x="110" y="11"/>
                    <a:pt x="121" y="0"/>
                    <a:pt x="135" y="0"/>
                  </a:cubicBezTo>
                  <a:cubicBezTo>
                    <a:pt x="148" y="0"/>
                    <a:pt x="159" y="11"/>
                    <a:pt x="159" y="24"/>
                  </a:cubicBezTo>
                  <a:cubicBezTo>
                    <a:pt x="159" y="38"/>
                    <a:pt x="148" y="49"/>
                    <a:pt x="135" y="49"/>
                  </a:cubicBezTo>
                  <a:cubicBezTo>
                    <a:pt x="128" y="49"/>
                    <a:pt x="122" y="46"/>
                    <a:pt x="118" y="42"/>
                  </a:cubicBezTo>
                  <a:cubicBezTo>
                    <a:pt x="111" y="46"/>
                    <a:pt x="111" y="46"/>
                    <a:pt x="111" y="46"/>
                  </a:cubicBezTo>
                  <a:cubicBezTo>
                    <a:pt x="113" y="49"/>
                    <a:pt x="113" y="53"/>
                    <a:pt x="113" y="57"/>
                  </a:cubicBezTo>
                  <a:cubicBezTo>
                    <a:pt x="113" y="62"/>
                    <a:pt x="112" y="66"/>
                    <a:pt x="111" y="70"/>
                  </a:cubicBezTo>
                  <a:cubicBezTo>
                    <a:pt x="125" y="79"/>
                    <a:pt x="125" y="79"/>
                    <a:pt x="125" y="79"/>
                  </a:cubicBezTo>
                  <a:cubicBezTo>
                    <a:pt x="129" y="75"/>
                    <a:pt x="135" y="73"/>
                    <a:pt x="141" y="73"/>
                  </a:cubicBezTo>
                  <a:cubicBezTo>
                    <a:pt x="154" y="73"/>
                    <a:pt x="165" y="84"/>
                    <a:pt x="165" y="97"/>
                  </a:cubicBezTo>
                  <a:moveTo>
                    <a:pt x="53" y="85"/>
                  </a:moveTo>
                  <a:cubicBezTo>
                    <a:pt x="53" y="76"/>
                    <a:pt x="48" y="68"/>
                    <a:pt x="41" y="64"/>
                  </a:cubicBezTo>
                  <a:cubicBezTo>
                    <a:pt x="38" y="63"/>
                    <a:pt x="34" y="62"/>
                    <a:pt x="30" y="62"/>
                  </a:cubicBezTo>
                  <a:cubicBezTo>
                    <a:pt x="17" y="62"/>
                    <a:pt x="7" y="72"/>
                    <a:pt x="7" y="85"/>
                  </a:cubicBezTo>
                  <a:cubicBezTo>
                    <a:pt x="7" y="98"/>
                    <a:pt x="17" y="108"/>
                    <a:pt x="30" y="108"/>
                  </a:cubicBezTo>
                  <a:cubicBezTo>
                    <a:pt x="43" y="108"/>
                    <a:pt x="53" y="98"/>
                    <a:pt x="53" y="85"/>
                  </a:cubicBezTo>
                  <a:close/>
                  <a:moveTo>
                    <a:pt x="116" y="24"/>
                  </a:moveTo>
                  <a:cubicBezTo>
                    <a:pt x="116" y="25"/>
                    <a:pt x="116" y="26"/>
                    <a:pt x="116" y="27"/>
                  </a:cubicBezTo>
                  <a:cubicBezTo>
                    <a:pt x="119" y="26"/>
                    <a:pt x="123" y="27"/>
                    <a:pt x="125" y="30"/>
                  </a:cubicBezTo>
                  <a:cubicBezTo>
                    <a:pt x="126" y="33"/>
                    <a:pt x="126" y="37"/>
                    <a:pt x="123" y="39"/>
                  </a:cubicBezTo>
                  <a:cubicBezTo>
                    <a:pt x="126" y="41"/>
                    <a:pt x="130" y="43"/>
                    <a:pt x="135" y="43"/>
                  </a:cubicBezTo>
                  <a:cubicBezTo>
                    <a:pt x="145" y="43"/>
                    <a:pt x="153" y="35"/>
                    <a:pt x="153" y="24"/>
                  </a:cubicBezTo>
                  <a:cubicBezTo>
                    <a:pt x="153" y="14"/>
                    <a:pt x="145" y="6"/>
                    <a:pt x="135" y="6"/>
                  </a:cubicBezTo>
                  <a:cubicBezTo>
                    <a:pt x="124" y="6"/>
                    <a:pt x="116" y="14"/>
                    <a:pt x="116" y="24"/>
                  </a:cubicBezTo>
                  <a:moveTo>
                    <a:pt x="36" y="24"/>
                  </a:moveTo>
                  <a:cubicBezTo>
                    <a:pt x="36" y="17"/>
                    <a:pt x="30" y="12"/>
                    <a:pt x="23" y="12"/>
                  </a:cubicBezTo>
                  <a:cubicBezTo>
                    <a:pt x="17" y="12"/>
                    <a:pt x="11" y="17"/>
                    <a:pt x="11" y="24"/>
                  </a:cubicBezTo>
                  <a:cubicBezTo>
                    <a:pt x="11" y="31"/>
                    <a:pt x="17" y="37"/>
                    <a:pt x="23" y="37"/>
                  </a:cubicBezTo>
                  <a:cubicBezTo>
                    <a:pt x="25" y="37"/>
                    <a:pt x="27" y="36"/>
                    <a:pt x="29" y="36"/>
                  </a:cubicBezTo>
                  <a:cubicBezTo>
                    <a:pt x="27" y="33"/>
                    <a:pt x="27" y="30"/>
                    <a:pt x="28" y="27"/>
                  </a:cubicBezTo>
                  <a:cubicBezTo>
                    <a:pt x="30" y="25"/>
                    <a:pt x="33" y="24"/>
                    <a:pt x="36" y="24"/>
                  </a:cubicBezTo>
                  <a:moveTo>
                    <a:pt x="158" y="97"/>
                  </a:moveTo>
                  <a:cubicBezTo>
                    <a:pt x="158" y="87"/>
                    <a:pt x="150" y="79"/>
                    <a:pt x="141" y="79"/>
                  </a:cubicBezTo>
                  <a:cubicBezTo>
                    <a:pt x="131" y="79"/>
                    <a:pt x="123" y="87"/>
                    <a:pt x="123" y="97"/>
                  </a:cubicBezTo>
                  <a:cubicBezTo>
                    <a:pt x="123" y="107"/>
                    <a:pt x="131" y="115"/>
                    <a:pt x="141" y="115"/>
                  </a:cubicBezTo>
                  <a:cubicBezTo>
                    <a:pt x="150" y="115"/>
                    <a:pt x="158" y="107"/>
                    <a:pt x="158" y="9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文本框 45"/>
            <p:cNvSpPr txBox="1"/>
            <p:nvPr/>
          </p:nvSpPr>
          <p:spPr>
            <a:xfrm>
              <a:off x="7560549" y="1722425"/>
              <a:ext cx="2589318" cy="830997"/>
            </a:xfrm>
            <a:prstGeom prst="rect">
              <a:avLst/>
            </a:prstGeom>
            <a:noFill/>
          </p:spPr>
          <p:txBody>
            <a:bodyPr wrap="square" rtlCol="0">
              <a:spAutoFit/>
            </a:bodyPr>
            <a:lstStyle/>
            <a:p>
              <a:r>
                <a:rPr lang="en-US" altLang="zh-CN" sz="2400" b="1" dirty="0">
                  <a:solidFill>
                    <a:schemeClr val="bg1"/>
                  </a:solidFill>
                  <a:latin typeface="Agency FB" panose="020B0503020202020204" pitchFamily="34" charset="0"/>
                </a:rPr>
                <a:t>02-</a:t>
              </a:r>
              <a:r>
                <a:rPr lang="zh-CN" altLang="en-US" sz="2400" b="1" dirty="0">
                  <a:solidFill>
                    <a:schemeClr val="bg1"/>
                  </a:solidFill>
                  <a:latin typeface="微软雅黑" panose="020B0503020204020204" pitchFamily="34" charset="-122"/>
                  <a:ea typeface="微软雅黑" panose="020B0503020204020204" pitchFamily="34" charset="-122"/>
                </a:rPr>
                <a:t>客房控制系统网络的调试</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70" name="文本框 49"/>
          <p:cNvSpPr txBox="1"/>
          <p:nvPr/>
        </p:nvSpPr>
        <p:spPr>
          <a:xfrm>
            <a:off x="4256853" y="2117785"/>
            <a:ext cx="7584916" cy="2510816"/>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在其它施工单位完成客房全部照明灯具，电源插座安装接线后，采用由泰基工程技术人员所提供的专用强电系统测试装置对客房内全部的照明灯具，电源插座进行通电测试，排除短路、断路和接线错误等故障，确保强电系统通电无故障。在其它施工单位完成相关线路的接线和客房内弱电回路及开关面板接线与安装及完成客房控制系统模块的安装后。由泰基工程技术人员连接客房控制管理系统至强电系统，进行控制系统的调试，检查客房内全部墙面控制开关，控制面板控制功能，排除安装接线错误故障，最终根据工程图纸所确定的客房控制功能进行检查确认。客房控制管理系统在客房系统控制箱内由各个功能控制的电路板通过接插部份组成，在工程实施过程中，泰基工程技术人员提供工程安装、接线指导和调试的技术培训，控制系统的电原理、功能电路板控制原理，检测修理原理的技术培训，网络控制系统中控制程序的流程，操作方法的技术培训，提供全部客房控制管理系统各个相关工程阶段和技术培训的工程图纸和技术资料。确保产品能够有效的被入住客人和各级客房服务人员、管理人员使用。确保工程维修人员能够及时进行检测维修，确保产品能够为工程使用者带来预期的控制功能使用效果。</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文本框 51"/>
          <p:cNvSpPr txBox="1"/>
          <p:nvPr/>
        </p:nvSpPr>
        <p:spPr>
          <a:xfrm>
            <a:off x="4330148" y="5049996"/>
            <a:ext cx="7511621" cy="140314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完成客房控制功能检查确认后，根据工程图纸进行客房系统控制箱的网络通讯编码，检查网络通讯线路，连接水平方向和垂直方向的网络通讯线路，安装网络通讯线路的网络数据交换机，检查网络控制系统所配置的微型计算机并安装网络控制程序，连接网络通讯线路至网络控制系统微型计算机上进行网络控制程序的调试，检查网络控制程序全部控制功能。最终结合检查客房控制系统和网络控制系统全部控制功能，完成工程所确认的客房控制管理系统控制功能要求，配合工程相关的使用部门、质检部门和管理部门进行客房控制管理系统的工程验收。</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文本框 49"/>
          <p:cNvSpPr txBox="1"/>
          <p:nvPr/>
        </p:nvSpPr>
        <p:spPr>
          <a:xfrm>
            <a:off x="501042" y="903139"/>
            <a:ext cx="11254944" cy="959622"/>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        在我公司提供的全部系统设备安装工作结束，同时也获得工程业主的同意后，我公司将进行全部系统设备的调试和试运行工作。我公司在全部系统设备调试期间，将会委派从事调试和试运行同类设备工作具有</a:t>
            </a: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年以上实践经验的工程师在现场进行设备的调试和试运行，以检测设备的设计、制造、运行效果等方面的情况。提供所有调试运行所需的工具、材料、仪器和劳务人员。并在全部系统设备调试结束前</a:t>
            </a:r>
            <a:r>
              <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1</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周内，向工程业主提交调试和试运行的程序和记录表格，以便工程业主掌握工程进度。具体的系统设备调试方案说明如下：</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190550" y="2041978"/>
            <a:ext cx="4243472" cy="1236181"/>
            <a:chOff x="190550" y="2041978"/>
            <a:chExt cx="4243472" cy="1236181"/>
          </a:xfrm>
        </p:grpSpPr>
        <p:grpSp>
          <p:nvGrpSpPr>
            <p:cNvPr id="38" name="组合 37"/>
            <p:cNvGrpSpPr/>
            <p:nvPr/>
          </p:nvGrpSpPr>
          <p:grpSpPr>
            <a:xfrm>
              <a:off x="190550" y="2041978"/>
              <a:ext cx="4243472" cy="1236181"/>
              <a:chOff x="1296460" y="1557934"/>
              <a:chExt cx="4243472" cy="1236181"/>
            </a:xfrm>
          </p:grpSpPr>
          <p:sp>
            <p:nvSpPr>
              <p:cNvPr id="39" name="Freeform 5"/>
              <p:cNvSpPr/>
              <p:nvPr/>
            </p:nvSpPr>
            <p:spPr bwMode="auto">
              <a:xfrm>
                <a:off x="1525730" y="1757517"/>
                <a:ext cx="3784933" cy="786796"/>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00A1DA"/>
              </a:solidFill>
              <a:ln>
                <a:noFill/>
              </a:ln>
              <a:effectLst>
                <a:innerShdw blurRad="635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127210"/>
                    </a:solidFill>
                  </a:ln>
                  <a:solidFill>
                    <a:schemeClr val="lt1"/>
                  </a:solidFill>
                </a:endParaRPr>
              </a:p>
            </p:txBody>
          </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96460" y="1557934"/>
                <a:ext cx="4243472" cy="1236181"/>
              </a:xfrm>
              <a:prstGeom prst="rect">
                <a:avLst/>
              </a:prstGeom>
            </p:spPr>
          </p:pic>
          <p:grpSp>
            <p:nvGrpSpPr>
              <p:cNvPr id="41" name="组合 40"/>
              <p:cNvGrpSpPr/>
              <p:nvPr/>
            </p:nvGrpSpPr>
            <p:grpSpPr>
              <a:xfrm>
                <a:off x="1671721" y="1944658"/>
                <a:ext cx="504001" cy="302664"/>
                <a:chOff x="4370388" y="1439863"/>
                <a:chExt cx="608012" cy="365125"/>
              </a:xfrm>
            </p:grpSpPr>
            <p:sp>
              <p:nvSpPr>
                <p:cNvPr id="44" name="Freeform 25"/>
                <p:cNvSpPr>
                  <a:spLocks noEditPoints="1"/>
                </p:cNvSpPr>
                <p:nvPr/>
              </p:nvSpPr>
              <p:spPr bwMode="auto">
                <a:xfrm>
                  <a:off x="4605338" y="1439863"/>
                  <a:ext cx="373062" cy="365125"/>
                </a:xfrm>
                <a:custGeom>
                  <a:avLst/>
                  <a:gdLst>
                    <a:gd name="T0" fmla="*/ 117 w 117"/>
                    <a:gd name="T1" fmla="*/ 58 h 116"/>
                    <a:gd name="T2" fmla="*/ 101 w 117"/>
                    <a:gd name="T3" fmla="*/ 51 h 116"/>
                    <a:gd name="T4" fmla="*/ 106 w 117"/>
                    <a:gd name="T5" fmla="*/ 39 h 116"/>
                    <a:gd name="T6" fmla="*/ 99 w 117"/>
                    <a:gd name="T7" fmla="*/ 26 h 116"/>
                    <a:gd name="T8" fmla="*/ 86 w 117"/>
                    <a:gd name="T9" fmla="*/ 24 h 116"/>
                    <a:gd name="T10" fmla="*/ 87 w 117"/>
                    <a:gd name="T11" fmla="*/ 7 h 116"/>
                    <a:gd name="T12" fmla="*/ 74 w 117"/>
                    <a:gd name="T13" fmla="*/ 17 h 116"/>
                    <a:gd name="T14" fmla="*/ 65 w 117"/>
                    <a:gd name="T15" fmla="*/ 7 h 116"/>
                    <a:gd name="T16" fmla="*/ 51 w 117"/>
                    <a:gd name="T17" fmla="*/ 7 h 116"/>
                    <a:gd name="T18" fmla="*/ 43 w 117"/>
                    <a:gd name="T19" fmla="*/ 17 h 116"/>
                    <a:gd name="T20" fmla="*/ 29 w 117"/>
                    <a:gd name="T21" fmla="*/ 7 h 116"/>
                    <a:gd name="T22" fmla="*/ 30 w 117"/>
                    <a:gd name="T23" fmla="*/ 24 h 116"/>
                    <a:gd name="T24" fmla="*/ 18 w 117"/>
                    <a:gd name="T25" fmla="*/ 26 h 116"/>
                    <a:gd name="T26" fmla="*/ 10 w 117"/>
                    <a:gd name="T27" fmla="*/ 39 h 116"/>
                    <a:gd name="T28" fmla="*/ 15 w 117"/>
                    <a:gd name="T29" fmla="*/ 51 h 116"/>
                    <a:gd name="T30" fmla="*/ 0 w 117"/>
                    <a:gd name="T31" fmla="*/ 58 h 116"/>
                    <a:gd name="T32" fmla="*/ 15 w 117"/>
                    <a:gd name="T33" fmla="*/ 65 h 116"/>
                    <a:gd name="T34" fmla="*/ 10 w 117"/>
                    <a:gd name="T35" fmla="*/ 77 h 116"/>
                    <a:gd name="T36" fmla="*/ 18 w 117"/>
                    <a:gd name="T37" fmla="*/ 90 h 116"/>
                    <a:gd name="T38" fmla="*/ 30 w 117"/>
                    <a:gd name="T39" fmla="*/ 92 h 116"/>
                    <a:gd name="T40" fmla="*/ 29 w 117"/>
                    <a:gd name="T41" fmla="*/ 108 h 116"/>
                    <a:gd name="T42" fmla="*/ 43 w 117"/>
                    <a:gd name="T43" fmla="*/ 99 h 116"/>
                    <a:gd name="T44" fmla="*/ 51 w 117"/>
                    <a:gd name="T45" fmla="*/ 109 h 116"/>
                    <a:gd name="T46" fmla="*/ 65 w 117"/>
                    <a:gd name="T47" fmla="*/ 109 h 116"/>
                    <a:gd name="T48" fmla="*/ 74 w 117"/>
                    <a:gd name="T49" fmla="*/ 99 h 116"/>
                    <a:gd name="T50" fmla="*/ 87 w 117"/>
                    <a:gd name="T51" fmla="*/ 108 h 116"/>
                    <a:gd name="T52" fmla="*/ 86 w 117"/>
                    <a:gd name="T53" fmla="*/ 92 h 116"/>
                    <a:gd name="T54" fmla="*/ 99 w 117"/>
                    <a:gd name="T55" fmla="*/ 90 h 116"/>
                    <a:gd name="T56" fmla="*/ 106 w 117"/>
                    <a:gd name="T57" fmla="*/ 77 h 116"/>
                    <a:gd name="T58" fmla="*/ 101 w 117"/>
                    <a:gd name="T59" fmla="*/ 65 h 116"/>
                    <a:gd name="T60" fmla="*/ 58 w 117"/>
                    <a:gd name="T61" fmla="*/ 94 h 116"/>
                    <a:gd name="T62" fmla="*/ 58 w 117"/>
                    <a:gd name="T63" fmla="*/ 21 h 116"/>
                    <a:gd name="T64" fmla="*/ 58 w 117"/>
                    <a:gd name="T65" fmla="*/ 9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6">
                      <a:moveTo>
                        <a:pt x="109" y="65"/>
                      </a:moveTo>
                      <a:cubicBezTo>
                        <a:pt x="113" y="65"/>
                        <a:pt x="117" y="62"/>
                        <a:pt x="117" y="58"/>
                      </a:cubicBezTo>
                      <a:cubicBezTo>
                        <a:pt x="117" y="54"/>
                        <a:pt x="113" y="51"/>
                        <a:pt x="109" y="51"/>
                      </a:cubicBezTo>
                      <a:cubicBezTo>
                        <a:pt x="101" y="51"/>
                        <a:pt x="101" y="51"/>
                        <a:pt x="101" y="51"/>
                      </a:cubicBezTo>
                      <a:cubicBezTo>
                        <a:pt x="101" y="48"/>
                        <a:pt x="100" y="45"/>
                        <a:pt x="99" y="43"/>
                      </a:cubicBezTo>
                      <a:cubicBezTo>
                        <a:pt x="106" y="39"/>
                        <a:pt x="106" y="39"/>
                        <a:pt x="106" y="39"/>
                      </a:cubicBezTo>
                      <a:cubicBezTo>
                        <a:pt x="110" y="37"/>
                        <a:pt x="111" y="32"/>
                        <a:pt x="109" y="29"/>
                      </a:cubicBezTo>
                      <a:cubicBezTo>
                        <a:pt x="107" y="25"/>
                        <a:pt x="102" y="24"/>
                        <a:pt x="99" y="26"/>
                      </a:cubicBezTo>
                      <a:cubicBezTo>
                        <a:pt x="92" y="30"/>
                        <a:pt x="92" y="30"/>
                        <a:pt x="92" y="30"/>
                      </a:cubicBezTo>
                      <a:cubicBezTo>
                        <a:pt x="90" y="28"/>
                        <a:pt x="88" y="26"/>
                        <a:pt x="86" y="24"/>
                      </a:cubicBezTo>
                      <a:cubicBezTo>
                        <a:pt x="90" y="17"/>
                        <a:pt x="90" y="17"/>
                        <a:pt x="90" y="17"/>
                      </a:cubicBezTo>
                      <a:cubicBezTo>
                        <a:pt x="92" y="14"/>
                        <a:pt x="91" y="9"/>
                        <a:pt x="87" y="7"/>
                      </a:cubicBezTo>
                      <a:cubicBezTo>
                        <a:pt x="84" y="5"/>
                        <a:pt x="80" y="7"/>
                        <a:pt x="78" y="10"/>
                      </a:cubicBezTo>
                      <a:cubicBezTo>
                        <a:pt x="74" y="17"/>
                        <a:pt x="74" y="17"/>
                        <a:pt x="74" y="17"/>
                      </a:cubicBezTo>
                      <a:cubicBezTo>
                        <a:pt x="71" y="16"/>
                        <a:pt x="68" y="15"/>
                        <a:pt x="65" y="15"/>
                      </a:cubicBezTo>
                      <a:cubicBezTo>
                        <a:pt x="65" y="7"/>
                        <a:pt x="65" y="7"/>
                        <a:pt x="65" y="7"/>
                      </a:cubicBezTo>
                      <a:cubicBezTo>
                        <a:pt x="65" y="3"/>
                        <a:pt x="62" y="0"/>
                        <a:pt x="58" y="0"/>
                      </a:cubicBezTo>
                      <a:cubicBezTo>
                        <a:pt x="54" y="0"/>
                        <a:pt x="51" y="3"/>
                        <a:pt x="51" y="7"/>
                      </a:cubicBezTo>
                      <a:cubicBezTo>
                        <a:pt x="51" y="15"/>
                        <a:pt x="51" y="15"/>
                        <a:pt x="51" y="15"/>
                      </a:cubicBezTo>
                      <a:cubicBezTo>
                        <a:pt x="48" y="15"/>
                        <a:pt x="46" y="16"/>
                        <a:pt x="43" y="17"/>
                      </a:cubicBezTo>
                      <a:cubicBezTo>
                        <a:pt x="39" y="10"/>
                        <a:pt x="39" y="10"/>
                        <a:pt x="39" y="10"/>
                      </a:cubicBezTo>
                      <a:cubicBezTo>
                        <a:pt x="37" y="7"/>
                        <a:pt x="33" y="5"/>
                        <a:pt x="29" y="7"/>
                      </a:cubicBezTo>
                      <a:cubicBezTo>
                        <a:pt x="26" y="9"/>
                        <a:pt x="24" y="14"/>
                        <a:pt x="26" y="17"/>
                      </a:cubicBezTo>
                      <a:cubicBezTo>
                        <a:pt x="30" y="24"/>
                        <a:pt x="30" y="24"/>
                        <a:pt x="30" y="24"/>
                      </a:cubicBezTo>
                      <a:cubicBezTo>
                        <a:pt x="28" y="26"/>
                        <a:pt x="26" y="28"/>
                        <a:pt x="25" y="30"/>
                      </a:cubicBezTo>
                      <a:cubicBezTo>
                        <a:pt x="18" y="26"/>
                        <a:pt x="18" y="26"/>
                        <a:pt x="18" y="26"/>
                      </a:cubicBezTo>
                      <a:cubicBezTo>
                        <a:pt x="14" y="24"/>
                        <a:pt x="10" y="25"/>
                        <a:pt x="8" y="29"/>
                      </a:cubicBezTo>
                      <a:cubicBezTo>
                        <a:pt x="6" y="32"/>
                        <a:pt x="7" y="37"/>
                        <a:pt x="10" y="39"/>
                      </a:cubicBezTo>
                      <a:cubicBezTo>
                        <a:pt x="17" y="43"/>
                        <a:pt x="17" y="43"/>
                        <a:pt x="17" y="43"/>
                      </a:cubicBezTo>
                      <a:cubicBezTo>
                        <a:pt x="16" y="45"/>
                        <a:pt x="16" y="48"/>
                        <a:pt x="15" y="51"/>
                      </a:cubicBezTo>
                      <a:cubicBezTo>
                        <a:pt x="7" y="51"/>
                        <a:pt x="7" y="51"/>
                        <a:pt x="7" y="51"/>
                      </a:cubicBezTo>
                      <a:cubicBezTo>
                        <a:pt x="3" y="51"/>
                        <a:pt x="0" y="54"/>
                        <a:pt x="0" y="58"/>
                      </a:cubicBezTo>
                      <a:cubicBezTo>
                        <a:pt x="0" y="62"/>
                        <a:pt x="3" y="65"/>
                        <a:pt x="7" y="65"/>
                      </a:cubicBezTo>
                      <a:cubicBezTo>
                        <a:pt x="15" y="65"/>
                        <a:pt x="15" y="65"/>
                        <a:pt x="15" y="65"/>
                      </a:cubicBezTo>
                      <a:cubicBezTo>
                        <a:pt x="16" y="68"/>
                        <a:pt x="16" y="71"/>
                        <a:pt x="17" y="73"/>
                      </a:cubicBezTo>
                      <a:cubicBezTo>
                        <a:pt x="10" y="77"/>
                        <a:pt x="10" y="77"/>
                        <a:pt x="10" y="77"/>
                      </a:cubicBezTo>
                      <a:cubicBezTo>
                        <a:pt x="7" y="79"/>
                        <a:pt x="6" y="84"/>
                        <a:pt x="8" y="87"/>
                      </a:cubicBezTo>
                      <a:cubicBezTo>
                        <a:pt x="10" y="91"/>
                        <a:pt x="14" y="92"/>
                        <a:pt x="18" y="90"/>
                      </a:cubicBezTo>
                      <a:cubicBezTo>
                        <a:pt x="25" y="86"/>
                        <a:pt x="25" y="86"/>
                        <a:pt x="25" y="86"/>
                      </a:cubicBezTo>
                      <a:cubicBezTo>
                        <a:pt x="26" y="88"/>
                        <a:pt x="28" y="90"/>
                        <a:pt x="30" y="92"/>
                      </a:cubicBezTo>
                      <a:cubicBezTo>
                        <a:pt x="26" y="99"/>
                        <a:pt x="26" y="99"/>
                        <a:pt x="26" y="99"/>
                      </a:cubicBezTo>
                      <a:cubicBezTo>
                        <a:pt x="24" y="102"/>
                        <a:pt x="26" y="106"/>
                        <a:pt x="29" y="108"/>
                      </a:cubicBezTo>
                      <a:cubicBezTo>
                        <a:pt x="33" y="110"/>
                        <a:pt x="37" y="109"/>
                        <a:pt x="39" y="106"/>
                      </a:cubicBezTo>
                      <a:cubicBezTo>
                        <a:pt x="43" y="99"/>
                        <a:pt x="43" y="99"/>
                        <a:pt x="43" y="99"/>
                      </a:cubicBezTo>
                      <a:cubicBezTo>
                        <a:pt x="46" y="100"/>
                        <a:pt x="48" y="101"/>
                        <a:pt x="51" y="101"/>
                      </a:cubicBezTo>
                      <a:cubicBezTo>
                        <a:pt x="51" y="109"/>
                        <a:pt x="51" y="109"/>
                        <a:pt x="51" y="109"/>
                      </a:cubicBezTo>
                      <a:cubicBezTo>
                        <a:pt x="51" y="113"/>
                        <a:pt x="54" y="116"/>
                        <a:pt x="58" y="116"/>
                      </a:cubicBezTo>
                      <a:cubicBezTo>
                        <a:pt x="62" y="116"/>
                        <a:pt x="65" y="113"/>
                        <a:pt x="65" y="109"/>
                      </a:cubicBezTo>
                      <a:cubicBezTo>
                        <a:pt x="65" y="101"/>
                        <a:pt x="65" y="101"/>
                        <a:pt x="65" y="101"/>
                      </a:cubicBezTo>
                      <a:cubicBezTo>
                        <a:pt x="68" y="101"/>
                        <a:pt x="71" y="100"/>
                        <a:pt x="74" y="99"/>
                      </a:cubicBezTo>
                      <a:cubicBezTo>
                        <a:pt x="78" y="106"/>
                        <a:pt x="78" y="106"/>
                        <a:pt x="78" y="106"/>
                      </a:cubicBezTo>
                      <a:cubicBezTo>
                        <a:pt x="80" y="109"/>
                        <a:pt x="84" y="110"/>
                        <a:pt x="87" y="108"/>
                      </a:cubicBezTo>
                      <a:cubicBezTo>
                        <a:pt x="91" y="106"/>
                        <a:pt x="92" y="102"/>
                        <a:pt x="90" y="99"/>
                      </a:cubicBezTo>
                      <a:cubicBezTo>
                        <a:pt x="86" y="92"/>
                        <a:pt x="86" y="92"/>
                        <a:pt x="86" y="92"/>
                      </a:cubicBezTo>
                      <a:cubicBezTo>
                        <a:pt x="88" y="90"/>
                        <a:pt x="90" y="88"/>
                        <a:pt x="92" y="86"/>
                      </a:cubicBezTo>
                      <a:cubicBezTo>
                        <a:pt x="99" y="90"/>
                        <a:pt x="99" y="90"/>
                        <a:pt x="99" y="90"/>
                      </a:cubicBezTo>
                      <a:cubicBezTo>
                        <a:pt x="102" y="92"/>
                        <a:pt x="107" y="91"/>
                        <a:pt x="109" y="87"/>
                      </a:cubicBezTo>
                      <a:cubicBezTo>
                        <a:pt x="111" y="84"/>
                        <a:pt x="110" y="79"/>
                        <a:pt x="106" y="77"/>
                      </a:cubicBezTo>
                      <a:cubicBezTo>
                        <a:pt x="99" y="73"/>
                        <a:pt x="99" y="73"/>
                        <a:pt x="99" y="73"/>
                      </a:cubicBezTo>
                      <a:cubicBezTo>
                        <a:pt x="100" y="71"/>
                        <a:pt x="101" y="68"/>
                        <a:pt x="101" y="65"/>
                      </a:cubicBezTo>
                      <a:lnTo>
                        <a:pt x="109" y="65"/>
                      </a:lnTo>
                      <a:close/>
                      <a:moveTo>
                        <a:pt x="58" y="94"/>
                      </a:moveTo>
                      <a:cubicBezTo>
                        <a:pt x="38" y="94"/>
                        <a:pt x="22" y="78"/>
                        <a:pt x="22" y="58"/>
                      </a:cubicBezTo>
                      <a:cubicBezTo>
                        <a:pt x="22" y="38"/>
                        <a:pt x="38" y="21"/>
                        <a:pt x="58" y="21"/>
                      </a:cubicBezTo>
                      <a:cubicBezTo>
                        <a:pt x="78" y="21"/>
                        <a:pt x="95" y="38"/>
                        <a:pt x="95" y="58"/>
                      </a:cubicBezTo>
                      <a:cubicBezTo>
                        <a:pt x="95" y="78"/>
                        <a:pt x="78" y="94"/>
                        <a:pt x="58" y="9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6"/>
                <p:cNvSpPr>
                  <a:spLocks noEditPoints="1"/>
                </p:cNvSpPr>
                <p:nvPr/>
              </p:nvSpPr>
              <p:spPr bwMode="auto">
                <a:xfrm>
                  <a:off x="4370388" y="1552576"/>
                  <a:ext cx="244475" cy="242888"/>
                </a:xfrm>
                <a:custGeom>
                  <a:avLst/>
                  <a:gdLst>
                    <a:gd name="T0" fmla="*/ 70 w 77"/>
                    <a:gd name="T1" fmla="*/ 31 h 77"/>
                    <a:gd name="T2" fmla="*/ 64 w 77"/>
                    <a:gd name="T3" fmla="*/ 31 h 77"/>
                    <a:gd name="T4" fmla="*/ 61 w 77"/>
                    <a:gd name="T5" fmla="*/ 26 h 77"/>
                    <a:gd name="T6" fmla="*/ 66 w 77"/>
                    <a:gd name="T7" fmla="*/ 21 h 77"/>
                    <a:gd name="T8" fmla="*/ 66 w 77"/>
                    <a:gd name="T9" fmla="*/ 11 h 77"/>
                    <a:gd name="T10" fmla="*/ 56 w 77"/>
                    <a:gd name="T11" fmla="*/ 11 h 77"/>
                    <a:gd name="T12" fmla="*/ 51 w 77"/>
                    <a:gd name="T13" fmla="*/ 16 h 77"/>
                    <a:gd name="T14" fmla="*/ 46 w 77"/>
                    <a:gd name="T15" fmla="*/ 14 h 77"/>
                    <a:gd name="T16" fmla="*/ 46 w 77"/>
                    <a:gd name="T17" fmla="*/ 7 h 77"/>
                    <a:gd name="T18" fmla="*/ 39 w 77"/>
                    <a:gd name="T19" fmla="*/ 0 h 77"/>
                    <a:gd name="T20" fmla="*/ 32 w 77"/>
                    <a:gd name="T21" fmla="*/ 7 h 77"/>
                    <a:gd name="T22" fmla="*/ 32 w 77"/>
                    <a:gd name="T23" fmla="*/ 14 h 77"/>
                    <a:gd name="T24" fmla="*/ 26 w 77"/>
                    <a:gd name="T25" fmla="*/ 16 h 77"/>
                    <a:gd name="T26" fmla="*/ 22 w 77"/>
                    <a:gd name="T27" fmla="*/ 11 h 77"/>
                    <a:gd name="T28" fmla="*/ 11 w 77"/>
                    <a:gd name="T29" fmla="*/ 11 h 77"/>
                    <a:gd name="T30" fmla="*/ 11 w 77"/>
                    <a:gd name="T31" fmla="*/ 21 h 77"/>
                    <a:gd name="T32" fmla="*/ 16 w 77"/>
                    <a:gd name="T33" fmla="*/ 26 h 77"/>
                    <a:gd name="T34" fmla="*/ 14 w 77"/>
                    <a:gd name="T35" fmla="*/ 31 h 77"/>
                    <a:gd name="T36" fmla="*/ 7 w 77"/>
                    <a:gd name="T37" fmla="*/ 31 h 77"/>
                    <a:gd name="T38" fmla="*/ 0 w 77"/>
                    <a:gd name="T39" fmla="*/ 38 h 77"/>
                    <a:gd name="T40" fmla="*/ 7 w 77"/>
                    <a:gd name="T41" fmla="*/ 46 h 77"/>
                    <a:gd name="T42" fmla="*/ 14 w 77"/>
                    <a:gd name="T43" fmla="*/ 46 h 77"/>
                    <a:gd name="T44" fmla="*/ 16 w 77"/>
                    <a:gd name="T45" fmla="*/ 51 h 77"/>
                    <a:gd name="T46" fmla="*/ 11 w 77"/>
                    <a:gd name="T47" fmla="*/ 56 h 77"/>
                    <a:gd name="T48" fmla="*/ 11 w 77"/>
                    <a:gd name="T49" fmla="*/ 66 h 77"/>
                    <a:gd name="T50" fmla="*/ 22 w 77"/>
                    <a:gd name="T51" fmla="*/ 66 h 77"/>
                    <a:gd name="T52" fmla="*/ 26 w 77"/>
                    <a:gd name="T53" fmla="*/ 61 h 77"/>
                    <a:gd name="T54" fmla="*/ 32 w 77"/>
                    <a:gd name="T55" fmla="*/ 63 h 77"/>
                    <a:gd name="T56" fmla="*/ 32 w 77"/>
                    <a:gd name="T57" fmla="*/ 70 h 77"/>
                    <a:gd name="T58" fmla="*/ 39 w 77"/>
                    <a:gd name="T59" fmla="*/ 77 h 77"/>
                    <a:gd name="T60" fmla="*/ 46 w 77"/>
                    <a:gd name="T61" fmla="*/ 70 h 77"/>
                    <a:gd name="T62" fmla="*/ 46 w 77"/>
                    <a:gd name="T63" fmla="*/ 63 h 77"/>
                    <a:gd name="T64" fmla="*/ 51 w 77"/>
                    <a:gd name="T65" fmla="*/ 61 h 77"/>
                    <a:gd name="T66" fmla="*/ 56 w 77"/>
                    <a:gd name="T67" fmla="*/ 66 h 77"/>
                    <a:gd name="T68" fmla="*/ 66 w 77"/>
                    <a:gd name="T69" fmla="*/ 66 h 77"/>
                    <a:gd name="T70" fmla="*/ 66 w 77"/>
                    <a:gd name="T71" fmla="*/ 56 h 77"/>
                    <a:gd name="T72" fmla="*/ 61 w 77"/>
                    <a:gd name="T73" fmla="*/ 51 h 77"/>
                    <a:gd name="T74" fmla="*/ 64 w 77"/>
                    <a:gd name="T75" fmla="*/ 46 h 77"/>
                    <a:gd name="T76" fmla="*/ 70 w 77"/>
                    <a:gd name="T77" fmla="*/ 46 h 77"/>
                    <a:gd name="T78" fmla="*/ 77 w 77"/>
                    <a:gd name="T79" fmla="*/ 38 h 77"/>
                    <a:gd name="T80" fmla="*/ 70 w 77"/>
                    <a:gd name="T81" fmla="*/ 31 h 77"/>
                    <a:gd name="T82" fmla="*/ 39 w 77"/>
                    <a:gd name="T83" fmla="*/ 57 h 77"/>
                    <a:gd name="T84" fmla="*/ 20 w 77"/>
                    <a:gd name="T85" fmla="*/ 38 h 77"/>
                    <a:gd name="T86" fmla="*/ 39 w 77"/>
                    <a:gd name="T87" fmla="*/ 20 h 77"/>
                    <a:gd name="T88" fmla="*/ 57 w 77"/>
                    <a:gd name="T89" fmla="*/ 38 h 77"/>
                    <a:gd name="T90" fmla="*/ 39 w 77"/>
                    <a:gd name="T91"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7" h="77">
                      <a:moveTo>
                        <a:pt x="70" y="31"/>
                      </a:moveTo>
                      <a:cubicBezTo>
                        <a:pt x="64" y="31"/>
                        <a:pt x="64" y="31"/>
                        <a:pt x="64" y="31"/>
                      </a:cubicBezTo>
                      <a:cubicBezTo>
                        <a:pt x="63" y="29"/>
                        <a:pt x="62" y="28"/>
                        <a:pt x="61" y="26"/>
                      </a:cubicBezTo>
                      <a:cubicBezTo>
                        <a:pt x="66" y="21"/>
                        <a:pt x="66" y="21"/>
                        <a:pt x="66" y="21"/>
                      </a:cubicBezTo>
                      <a:cubicBezTo>
                        <a:pt x="69" y="18"/>
                        <a:pt x="69" y="14"/>
                        <a:pt x="66" y="11"/>
                      </a:cubicBezTo>
                      <a:cubicBezTo>
                        <a:pt x="63" y="8"/>
                        <a:pt x="59" y="8"/>
                        <a:pt x="56" y="11"/>
                      </a:cubicBezTo>
                      <a:cubicBezTo>
                        <a:pt x="51" y="16"/>
                        <a:pt x="51" y="16"/>
                        <a:pt x="51" y="16"/>
                      </a:cubicBezTo>
                      <a:cubicBezTo>
                        <a:pt x="50" y="15"/>
                        <a:pt x="48" y="14"/>
                        <a:pt x="46" y="14"/>
                      </a:cubicBezTo>
                      <a:cubicBezTo>
                        <a:pt x="46" y="7"/>
                        <a:pt x="46" y="7"/>
                        <a:pt x="46" y="7"/>
                      </a:cubicBezTo>
                      <a:cubicBezTo>
                        <a:pt x="46" y="3"/>
                        <a:pt x="43" y="0"/>
                        <a:pt x="39" y="0"/>
                      </a:cubicBezTo>
                      <a:cubicBezTo>
                        <a:pt x="35" y="0"/>
                        <a:pt x="32" y="3"/>
                        <a:pt x="32" y="7"/>
                      </a:cubicBezTo>
                      <a:cubicBezTo>
                        <a:pt x="32" y="14"/>
                        <a:pt x="32" y="14"/>
                        <a:pt x="32" y="14"/>
                      </a:cubicBezTo>
                      <a:cubicBezTo>
                        <a:pt x="30" y="14"/>
                        <a:pt x="28" y="15"/>
                        <a:pt x="26" y="16"/>
                      </a:cubicBezTo>
                      <a:cubicBezTo>
                        <a:pt x="22" y="11"/>
                        <a:pt x="22" y="11"/>
                        <a:pt x="22" y="11"/>
                      </a:cubicBezTo>
                      <a:cubicBezTo>
                        <a:pt x="19" y="8"/>
                        <a:pt x="14" y="8"/>
                        <a:pt x="11" y="11"/>
                      </a:cubicBezTo>
                      <a:cubicBezTo>
                        <a:pt x="9" y="14"/>
                        <a:pt x="9" y="18"/>
                        <a:pt x="11" y="21"/>
                      </a:cubicBezTo>
                      <a:cubicBezTo>
                        <a:pt x="16" y="26"/>
                        <a:pt x="16" y="26"/>
                        <a:pt x="16" y="26"/>
                      </a:cubicBezTo>
                      <a:cubicBezTo>
                        <a:pt x="15" y="28"/>
                        <a:pt x="15" y="29"/>
                        <a:pt x="14" y="31"/>
                      </a:cubicBezTo>
                      <a:cubicBezTo>
                        <a:pt x="7" y="31"/>
                        <a:pt x="7" y="31"/>
                        <a:pt x="7" y="31"/>
                      </a:cubicBezTo>
                      <a:cubicBezTo>
                        <a:pt x="3" y="31"/>
                        <a:pt x="0" y="34"/>
                        <a:pt x="0" y="38"/>
                      </a:cubicBezTo>
                      <a:cubicBezTo>
                        <a:pt x="0" y="42"/>
                        <a:pt x="3" y="46"/>
                        <a:pt x="7" y="46"/>
                      </a:cubicBezTo>
                      <a:cubicBezTo>
                        <a:pt x="14" y="46"/>
                        <a:pt x="14" y="46"/>
                        <a:pt x="14" y="46"/>
                      </a:cubicBezTo>
                      <a:cubicBezTo>
                        <a:pt x="15" y="47"/>
                        <a:pt x="15" y="49"/>
                        <a:pt x="16" y="51"/>
                      </a:cubicBezTo>
                      <a:cubicBezTo>
                        <a:pt x="11" y="56"/>
                        <a:pt x="11" y="56"/>
                        <a:pt x="11" y="56"/>
                      </a:cubicBezTo>
                      <a:cubicBezTo>
                        <a:pt x="9" y="58"/>
                        <a:pt x="9" y="63"/>
                        <a:pt x="11" y="66"/>
                      </a:cubicBezTo>
                      <a:cubicBezTo>
                        <a:pt x="14" y="69"/>
                        <a:pt x="19" y="69"/>
                        <a:pt x="22" y="66"/>
                      </a:cubicBezTo>
                      <a:cubicBezTo>
                        <a:pt x="26" y="61"/>
                        <a:pt x="26" y="61"/>
                        <a:pt x="26" y="61"/>
                      </a:cubicBezTo>
                      <a:cubicBezTo>
                        <a:pt x="28" y="62"/>
                        <a:pt x="30" y="63"/>
                        <a:pt x="32" y="63"/>
                      </a:cubicBezTo>
                      <a:cubicBezTo>
                        <a:pt x="32" y="70"/>
                        <a:pt x="32" y="70"/>
                        <a:pt x="32" y="70"/>
                      </a:cubicBezTo>
                      <a:cubicBezTo>
                        <a:pt x="32" y="74"/>
                        <a:pt x="35" y="77"/>
                        <a:pt x="39" y="77"/>
                      </a:cubicBezTo>
                      <a:cubicBezTo>
                        <a:pt x="43" y="77"/>
                        <a:pt x="46" y="74"/>
                        <a:pt x="46" y="70"/>
                      </a:cubicBezTo>
                      <a:cubicBezTo>
                        <a:pt x="46" y="63"/>
                        <a:pt x="46" y="63"/>
                        <a:pt x="46" y="63"/>
                      </a:cubicBezTo>
                      <a:cubicBezTo>
                        <a:pt x="48" y="63"/>
                        <a:pt x="50" y="62"/>
                        <a:pt x="51" y="61"/>
                      </a:cubicBezTo>
                      <a:cubicBezTo>
                        <a:pt x="56" y="66"/>
                        <a:pt x="56" y="66"/>
                        <a:pt x="56" y="66"/>
                      </a:cubicBezTo>
                      <a:cubicBezTo>
                        <a:pt x="59" y="69"/>
                        <a:pt x="63" y="69"/>
                        <a:pt x="66" y="66"/>
                      </a:cubicBezTo>
                      <a:cubicBezTo>
                        <a:pt x="69" y="63"/>
                        <a:pt x="69" y="58"/>
                        <a:pt x="66" y="56"/>
                      </a:cubicBezTo>
                      <a:cubicBezTo>
                        <a:pt x="61" y="51"/>
                        <a:pt x="61" y="51"/>
                        <a:pt x="61" y="51"/>
                      </a:cubicBezTo>
                      <a:cubicBezTo>
                        <a:pt x="62" y="49"/>
                        <a:pt x="63" y="47"/>
                        <a:pt x="64" y="46"/>
                      </a:cubicBezTo>
                      <a:cubicBezTo>
                        <a:pt x="70" y="46"/>
                        <a:pt x="70" y="46"/>
                        <a:pt x="70" y="46"/>
                      </a:cubicBezTo>
                      <a:cubicBezTo>
                        <a:pt x="74" y="46"/>
                        <a:pt x="77" y="42"/>
                        <a:pt x="77" y="38"/>
                      </a:cubicBezTo>
                      <a:cubicBezTo>
                        <a:pt x="77" y="34"/>
                        <a:pt x="74" y="31"/>
                        <a:pt x="70" y="31"/>
                      </a:cubicBezTo>
                      <a:moveTo>
                        <a:pt x="39" y="57"/>
                      </a:moveTo>
                      <a:cubicBezTo>
                        <a:pt x="29" y="57"/>
                        <a:pt x="20" y="49"/>
                        <a:pt x="20" y="38"/>
                      </a:cubicBezTo>
                      <a:cubicBezTo>
                        <a:pt x="20" y="28"/>
                        <a:pt x="29" y="20"/>
                        <a:pt x="39" y="20"/>
                      </a:cubicBezTo>
                      <a:cubicBezTo>
                        <a:pt x="49" y="20"/>
                        <a:pt x="57" y="28"/>
                        <a:pt x="57" y="38"/>
                      </a:cubicBezTo>
                      <a:cubicBezTo>
                        <a:pt x="57" y="49"/>
                        <a:pt x="49" y="57"/>
                        <a:pt x="39" y="5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74" name="文本框 45"/>
            <p:cNvSpPr txBox="1"/>
            <p:nvPr/>
          </p:nvSpPr>
          <p:spPr>
            <a:xfrm>
              <a:off x="1517954" y="2244569"/>
              <a:ext cx="2407450" cy="830997"/>
            </a:xfrm>
            <a:prstGeom prst="rect">
              <a:avLst/>
            </a:prstGeom>
            <a:noFill/>
          </p:spPr>
          <p:txBody>
            <a:bodyPr wrap="square" rtlCol="0">
              <a:spAutoFit/>
            </a:bodyPr>
            <a:lstStyle/>
            <a:p>
              <a:r>
                <a:rPr lang="en-US" altLang="zh-CN" sz="2400" b="1" dirty="0">
                  <a:solidFill>
                    <a:schemeClr val="bg1"/>
                  </a:solidFill>
                  <a:latin typeface="Agency FB" panose="020B0503020202020204" pitchFamily="34" charset="0"/>
                </a:rPr>
                <a:t>01-</a:t>
              </a:r>
              <a:r>
                <a:rPr lang="zh-CN" altLang="en-US" sz="2400" b="1" dirty="0">
                  <a:solidFill>
                    <a:schemeClr val="bg1"/>
                  </a:solidFill>
                  <a:latin typeface="微软雅黑" panose="020B0503020204020204" pitchFamily="34" charset="-122"/>
                  <a:ea typeface="微软雅黑" panose="020B0503020204020204" pitchFamily="34" charset="-122"/>
                </a:rPr>
                <a:t>客房控制系统设备的调试</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14" presetClass="entr" presetSubtype="10"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randombar(horizontal)">
                                      <p:cBhvr>
                                        <p:cTn id="12" dur="500"/>
                                        <p:tgtEl>
                                          <p:spTgt spid="73"/>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p:tgtEl>
                                          <p:spTgt spid="3"/>
                                        </p:tgtEl>
                                        <p:attrNameLst>
                                          <p:attrName>ppt_x</p:attrName>
                                        </p:attrNameLst>
                                      </p:cBhvr>
                                      <p:tavLst>
                                        <p:tav tm="0">
                                          <p:val>
                                            <p:strVal val="#ppt_x-#ppt_w*1.125000"/>
                                          </p:val>
                                        </p:tav>
                                        <p:tav tm="100000">
                                          <p:val>
                                            <p:strVal val="#ppt_x"/>
                                          </p:val>
                                        </p:tav>
                                      </p:tavLst>
                                    </p:anim>
                                    <p:animEffect transition="in" filter="wipe(right)">
                                      <p:cBhvr>
                                        <p:cTn id="17" dur="500"/>
                                        <p:tgtEl>
                                          <p:spTgt spid="3"/>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randombar(horizontal)">
                                      <p:cBhvr>
                                        <p:cTn id="21" dur="500"/>
                                        <p:tgtEl>
                                          <p:spTgt spid="70"/>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p:tgtEl>
                                          <p:spTgt spid="46"/>
                                        </p:tgtEl>
                                        <p:attrNameLst>
                                          <p:attrName>ppt_x</p:attrName>
                                        </p:attrNameLst>
                                      </p:cBhvr>
                                      <p:tavLst>
                                        <p:tav tm="0">
                                          <p:val>
                                            <p:strVal val="#ppt_x-#ppt_w*1.125000"/>
                                          </p:val>
                                        </p:tav>
                                        <p:tav tm="100000">
                                          <p:val>
                                            <p:strVal val="#ppt_x"/>
                                          </p:val>
                                        </p:tav>
                                      </p:tavLst>
                                    </p:anim>
                                    <p:animEffect transition="in" filter="wipe(right)">
                                      <p:cBhvr>
                                        <p:cTn id="26" dur="500"/>
                                        <p:tgtEl>
                                          <p:spTgt spid="46"/>
                                        </p:tgtEl>
                                      </p:cBhvr>
                                    </p:animEffect>
                                  </p:childTnLst>
                                </p:cTn>
                              </p:par>
                            </p:childTnLst>
                          </p:cTn>
                        </p:par>
                        <p:par>
                          <p:cTn id="27" fill="hold">
                            <p:stCondLst>
                              <p:cond delay="2000"/>
                            </p:stCondLst>
                            <p:childTnLst>
                              <p:par>
                                <p:cTn id="28" presetID="14" presetClass="entr" presetSubtype="10" fill="hold" grpId="0"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randombar(horizontal)">
                                      <p:cBhvr>
                                        <p:cTn id="3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0" grpId="0"/>
      <p:bldP spid="72" grpId="0"/>
      <p:bldP spid="7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1655" y="41438"/>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售后承诺</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7801660" y="889849"/>
            <a:ext cx="1863617" cy="2333401"/>
            <a:chOff x="7340574" y="1095599"/>
            <a:chExt cx="2859088" cy="3579812"/>
          </a:xfrm>
        </p:grpSpPr>
        <p:sp>
          <p:nvSpPr>
            <p:cNvPr id="44" name="椭圆 43"/>
            <p:cNvSpPr>
              <a:spLocks noChangeAspect="1"/>
            </p:cNvSpPr>
            <p:nvPr/>
          </p:nvSpPr>
          <p:spPr>
            <a:xfrm>
              <a:off x="7524246" y="2031338"/>
              <a:ext cx="2491742" cy="249174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同心圆 2"/>
            <p:cNvSpPr>
              <a:spLocks noChangeAspect="1"/>
            </p:cNvSpPr>
            <p:nvPr/>
          </p:nvSpPr>
          <p:spPr>
            <a:xfrm>
              <a:off x="7340574" y="1816324"/>
              <a:ext cx="2859088" cy="2859087"/>
            </a:xfrm>
            <a:prstGeom prst="donut">
              <a:avLst>
                <a:gd name="adj" fmla="val 7351"/>
              </a:avLst>
            </a:prstGeom>
            <a:solidFill>
              <a:schemeClr val="accent5">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a:endParaRPr lang="zh-CN" altLang="en-US" sz="1405">
                <a:solidFill>
                  <a:schemeClr val="tx1"/>
                </a:solidFill>
              </a:endParaRPr>
            </a:p>
          </p:txBody>
        </p:sp>
        <p:grpSp>
          <p:nvGrpSpPr>
            <p:cNvPr id="6" name="组合 5"/>
            <p:cNvGrpSpPr>
              <a:grpSpLocks noChangeAspect="1"/>
            </p:cNvGrpSpPr>
            <p:nvPr/>
          </p:nvGrpSpPr>
          <p:grpSpPr>
            <a:xfrm>
              <a:off x="8077174" y="1095599"/>
              <a:ext cx="1296988" cy="1670050"/>
              <a:chOff x="8041289" y="1286833"/>
              <a:chExt cx="1296988" cy="1670050"/>
            </a:xfrm>
          </p:grpSpPr>
          <p:grpSp>
            <p:nvGrpSpPr>
              <p:cNvPr id="7" name="组合 23"/>
              <p:cNvGrpSpPr/>
              <p:nvPr/>
            </p:nvGrpSpPr>
            <p:grpSpPr bwMode="auto">
              <a:xfrm rot="5400000">
                <a:off x="8041601" y="1660207"/>
                <a:ext cx="1296364" cy="1296988"/>
                <a:chOff x="4531729" y="3883599"/>
                <a:chExt cx="1296144" cy="1296144"/>
              </a:xfrm>
            </p:grpSpPr>
            <p:sp>
              <p:nvSpPr>
                <p:cNvPr id="10" name="泪滴形 9"/>
                <p:cNvSpPr/>
                <p:nvPr/>
              </p:nvSpPr>
              <p:spPr>
                <a:xfrm rot="13500000">
                  <a:off x="4531417" y="3883287"/>
                  <a:ext cx="1296144" cy="1296768"/>
                </a:xfrm>
                <a:prstGeom prst="teardrop">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50000"/>
                      </a:schemeClr>
                    </a:solidFill>
                  </a:endParaRPr>
                </a:p>
              </p:txBody>
            </p:sp>
            <p:sp>
              <p:nvSpPr>
                <p:cNvPr id="11" name="椭圆 10"/>
                <p:cNvSpPr/>
                <p:nvPr/>
              </p:nvSpPr>
              <p:spPr>
                <a:xfrm>
                  <a:off x="4718393" y="4070263"/>
                  <a:ext cx="922815" cy="922815"/>
                </a:xfrm>
                <a:prstGeom prst="ellipse">
                  <a:avLst/>
                </a:pr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50000"/>
                      </a:schemeClr>
                    </a:solidFill>
                  </a:endParaRPr>
                </a:p>
              </p:txBody>
            </p:sp>
          </p:grpSp>
          <p:sp>
            <p:nvSpPr>
              <p:cNvPr id="8" name="椭圆 7"/>
              <p:cNvSpPr/>
              <p:nvPr/>
            </p:nvSpPr>
            <p:spPr bwMode="auto">
              <a:xfrm rot="12600000">
                <a:off x="8569705" y="1286833"/>
                <a:ext cx="258369" cy="258245"/>
              </a:xfrm>
              <a:prstGeom prst="ellipse">
                <a:avLst/>
              </a:prstGeom>
              <a:solidFill>
                <a:schemeClr val="bg1">
                  <a:lumMod val="5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50000"/>
                    </a:schemeClr>
                  </a:solidFill>
                </a:endParaRPr>
              </a:p>
            </p:txBody>
          </p:sp>
          <p:sp>
            <p:nvSpPr>
              <p:cNvPr id="9" name="文本框 29"/>
              <p:cNvSpPr txBox="1"/>
              <p:nvPr/>
            </p:nvSpPr>
            <p:spPr bwMode="auto">
              <a:xfrm>
                <a:off x="8197011" y="1847886"/>
                <a:ext cx="650875" cy="523874"/>
              </a:xfrm>
              <a:prstGeom prst="rect">
                <a:avLst/>
              </a:prstGeom>
              <a:noFill/>
            </p:spPr>
            <p:txBody>
              <a:bodyPr wrap="none">
                <a:spAutoFit/>
              </a:bodyPr>
              <a:lstStyle/>
              <a:p>
                <a:pPr defTabSz="713105" fontAlgn="auto">
                  <a:spcBef>
                    <a:spcPts val="0"/>
                  </a:spcBef>
                  <a:spcAft>
                    <a:spcPts val="0"/>
                  </a:spcAft>
                  <a:defRPr/>
                </a:pPr>
                <a:r>
                  <a:rPr lang="en-US" altLang="zh-CN" sz="2800" b="1" dirty="0">
                    <a:solidFill>
                      <a:schemeClr val="accent5">
                        <a:lumMod val="50000"/>
                      </a:schemeClr>
                    </a:solidFill>
                    <a:latin typeface="Broadway" panose="04040905080B02020502" pitchFamily="82" charset="0"/>
                    <a:ea typeface="+mn-ea"/>
                  </a:rPr>
                  <a:t>03</a:t>
                </a:r>
                <a:endParaRPr lang="zh-CN" altLang="en-US" sz="2800" b="1" dirty="0">
                  <a:solidFill>
                    <a:schemeClr val="accent5">
                      <a:lumMod val="50000"/>
                    </a:schemeClr>
                  </a:solidFill>
                  <a:latin typeface="Broadway" panose="04040905080B02020502" pitchFamily="82" charset="0"/>
                  <a:ea typeface="+mn-ea"/>
                </a:endParaRPr>
              </a:p>
            </p:txBody>
          </p:sp>
        </p:grpSp>
      </p:grpSp>
      <p:grpSp>
        <p:nvGrpSpPr>
          <p:cNvPr id="33" name="组合 32"/>
          <p:cNvGrpSpPr/>
          <p:nvPr/>
        </p:nvGrpSpPr>
        <p:grpSpPr>
          <a:xfrm>
            <a:off x="5149575" y="866037"/>
            <a:ext cx="1870195" cy="2357214"/>
            <a:chOff x="4688489" y="1071786"/>
            <a:chExt cx="2859088" cy="3603625"/>
          </a:xfrm>
        </p:grpSpPr>
        <p:sp>
          <p:nvSpPr>
            <p:cNvPr id="43" name="椭圆 42"/>
            <p:cNvSpPr>
              <a:spLocks noChangeAspect="1"/>
            </p:cNvSpPr>
            <p:nvPr/>
          </p:nvSpPr>
          <p:spPr>
            <a:xfrm>
              <a:off x="4799062" y="2026498"/>
              <a:ext cx="2584280" cy="249174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同心圆 3"/>
            <p:cNvSpPr>
              <a:spLocks noChangeAspect="1"/>
            </p:cNvSpPr>
            <p:nvPr/>
          </p:nvSpPr>
          <p:spPr>
            <a:xfrm>
              <a:off x="4688489" y="1814736"/>
              <a:ext cx="2859088" cy="2860675"/>
            </a:xfrm>
            <a:prstGeom prst="donut">
              <a:avLst>
                <a:gd name="adj" fmla="val 7351"/>
              </a:avLst>
            </a:prstGeom>
            <a:solidFill>
              <a:schemeClr val="accent5">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a:endParaRPr lang="zh-CN" altLang="en-US" sz="1405">
                <a:solidFill>
                  <a:schemeClr val="tx1"/>
                </a:solidFill>
              </a:endParaRPr>
            </a:p>
          </p:txBody>
        </p:sp>
        <p:grpSp>
          <p:nvGrpSpPr>
            <p:cNvPr id="12" name="组合 11"/>
            <p:cNvGrpSpPr>
              <a:grpSpLocks noChangeAspect="1"/>
            </p:cNvGrpSpPr>
            <p:nvPr/>
          </p:nvGrpSpPr>
          <p:grpSpPr>
            <a:xfrm>
              <a:off x="5456839" y="1071786"/>
              <a:ext cx="1295400" cy="1671638"/>
              <a:chOff x="5456839" y="1263020"/>
              <a:chExt cx="1295400" cy="1671638"/>
            </a:xfrm>
          </p:grpSpPr>
          <p:grpSp>
            <p:nvGrpSpPr>
              <p:cNvPr id="13" name="组合 34"/>
              <p:cNvGrpSpPr/>
              <p:nvPr/>
            </p:nvGrpSpPr>
            <p:grpSpPr bwMode="auto">
              <a:xfrm>
                <a:off x="5456839" y="1639258"/>
                <a:ext cx="1295400" cy="1295400"/>
                <a:chOff x="4892010" y="2160244"/>
                <a:chExt cx="1296144" cy="1295526"/>
              </a:xfrm>
            </p:grpSpPr>
            <p:grpSp>
              <p:nvGrpSpPr>
                <p:cNvPr id="15" name="组合 13"/>
                <p:cNvGrpSpPr/>
                <p:nvPr/>
              </p:nvGrpSpPr>
              <p:grpSpPr bwMode="auto">
                <a:xfrm rot="5400000">
                  <a:off x="4892319" y="2159935"/>
                  <a:ext cx="1295526" cy="1296144"/>
                  <a:chOff x="2981394" y="2908566"/>
                  <a:chExt cx="1295526" cy="1296144"/>
                </a:xfrm>
              </p:grpSpPr>
              <p:sp>
                <p:nvSpPr>
                  <p:cNvPr id="17" name="泪滴形 16"/>
                  <p:cNvSpPr/>
                  <p:nvPr/>
                </p:nvSpPr>
                <p:spPr>
                  <a:xfrm rot="13500000">
                    <a:off x="2981085" y="2908875"/>
                    <a:ext cx="1296144" cy="1295526"/>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50000"/>
                        </a:schemeClr>
                      </a:solidFill>
                    </a:endParaRPr>
                  </a:p>
                </p:txBody>
              </p:sp>
              <p:sp>
                <p:nvSpPr>
                  <p:cNvPr id="18" name="椭圆 17"/>
                  <p:cNvSpPr/>
                  <p:nvPr/>
                </p:nvSpPr>
                <p:spPr>
                  <a:xfrm>
                    <a:off x="3167439" y="3095413"/>
                    <a:ext cx="922815" cy="922815"/>
                  </a:xfrm>
                  <a:prstGeom prst="ellipse">
                    <a:avLst/>
                  </a:pr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50000"/>
                        </a:schemeClr>
                      </a:solidFill>
                    </a:endParaRPr>
                  </a:p>
                </p:txBody>
              </p:sp>
            </p:grpSp>
            <p:sp>
              <p:nvSpPr>
                <p:cNvPr id="16" name="文本框 28"/>
                <p:cNvSpPr txBox="1"/>
                <p:nvPr/>
              </p:nvSpPr>
              <p:spPr>
                <a:xfrm>
                  <a:off x="5071385" y="2387252"/>
                  <a:ext cx="649661" cy="522339"/>
                </a:xfrm>
                <a:prstGeom prst="rect">
                  <a:avLst/>
                </a:prstGeom>
                <a:noFill/>
              </p:spPr>
              <p:txBody>
                <a:bodyPr wrap="none">
                  <a:spAutoFit/>
                </a:bodyPr>
                <a:lstStyle/>
                <a:p>
                  <a:pPr defTabSz="713105" fontAlgn="auto">
                    <a:spcBef>
                      <a:spcPts val="0"/>
                    </a:spcBef>
                    <a:spcAft>
                      <a:spcPts val="0"/>
                    </a:spcAft>
                    <a:defRPr/>
                  </a:pPr>
                  <a:r>
                    <a:rPr lang="en-US" altLang="zh-CN" sz="2800" b="1" dirty="0">
                      <a:solidFill>
                        <a:schemeClr val="accent5">
                          <a:lumMod val="50000"/>
                        </a:schemeClr>
                      </a:solidFill>
                      <a:latin typeface="Broadway" panose="04040905080B02020502" pitchFamily="82" charset="0"/>
                      <a:ea typeface="+mn-ea"/>
                    </a:rPr>
                    <a:t>02</a:t>
                  </a:r>
                  <a:endParaRPr lang="zh-CN" altLang="en-US" sz="2800" b="1" dirty="0">
                    <a:solidFill>
                      <a:schemeClr val="accent5">
                        <a:lumMod val="50000"/>
                      </a:schemeClr>
                    </a:solidFill>
                    <a:latin typeface="Broadway" panose="04040905080B02020502" pitchFamily="82" charset="0"/>
                    <a:ea typeface="+mn-ea"/>
                  </a:endParaRPr>
                </a:p>
              </p:txBody>
            </p:sp>
          </p:grpSp>
          <p:sp>
            <p:nvSpPr>
              <p:cNvPr id="14" name="椭圆 13"/>
              <p:cNvSpPr/>
              <p:nvPr/>
            </p:nvSpPr>
            <p:spPr bwMode="auto">
              <a:xfrm rot="12600000">
                <a:off x="5986053" y="1263020"/>
                <a:ext cx="258053" cy="258176"/>
              </a:xfrm>
              <a:prstGeom prst="ellipse">
                <a:avLst/>
              </a:prstGeom>
              <a:solidFill>
                <a:schemeClr val="bg1">
                  <a:lumMod val="5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50000"/>
                    </a:schemeClr>
                  </a:solidFill>
                </a:endParaRPr>
              </a:p>
            </p:txBody>
          </p:sp>
        </p:grpSp>
      </p:grpSp>
      <p:grpSp>
        <p:nvGrpSpPr>
          <p:cNvPr id="32" name="组合 31"/>
          <p:cNvGrpSpPr/>
          <p:nvPr/>
        </p:nvGrpSpPr>
        <p:grpSpPr>
          <a:xfrm>
            <a:off x="2510417" y="881964"/>
            <a:ext cx="1885309" cy="2376264"/>
            <a:chOff x="2041809" y="1052736"/>
            <a:chExt cx="2859088" cy="3603625"/>
          </a:xfrm>
        </p:grpSpPr>
        <p:sp>
          <p:nvSpPr>
            <p:cNvPr id="5" name="同心圆 4"/>
            <p:cNvSpPr>
              <a:spLocks noChangeAspect="1"/>
            </p:cNvSpPr>
            <p:nvPr/>
          </p:nvSpPr>
          <p:spPr>
            <a:xfrm>
              <a:off x="2041809" y="1797274"/>
              <a:ext cx="2859088" cy="2859087"/>
            </a:xfrm>
            <a:prstGeom prst="donut">
              <a:avLst>
                <a:gd name="adj" fmla="val 7351"/>
              </a:avLst>
            </a:prstGeom>
            <a:solidFill>
              <a:schemeClr val="accent5">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tx1"/>
                </a:solidFill>
              </a:endParaRPr>
            </a:p>
          </p:txBody>
        </p:sp>
        <p:grpSp>
          <p:nvGrpSpPr>
            <p:cNvPr id="31" name="组合 30"/>
            <p:cNvGrpSpPr/>
            <p:nvPr/>
          </p:nvGrpSpPr>
          <p:grpSpPr>
            <a:xfrm>
              <a:off x="2225482" y="1052736"/>
              <a:ext cx="2491742" cy="3419950"/>
              <a:chOff x="2225482" y="1052736"/>
              <a:chExt cx="2491742" cy="3419950"/>
            </a:xfrm>
          </p:grpSpPr>
          <p:sp>
            <p:nvSpPr>
              <p:cNvPr id="42" name="椭圆 41"/>
              <p:cNvSpPr>
                <a:spLocks noChangeAspect="1"/>
              </p:cNvSpPr>
              <p:nvPr/>
            </p:nvSpPr>
            <p:spPr>
              <a:xfrm>
                <a:off x="2225482" y="1980944"/>
                <a:ext cx="2491742" cy="249174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a:grpSpLocks noChangeAspect="1"/>
              </p:cNvGrpSpPr>
              <p:nvPr/>
            </p:nvGrpSpPr>
            <p:grpSpPr>
              <a:xfrm>
                <a:off x="2841909" y="1052736"/>
                <a:ext cx="1295400" cy="1668463"/>
                <a:chOff x="2872389" y="1243970"/>
                <a:chExt cx="1295400" cy="1668463"/>
              </a:xfrm>
            </p:grpSpPr>
            <p:grpSp>
              <p:nvGrpSpPr>
                <p:cNvPr id="20" name="组合 39"/>
                <p:cNvGrpSpPr/>
                <p:nvPr/>
              </p:nvGrpSpPr>
              <p:grpSpPr bwMode="auto">
                <a:xfrm>
                  <a:off x="2872389" y="1616311"/>
                  <a:ext cx="1295400" cy="1296122"/>
                  <a:chOff x="1301082" y="2093483"/>
                  <a:chExt cx="1296144" cy="1296144"/>
                </a:xfrm>
              </p:grpSpPr>
              <p:grpSp>
                <p:nvGrpSpPr>
                  <p:cNvPr id="22" name="组合 9"/>
                  <p:cNvGrpSpPr/>
                  <p:nvPr/>
                </p:nvGrpSpPr>
                <p:grpSpPr bwMode="auto">
                  <a:xfrm rot="5400000">
                    <a:off x="1301082" y="2093483"/>
                    <a:ext cx="1296144" cy="1296144"/>
                    <a:chOff x="1208199" y="1992052"/>
                    <a:chExt cx="1296144" cy="1296144"/>
                  </a:xfrm>
                </p:grpSpPr>
                <p:sp>
                  <p:nvSpPr>
                    <p:cNvPr id="24" name="泪滴形 23"/>
                    <p:cNvSpPr/>
                    <p:nvPr/>
                  </p:nvSpPr>
                  <p:spPr>
                    <a:xfrm rot="13500000">
                      <a:off x="1208560" y="1992413"/>
                      <a:ext cx="1296144" cy="1295422"/>
                    </a:xfrm>
                    <a:prstGeom prst="teardrop">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50000"/>
                          </a:schemeClr>
                        </a:solidFill>
                      </a:endParaRPr>
                    </a:p>
                  </p:txBody>
                </p:sp>
                <p:sp>
                  <p:nvSpPr>
                    <p:cNvPr id="25" name="椭圆 24"/>
                    <p:cNvSpPr/>
                    <p:nvPr/>
                  </p:nvSpPr>
                  <p:spPr>
                    <a:xfrm>
                      <a:off x="1378391" y="2172596"/>
                      <a:ext cx="922815" cy="922815"/>
                    </a:xfrm>
                    <a:prstGeom prst="ellipse">
                      <a:avLst/>
                    </a:pr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dirty="0">
                        <a:solidFill>
                          <a:schemeClr val="accent5">
                            <a:lumMod val="50000"/>
                          </a:schemeClr>
                        </a:solidFill>
                      </a:endParaRPr>
                    </a:p>
                  </p:txBody>
                </p:sp>
              </p:grpSp>
              <p:sp>
                <p:nvSpPr>
                  <p:cNvPr id="23" name="文本框 27"/>
                  <p:cNvSpPr txBox="1"/>
                  <p:nvPr/>
                </p:nvSpPr>
                <p:spPr>
                  <a:xfrm>
                    <a:off x="1485958" y="2312246"/>
                    <a:ext cx="629011" cy="522297"/>
                  </a:xfrm>
                  <a:prstGeom prst="rect">
                    <a:avLst/>
                  </a:prstGeom>
                  <a:noFill/>
                </p:spPr>
                <p:txBody>
                  <a:bodyPr wrap="none">
                    <a:spAutoFit/>
                  </a:bodyPr>
                  <a:lstStyle/>
                  <a:p>
                    <a:pPr defTabSz="713105" fontAlgn="auto">
                      <a:spcBef>
                        <a:spcPts val="0"/>
                      </a:spcBef>
                      <a:spcAft>
                        <a:spcPts val="0"/>
                      </a:spcAft>
                      <a:defRPr/>
                    </a:pPr>
                    <a:r>
                      <a:rPr lang="en-US" altLang="zh-CN" sz="2800" b="1" dirty="0">
                        <a:solidFill>
                          <a:schemeClr val="accent5">
                            <a:lumMod val="50000"/>
                          </a:schemeClr>
                        </a:solidFill>
                        <a:latin typeface="Broadway" panose="04040905080B02020502" pitchFamily="82" charset="0"/>
                        <a:ea typeface="+mn-ea"/>
                      </a:rPr>
                      <a:t>01</a:t>
                    </a:r>
                    <a:endParaRPr lang="zh-CN" altLang="en-US" sz="2800" b="1" dirty="0">
                      <a:solidFill>
                        <a:schemeClr val="accent5">
                          <a:lumMod val="50000"/>
                        </a:schemeClr>
                      </a:solidFill>
                      <a:latin typeface="Broadway" panose="04040905080B02020502" pitchFamily="82" charset="0"/>
                      <a:ea typeface="+mn-ea"/>
                    </a:endParaRPr>
                  </a:p>
                </p:txBody>
              </p:sp>
            </p:grpSp>
            <p:sp>
              <p:nvSpPr>
                <p:cNvPr id="21" name="椭圆 20"/>
                <p:cNvSpPr/>
                <p:nvPr/>
              </p:nvSpPr>
              <p:spPr bwMode="auto">
                <a:xfrm rot="12600000">
                  <a:off x="3391061" y="1243970"/>
                  <a:ext cx="258053" cy="258197"/>
                </a:xfrm>
                <a:prstGeom prst="ellipse">
                  <a:avLst/>
                </a:prstGeom>
                <a:solidFill>
                  <a:schemeClr val="bg1">
                    <a:lumMod val="5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50000"/>
                      </a:schemeClr>
                    </a:solidFill>
                  </a:endParaRPr>
                </a:p>
              </p:txBody>
            </p:sp>
          </p:grpSp>
        </p:grpSp>
      </p:grpSp>
      <p:sp>
        <p:nvSpPr>
          <p:cNvPr id="26" name="TextBox 25"/>
          <p:cNvSpPr txBox="1">
            <a:spLocks noChangeAspect="1" noChangeArrowheads="1"/>
          </p:cNvSpPr>
          <p:nvPr/>
        </p:nvSpPr>
        <p:spPr bwMode="auto">
          <a:xfrm>
            <a:off x="1950455" y="3231669"/>
            <a:ext cx="3098247" cy="941155"/>
          </a:xfrm>
          <a:prstGeom prst="rect">
            <a:avLst/>
          </a:prstGeom>
          <a:noFill/>
          <a:ln w="9525">
            <a:noFill/>
            <a:miter lim="800000"/>
          </a:ln>
        </p:spPr>
        <p:txBody>
          <a:bodyPr wrap="square">
            <a:spAutoFit/>
          </a:bodyPr>
          <a:lstStyle/>
          <a:p>
            <a:pPr algn="ctr">
              <a:lnSpc>
                <a:spcPct val="120000"/>
              </a:lnSpc>
            </a:pPr>
            <a:r>
              <a:rPr lang="zh-CN" altLang="en-US" sz="2400" b="1" dirty="0">
                <a:solidFill>
                  <a:schemeClr val="accent5">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质量三包</a:t>
            </a:r>
            <a:endParaRPr lang="en-US" altLang="zh-CN" sz="2400" b="1" dirty="0">
              <a:solidFill>
                <a:schemeClr val="accent5">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2400" b="1" dirty="0">
                <a:solidFill>
                  <a:schemeClr val="accent5">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（包修、包换、包退）</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7" name="TextBox 26"/>
          <p:cNvSpPr txBox="1">
            <a:spLocks noChangeAspect="1" noChangeArrowheads="1"/>
          </p:cNvSpPr>
          <p:nvPr/>
        </p:nvSpPr>
        <p:spPr bwMode="auto">
          <a:xfrm>
            <a:off x="5157182" y="3438811"/>
            <a:ext cx="2023732" cy="497957"/>
          </a:xfrm>
          <a:prstGeom prst="rect">
            <a:avLst/>
          </a:prstGeom>
          <a:noFill/>
          <a:ln w="9525">
            <a:noFill/>
            <a:miter lim="800000"/>
          </a:ln>
        </p:spPr>
        <p:txBody>
          <a:bodyPr wrap="square">
            <a:spAutoFit/>
          </a:bodyPr>
          <a:lstStyle/>
          <a:p>
            <a:pPr algn="ctr">
              <a:lnSpc>
                <a:spcPct val="120000"/>
              </a:lnSpc>
            </a:pPr>
            <a:r>
              <a:rPr lang="zh-CN" altLang="en-US" sz="2400" b="1" dirty="0">
                <a:solidFill>
                  <a:schemeClr val="accent5">
                    <a:lumMod val="50000"/>
                  </a:schemeClr>
                </a:solidFill>
                <a:latin typeface="微软雅黑" panose="020B0503020204020204" pitchFamily="34" charset="-122"/>
                <a:ea typeface="微软雅黑" panose="020B0503020204020204" pitchFamily="34" charset="-122"/>
              </a:rPr>
              <a:t>终生跟踪维护</a:t>
            </a:r>
            <a:endParaRPr lang="zh-CN" altLang="en-US" sz="24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8" name="TextBox 27"/>
          <p:cNvSpPr txBox="1">
            <a:spLocks noChangeAspect="1" noChangeArrowheads="1"/>
          </p:cNvSpPr>
          <p:nvPr/>
        </p:nvSpPr>
        <p:spPr bwMode="auto">
          <a:xfrm>
            <a:off x="7793051" y="3415533"/>
            <a:ext cx="1891827" cy="497957"/>
          </a:xfrm>
          <a:prstGeom prst="rect">
            <a:avLst/>
          </a:prstGeom>
          <a:noFill/>
          <a:ln w="9525">
            <a:noFill/>
            <a:miter lim="800000"/>
          </a:ln>
        </p:spPr>
        <p:txBody>
          <a:bodyPr wrap="square">
            <a:spAutoFit/>
          </a:bodyPr>
          <a:lstStyle/>
          <a:p>
            <a:pPr algn="ctr">
              <a:lnSpc>
                <a:spcPct val="120000"/>
              </a:lnSpc>
            </a:pPr>
            <a:r>
              <a:rPr lang="en-US" altLang="zh-CN" sz="2400" b="1" dirty="0">
                <a:solidFill>
                  <a:schemeClr val="accent5">
                    <a:lumMod val="50000"/>
                  </a:schemeClr>
                </a:solidFill>
                <a:latin typeface="微软雅黑" panose="020B0503020204020204" pitchFamily="34" charset="-122"/>
                <a:ea typeface="微软雅黑" panose="020B0503020204020204" pitchFamily="34" charset="-122"/>
              </a:rPr>
              <a:t>24</a:t>
            </a:r>
            <a:r>
              <a:rPr lang="zh-CN" altLang="en-US" sz="2400" b="1" dirty="0">
                <a:solidFill>
                  <a:schemeClr val="accent5">
                    <a:lumMod val="50000"/>
                  </a:schemeClr>
                </a:solidFill>
                <a:latin typeface="微软雅黑" panose="020B0503020204020204" pitchFamily="34" charset="-122"/>
                <a:ea typeface="微软雅黑" panose="020B0503020204020204" pitchFamily="34" charset="-122"/>
              </a:rPr>
              <a:t>个月免保</a:t>
            </a:r>
            <a:endParaRPr lang="zh-CN" altLang="en-US" sz="24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9" name="TextBox 28"/>
          <p:cNvSpPr txBox="1">
            <a:spLocks noChangeArrowheads="1"/>
          </p:cNvSpPr>
          <p:nvPr/>
        </p:nvSpPr>
        <p:spPr bwMode="auto">
          <a:xfrm>
            <a:off x="334566" y="4249708"/>
            <a:ext cx="11449272" cy="2494144"/>
          </a:xfrm>
          <a:prstGeom prst="rect">
            <a:avLst/>
          </a:prstGeom>
          <a:noFill/>
          <a:ln w="9525">
            <a:noFill/>
            <a:miter lim="800000"/>
          </a:ln>
        </p:spPr>
        <p:txBody>
          <a:bodyPr wrap="square">
            <a:spAutoFit/>
          </a:bodyPr>
          <a:lstStyle/>
          <a:p>
            <a:pPr>
              <a:lnSpc>
                <a:spcPct val="110000"/>
              </a:lnSpc>
            </a:pPr>
            <a:r>
              <a:rPr lang="zh-CN" altLang="en-US" sz="1300" dirty="0">
                <a:solidFill>
                  <a:schemeClr val="tx1">
                    <a:lumMod val="75000"/>
                    <a:lumOff val="25000"/>
                  </a:schemeClr>
                </a:solidFill>
                <a:latin typeface="Arial" panose="020B0604020202020204" pitchFamily="34" charset="0"/>
                <a:ea typeface="黑体" panose="02010609060101010101" charset="-122"/>
                <a:cs typeface="Arial" panose="020B0604020202020204" pitchFamily="34" charset="0"/>
              </a:rPr>
              <a:t>    </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我公司生产的各类“</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酒店客房控制管理系统</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”设备技术先进、产品稳定，所有产品均经过严格的测试检验，保证产品合格出厂。</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a:t>
            </a:r>
            <a:endPar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pP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遵守质量法规，落实质量责任，重合同，守信用。为用户提供</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三保</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（保证提供优质的产品；保证提供充足的配件；保证提供良好的技术服务。）产品实行</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三包</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（包修、包换、包退）。</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a:t>
            </a:r>
            <a:endPar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pP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凡是使用我公司产品的工程用户</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不论三包期（</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24</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个月）内外</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，本公司都可提供技术咨询服务和提供调试、</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维修</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、性能鉴定等服务。公司设有</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24</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小时售后服务热线电话，及时为用户服务，接到用户报修通知后</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8</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小时内赶到现场，并连续进行维修，直至故障排除并完全恢复正常服务为止。本公司保证派出维修服务人员到位服务，负责将系统设备修复到正常状态，服务不到位，在未得到用户许可，维修服务人员不撤离现场。同时我公司备有足够的零备件，以满足工程的维修需要。 </a:t>
            </a:r>
            <a:endPar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pP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我公司为工程用户所提供的全部系统设备提供为期</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24</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个月的免费保修期，时间从本主机设备安装调试完成</a:t>
            </a:r>
            <a:r>
              <a:rPr lang="en-US" altLang="zh-CN"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验收合格之日起计算。免费保修包括对我公司所提供的全部系统设备系统常规检查、调校等内容。当由于设备本身质量原因造成的任何损伤或损坏，我公司均免费负责修理或更换。</a:t>
            </a:r>
            <a:endPar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pPr>
            <a:r>
              <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在免费保修期结束时，我公司将会指定专业工程师对我公司提供的全部系统设备进行一次全面的测试和检查，若系统设备有任何缺陷均由我公司免费修理，并得到工程业主的相关人员认可。在修理之后，我公司将成因、补救措施、完成修理及恢复正常的时间和日期等报告一式两份以书面形式递交给工程业主。</a:t>
            </a:r>
            <a:endParaRPr lang="zh-CN" altLang="en-US" sz="1300" dirty="0">
              <a:solidFill>
                <a:schemeClr val="tx1">
                  <a:lumMod val="75000"/>
                  <a:lumOff val="2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sym typeface="Arial" panose="020B0604020202020204" pitchFamily="34"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35" presetClass="emph" presetSubtype="0" fill="hold" nodeType="afterEffect">
                                  <p:stCondLst>
                                    <p:cond delay="0"/>
                                  </p:stCondLst>
                                  <p:childTnLst>
                                    <p:anim calcmode="discrete" valueType="str">
                                      <p:cBhvr>
                                        <p:cTn id="11" dur="1000" fill="hold"/>
                                        <p:tgtEl>
                                          <p:spTgt spid="32"/>
                                        </p:tgtEl>
                                        <p:attrNameLst>
                                          <p:attrName>style.visibility</p:attrName>
                                        </p:attrNameLst>
                                      </p:cBhvr>
                                      <p:tavLst>
                                        <p:tav tm="0">
                                          <p:val>
                                            <p:strVal val="hidden"/>
                                          </p:val>
                                        </p:tav>
                                        <p:tav tm="50000">
                                          <p:val>
                                            <p:strVal val="visible"/>
                                          </p:val>
                                        </p:tav>
                                      </p:tavLst>
                                    </p:anim>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250"/>
                                        <p:tgtEl>
                                          <p:spTgt spid="26"/>
                                        </p:tgtEl>
                                      </p:cBhvr>
                                    </p:animEffect>
                                  </p:childTnLst>
                                </p:cTn>
                              </p:par>
                            </p:childTnLst>
                          </p:cTn>
                        </p:par>
                        <p:par>
                          <p:cTn id="16" fill="hold">
                            <p:stCondLst>
                              <p:cond delay="1500"/>
                            </p:stCondLst>
                            <p:childTnLst>
                              <p:par>
                                <p:cTn id="17" presetID="35" presetClass="emph" presetSubtype="0" fill="hold" nodeType="afterEffect">
                                  <p:stCondLst>
                                    <p:cond delay="0"/>
                                  </p:stCondLst>
                                  <p:childTnLst>
                                    <p:anim calcmode="discrete" valueType="str">
                                      <p:cBhvr>
                                        <p:cTn id="18" dur="1000" fill="hold"/>
                                        <p:tgtEl>
                                          <p:spTgt spid="33"/>
                                        </p:tgtEl>
                                        <p:attrNameLst>
                                          <p:attrName>style.visibility</p:attrName>
                                        </p:attrNameLst>
                                      </p:cBhvr>
                                      <p:tavLst>
                                        <p:tav tm="0">
                                          <p:val>
                                            <p:strVal val="hidden"/>
                                          </p:val>
                                        </p:tav>
                                        <p:tav tm="50000">
                                          <p:val>
                                            <p:strVal val="visible"/>
                                          </p:val>
                                        </p:tav>
                                      </p:tavLst>
                                    </p:anim>
                                  </p:childTnLst>
                                </p:cTn>
                              </p:par>
                            </p:childTnLst>
                          </p:cTn>
                        </p:par>
                        <p:par>
                          <p:cTn id="19" fill="hold">
                            <p:stCondLst>
                              <p:cond delay="2500"/>
                            </p:stCondLst>
                            <p:childTnLst>
                              <p:par>
                                <p:cTn id="20" presetID="14" presetClass="entr" presetSubtype="1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250"/>
                                        <p:tgtEl>
                                          <p:spTgt spid="27"/>
                                        </p:tgtEl>
                                      </p:cBhvr>
                                    </p:animEffect>
                                  </p:childTnLst>
                                </p:cTn>
                              </p:par>
                            </p:childTnLst>
                          </p:cTn>
                        </p:par>
                        <p:par>
                          <p:cTn id="23" fill="hold">
                            <p:stCondLst>
                              <p:cond delay="3000"/>
                            </p:stCondLst>
                            <p:childTnLst>
                              <p:par>
                                <p:cTn id="24" presetID="35" presetClass="emph" presetSubtype="0" fill="hold" nodeType="afterEffect">
                                  <p:stCondLst>
                                    <p:cond delay="0"/>
                                  </p:stCondLst>
                                  <p:childTnLst>
                                    <p:anim calcmode="discrete" valueType="str">
                                      <p:cBhvr>
                                        <p:cTn id="25" dur="1000" fill="hold"/>
                                        <p:tgtEl>
                                          <p:spTgt spid="34"/>
                                        </p:tgtEl>
                                        <p:attrNameLst>
                                          <p:attrName>style.visibility</p:attrName>
                                        </p:attrNameLst>
                                      </p:cBhvr>
                                      <p:tavLst>
                                        <p:tav tm="0">
                                          <p:val>
                                            <p:strVal val="hidden"/>
                                          </p:val>
                                        </p:tav>
                                        <p:tav tm="50000">
                                          <p:val>
                                            <p:strVal val="visible"/>
                                          </p:val>
                                        </p:tav>
                                      </p:tavLst>
                                    </p:anim>
                                  </p:childTnLst>
                                </p:cTn>
                              </p:par>
                            </p:childTnLst>
                          </p:cTn>
                        </p:par>
                        <p:par>
                          <p:cTn id="26" fill="hold">
                            <p:stCondLst>
                              <p:cond delay="4000"/>
                            </p:stCondLst>
                            <p:childTnLst>
                              <p:par>
                                <p:cTn id="27" presetID="14" presetClass="entr" presetSubtype="1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randombar(horizontal)">
                                      <p:cBhvr>
                                        <p:cTn id="29" dur="250"/>
                                        <p:tgtEl>
                                          <p:spTgt spid="28"/>
                                        </p:tgtEl>
                                      </p:cBhvr>
                                    </p:animEffect>
                                  </p:childTnLst>
                                </p:cTn>
                              </p:par>
                            </p:childTnLst>
                          </p:cTn>
                        </p:par>
                        <p:par>
                          <p:cTn id="30" fill="hold">
                            <p:stCondLst>
                              <p:cond delay="4500"/>
                            </p:stCondLst>
                            <p:childTnLst>
                              <p:par>
                                <p:cTn id="31" presetID="14" presetClass="entr" presetSubtype="1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randombar(horizontal)">
                                      <p:cBhvr>
                                        <p:cTn id="33"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p:bldP spid="27" grpId="0"/>
      <p:bldP spid="28" grpId="0"/>
      <p:bldP spid="2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622" y="52090"/>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培训计划</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327132" y="3111508"/>
            <a:ext cx="2898551" cy="3114507"/>
          </a:xfrm>
          <a:prstGeom prst="rect">
            <a:avLst/>
          </a:prstGeom>
        </p:spPr>
        <p:txBody>
          <a:bodyPr wrap="square">
            <a:spAutoFit/>
          </a:bodyPr>
          <a:lstStyle/>
          <a:p>
            <a:pPr>
              <a:lnSpc>
                <a:spcPct val="11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客户控制系统的工程施工过程中，由我方工程技术人员对甲方的工程技术人员进行工程图纸、系统接线图纸、系统控制图纸和其他相关连的技术图纸培训。使其能够明确了解工程的设计意图，电气预埋管线的走向和管内穿放线路。进行客房控制系统强电线路，控制线路和其他相关线路的安装接线培训。使其能够明确认识系统的接线关系，控制关系和接线编号，便于日常的检测维修，进行客房控制系统的检测、调试技术培训。使其能够明确掌握系统各个控制功能电路板的控制功能和相互的连接控制关系，掌握系统的基本检测调试方法和流程，培训时间视工程进度情况分步进行。</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629298" y="2179252"/>
            <a:ext cx="2165546" cy="813627"/>
            <a:chOff x="3492500" y="3565525"/>
            <a:chExt cx="2222500" cy="835025"/>
          </a:xfrm>
          <a:solidFill>
            <a:srgbClr val="09C989"/>
          </a:solidFill>
        </p:grpSpPr>
        <p:sp>
          <p:nvSpPr>
            <p:cNvPr id="4" name="任意多边形 3"/>
            <p:cNvSpPr/>
            <p:nvPr/>
          </p:nvSpPr>
          <p:spPr>
            <a:xfrm>
              <a:off x="3492500" y="4006850"/>
              <a:ext cx="161925" cy="393700"/>
            </a:xfrm>
            <a:custGeom>
              <a:avLst/>
              <a:gdLst>
                <a:gd name="connsiteX0" fmla="*/ 0 w 161925"/>
                <a:gd name="connsiteY0" fmla="*/ 0 h 393700"/>
                <a:gd name="connsiteX1" fmla="*/ 0 w 161925"/>
                <a:gd name="connsiteY1" fmla="*/ 161925 h 393700"/>
                <a:gd name="connsiteX2" fmla="*/ 155575 w 161925"/>
                <a:gd name="connsiteY2" fmla="*/ 393700 h 393700"/>
                <a:gd name="connsiteX3" fmla="*/ 161925 w 161925"/>
                <a:gd name="connsiteY3" fmla="*/ 231775 h 393700"/>
                <a:gd name="connsiteX4" fmla="*/ 0 w 161925"/>
                <a:gd name="connsiteY4" fmla="*/ 0 h 393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925" h="393700">
                  <a:moveTo>
                    <a:pt x="0" y="0"/>
                  </a:moveTo>
                  <a:lnTo>
                    <a:pt x="0" y="161925"/>
                  </a:lnTo>
                  <a:lnTo>
                    <a:pt x="155575" y="393700"/>
                  </a:lnTo>
                  <a:lnTo>
                    <a:pt x="161925" y="231775"/>
                  </a:lnTo>
                  <a:lnTo>
                    <a:pt x="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5" name="任意多边形 4"/>
            <p:cNvSpPr/>
            <p:nvPr/>
          </p:nvSpPr>
          <p:spPr>
            <a:xfrm>
              <a:off x="5149850" y="3565525"/>
              <a:ext cx="330200" cy="609600"/>
            </a:xfrm>
            <a:custGeom>
              <a:avLst/>
              <a:gdLst>
                <a:gd name="connsiteX0" fmla="*/ 0 w 330200"/>
                <a:gd name="connsiteY0" fmla="*/ 0 h 609600"/>
                <a:gd name="connsiteX1" fmla="*/ 0 w 330200"/>
                <a:gd name="connsiteY1" fmla="*/ 155575 h 609600"/>
                <a:gd name="connsiteX2" fmla="*/ 327025 w 330200"/>
                <a:gd name="connsiteY2" fmla="*/ 609600 h 609600"/>
                <a:gd name="connsiteX3" fmla="*/ 330200 w 330200"/>
                <a:gd name="connsiteY3" fmla="*/ 450850 h 609600"/>
                <a:gd name="connsiteX4" fmla="*/ 0 w 330200"/>
                <a:gd name="connsiteY4" fmla="*/ 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 h="609600">
                  <a:moveTo>
                    <a:pt x="0" y="0"/>
                  </a:moveTo>
                  <a:lnTo>
                    <a:pt x="0" y="155575"/>
                  </a:lnTo>
                  <a:lnTo>
                    <a:pt x="327025" y="609600"/>
                  </a:lnTo>
                  <a:cubicBezTo>
                    <a:pt x="328083" y="556683"/>
                    <a:pt x="329142" y="503767"/>
                    <a:pt x="330200" y="450850"/>
                  </a:cubicBezTo>
                  <a:lnTo>
                    <a:pt x="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6" name="任意多边形 5"/>
            <p:cNvSpPr/>
            <p:nvPr/>
          </p:nvSpPr>
          <p:spPr>
            <a:xfrm>
              <a:off x="3498850" y="3571875"/>
              <a:ext cx="2209800" cy="663575"/>
            </a:xfrm>
            <a:custGeom>
              <a:avLst/>
              <a:gdLst>
                <a:gd name="connsiteX0" fmla="*/ 0 w 2209800"/>
                <a:gd name="connsiteY0" fmla="*/ 438150 h 663575"/>
                <a:gd name="connsiteX1" fmla="*/ 158750 w 2209800"/>
                <a:gd name="connsiteY1" fmla="*/ 663575 h 663575"/>
                <a:gd name="connsiteX2" fmla="*/ 1901825 w 2209800"/>
                <a:gd name="connsiteY2" fmla="*/ 339725 h 663575"/>
                <a:gd name="connsiteX3" fmla="*/ 1978025 w 2209800"/>
                <a:gd name="connsiteY3" fmla="*/ 450850 h 663575"/>
                <a:gd name="connsiteX4" fmla="*/ 2209800 w 2209800"/>
                <a:gd name="connsiteY4" fmla="*/ 142875 h 663575"/>
                <a:gd name="connsiteX5" fmla="*/ 1657350 w 2209800"/>
                <a:gd name="connsiteY5" fmla="*/ 0 h 663575"/>
                <a:gd name="connsiteX6" fmla="*/ 1736725 w 2209800"/>
                <a:gd name="connsiteY6" fmla="*/ 107950 h 663575"/>
                <a:gd name="connsiteX7" fmla="*/ 0 w 2209800"/>
                <a:gd name="connsiteY7" fmla="*/ 438150 h 66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9800" h="663575">
                  <a:moveTo>
                    <a:pt x="0" y="438150"/>
                  </a:moveTo>
                  <a:lnTo>
                    <a:pt x="158750" y="663575"/>
                  </a:lnTo>
                  <a:lnTo>
                    <a:pt x="1901825" y="339725"/>
                  </a:lnTo>
                  <a:lnTo>
                    <a:pt x="1978025" y="450850"/>
                  </a:lnTo>
                  <a:lnTo>
                    <a:pt x="2209800" y="142875"/>
                  </a:lnTo>
                  <a:lnTo>
                    <a:pt x="1657350" y="0"/>
                  </a:lnTo>
                  <a:lnTo>
                    <a:pt x="1736725" y="107950"/>
                  </a:lnTo>
                  <a:lnTo>
                    <a:pt x="0" y="43815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7" name="任意多边形 6"/>
            <p:cNvSpPr/>
            <p:nvPr/>
          </p:nvSpPr>
          <p:spPr>
            <a:xfrm>
              <a:off x="3653203" y="3911600"/>
              <a:ext cx="1750647" cy="488950"/>
            </a:xfrm>
            <a:custGeom>
              <a:avLst/>
              <a:gdLst>
                <a:gd name="connsiteX0" fmla="*/ 1222 w 1750647"/>
                <a:gd name="connsiteY0" fmla="*/ 488950 h 488950"/>
                <a:gd name="connsiteX1" fmla="*/ 1741122 w 1750647"/>
                <a:gd name="connsiteY1" fmla="*/ 152400 h 488950"/>
                <a:gd name="connsiteX2" fmla="*/ 1750647 w 1750647"/>
                <a:gd name="connsiteY2" fmla="*/ 0 h 488950"/>
                <a:gd name="connsiteX3" fmla="*/ 1222 w 1750647"/>
                <a:gd name="connsiteY3" fmla="*/ 333375 h 488950"/>
                <a:gd name="connsiteX4" fmla="*/ 1222 w 1750647"/>
                <a:gd name="connsiteY4" fmla="*/ 488950 h 488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647" h="488950">
                  <a:moveTo>
                    <a:pt x="1222" y="488950"/>
                  </a:moveTo>
                  <a:lnTo>
                    <a:pt x="1741122" y="152400"/>
                  </a:lnTo>
                  <a:lnTo>
                    <a:pt x="1750647" y="0"/>
                  </a:lnTo>
                  <a:lnTo>
                    <a:pt x="1222" y="333375"/>
                  </a:lnTo>
                  <a:cubicBezTo>
                    <a:pt x="164" y="383117"/>
                    <a:pt x="-895" y="432858"/>
                    <a:pt x="1222" y="48895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8" name="任意多边形 7"/>
            <p:cNvSpPr/>
            <p:nvPr/>
          </p:nvSpPr>
          <p:spPr>
            <a:xfrm>
              <a:off x="5473700" y="3711575"/>
              <a:ext cx="241300" cy="466725"/>
            </a:xfrm>
            <a:custGeom>
              <a:avLst/>
              <a:gdLst>
                <a:gd name="connsiteX0" fmla="*/ 241300 w 241300"/>
                <a:gd name="connsiteY0" fmla="*/ 0 h 466725"/>
                <a:gd name="connsiteX1" fmla="*/ 228600 w 241300"/>
                <a:gd name="connsiteY1" fmla="*/ 177800 h 466725"/>
                <a:gd name="connsiteX2" fmla="*/ 3175 w 241300"/>
                <a:gd name="connsiteY2" fmla="*/ 466725 h 466725"/>
                <a:gd name="connsiteX3" fmla="*/ 0 w 241300"/>
                <a:gd name="connsiteY3" fmla="*/ 304800 h 466725"/>
                <a:gd name="connsiteX4" fmla="*/ 241300 w 241300"/>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466725">
                  <a:moveTo>
                    <a:pt x="241300" y="0"/>
                  </a:moveTo>
                  <a:lnTo>
                    <a:pt x="228600" y="177800"/>
                  </a:lnTo>
                  <a:lnTo>
                    <a:pt x="3175" y="466725"/>
                  </a:lnTo>
                  <a:cubicBezTo>
                    <a:pt x="2117" y="412750"/>
                    <a:pt x="1058" y="358775"/>
                    <a:pt x="0" y="304800"/>
                  </a:cubicBezTo>
                  <a:lnTo>
                    <a:pt x="24130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grpSp>
        <p:nvGrpSpPr>
          <p:cNvPr id="9" name="组合 8"/>
          <p:cNvGrpSpPr/>
          <p:nvPr/>
        </p:nvGrpSpPr>
        <p:grpSpPr>
          <a:xfrm>
            <a:off x="799629" y="2119047"/>
            <a:ext cx="2146984" cy="934278"/>
            <a:chOff x="1397000" y="3565525"/>
            <a:chExt cx="2203450" cy="958850"/>
          </a:xfrm>
          <a:solidFill>
            <a:srgbClr val="009A46"/>
          </a:solidFill>
        </p:grpSpPr>
        <p:sp>
          <p:nvSpPr>
            <p:cNvPr id="10" name="任意多边形 9"/>
            <p:cNvSpPr/>
            <p:nvPr/>
          </p:nvSpPr>
          <p:spPr>
            <a:xfrm>
              <a:off x="1400175" y="3781425"/>
              <a:ext cx="1720850" cy="638175"/>
            </a:xfrm>
            <a:custGeom>
              <a:avLst/>
              <a:gdLst>
                <a:gd name="connsiteX0" fmla="*/ 3175 w 1720850"/>
                <a:gd name="connsiteY0" fmla="*/ 0 h 638175"/>
                <a:gd name="connsiteX1" fmla="*/ 0 w 1720850"/>
                <a:gd name="connsiteY1" fmla="*/ 165100 h 638175"/>
                <a:gd name="connsiteX2" fmla="*/ 1720850 w 1720850"/>
                <a:gd name="connsiteY2" fmla="*/ 638175 h 638175"/>
                <a:gd name="connsiteX3" fmla="*/ 1711325 w 1720850"/>
                <a:gd name="connsiteY3" fmla="*/ 473075 h 638175"/>
                <a:gd name="connsiteX4" fmla="*/ 3175 w 1720850"/>
                <a:gd name="connsiteY4" fmla="*/ 0 h 63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850" h="638175">
                  <a:moveTo>
                    <a:pt x="3175" y="0"/>
                  </a:moveTo>
                  <a:cubicBezTo>
                    <a:pt x="2117" y="55033"/>
                    <a:pt x="1058" y="110067"/>
                    <a:pt x="0" y="165100"/>
                  </a:cubicBezTo>
                  <a:lnTo>
                    <a:pt x="1720850" y="638175"/>
                  </a:lnTo>
                  <a:lnTo>
                    <a:pt x="1711325" y="473075"/>
                  </a:lnTo>
                  <a:lnTo>
                    <a:pt x="3175" y="0"/>
                  </a:lnTo>
                  <a:close/>
                </a:path>
              </a:pathLst>
            </a:cu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89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397000" y="3565525"/>
              <a:ext cx="2200275" cy="784225"/>
            </a:xfrm>
            <a:custGeom>
              <a:avLst/>
              <a:gdLst>
                <a:gd name="connsiteX0" fmla="*/ 0 w 2200275"/>
                <a:gd name="connsiteY0" fmla="*/ 212725 h 784225"/>
                <a:gd name="connsiteX1" fmla="*/ 187325 w 2200275"/>
                <a:gd name="connsiteY1" fmla="*/ 0 h 784225"/>
                <a:gd name="connsiteX2" fmla="*/ 1905000 w 2200275"/>
                <a:gd name="connsiteY2" fmla="*/ 479425 h 784225"/>
                <a:gd name="connsiteX3" fmla="*/ 1987550 w 2200275"/>
                <a:gd name="connsiteY3" fmla="*/ 374650 h 784225"/>
                <a:gd name="connsiteX4" fmla="*/ 2200275 w 2200275"/>
                <a:gd name="connsiteY4" fmla="*/ 698500 h 784225"/>
                <a:gd name="connsiteX5" fmla="*/ 1647825 w 2200275"/>
                <a:gd name="connsiteY5" fmla="*/ 784225 h 784225"/>
                <a:gd name="connsiteX6" fmla="*/ 1717675 w 2200275"/>
                <a:gd name="connsiteY6" fmla="*/ 682625 h 784225"/>
                <a:gd name="connsiteX7" fmla="*/ 0 w 2200275"/>
                <a:gd name="connsiteY7" fmla="*/ 212725 h 78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784225">
                  <a:moveTo>
                    <a:pt x="0" y="212725"/>
                  </a:moveTo>
                  <a:lnTo>
                    <a:pt x="187325" y="0"/>
                  </a:lnTo>
                  <a:lnTo>
                    <a:pt x="1905000" y="479425"/>
                  </a:lnTo>
                  <a:lnTo>
                    <a:pt x="1987550" y="374650"/>
                  </a:lnTo>
                  <a:lnTo>
                    <a:pt x="2200275" y="698500"/>
                  </a:lnTo>
                  <a:lnTo>
                    <a:pt x="1647825" y="784225"/>
                  </a:lnTo>
                  <a:lnTo>
                    <a:pt x="1717675" y="682625"/>
                  </a:lnTo>
                  <a:lnTo>
                    <a:pt x="0" y="212725"/>
                  </a:lnTo>
                  <a:close/>
                </a:path>
              </a:pathLst>
            </a:cu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89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3028950" y="4260850"/>
              <a:ext cx="571500" cy="263525"/>
            </a:xfrm>
            <a:custGeom>
              <a:avLst/>
              <a:gdLst>
                <a:gd name="connsiteX0" fmla="*/ 12700 w 571500"/>
                <a:gd name="connsiteY0" fmla="*/ 88900 h 263525"/>
                <a:gd name="connsiteX1" fmla="*/ 0 w 571500"/>
                <a:gd name="connsiteY1" fmla="*/ 263525 h 263525"/>
                <a:gd name="connsiteX2" fmla="*/ 561975 w 571500"/>
                <a:gd name="connsiteY2" fmla="*/ 155575 h 263525"/>
                <a:gd name="connsiteX3" fmla="*/ 571500 w 571500"/>
                <a:gd name="connsiteY3" fmla="*/ 0 h 263525"/>
                <a:gd name="connsiteX4" fmla="*/ 12700 w 571500"/>
                <a:gd name="connsiteY4" fmla="*/ 88900 h 263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0" h="263525">
                  <a:moveTo>
                    <a:pt x="12700" y="88900"/>
                  </a:moveTo>
                  <a:lnTo>
                    <a:pt x="0" y="263525"/>
                  </a:lnTo>
                  <a:lnTo>
                    <a:pt x="561975" y="155575"/>
                  </a:lnTo>
                  <a:lnTo>
                    <a:pt x="571500" y="0"/>
                  </a:lnTo>
                  <a:lnTo>
                    <a:pt x="12700" y="88900"/>
                  </a:lnTo>
                  <a:close/>
                </a:path>
              </a:pathLst>
            </a:cu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89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9190450" y="2211792"/>
            <a:ext cx="2165546" cy="813627"/>
            <a:chOff x="3492500" y="3565525"/>
            <a:chExt cx="2222500" cy="835025"/>
          </a:xfrm>
          <a:solidFill>
            <a:srgbClr val="33C7AB"/>
          </a:solidFill>
        </p:grpSpPr>
        <p:sp>
          <p:nvSpPr>
            <p:cNvPr id="14" name="任意多边形 13"/>
            <p:cNvSpPr/>
            <p:nvPr/>
          </p:nvSpPr>
          <p:spPr>
            <a:xfrm>
              <a:off x="3492500" y="4006850"/>
              <a:ext cx="161925" cy="393700"/>
            </a:xfrm>
            <a:custGeom>
              <a:avLst/>
              <a:gdLst>
                <a:gd name="connsiteX0" fmla="*/ 0 w 161925"/>
                <a:gd name="connsiteY0" fmla="*/ 0 h 393700"/>
                <a:gd name="connsiteX1" fmla="*/ 0 w 161925"/>
                <a:gd name="connsiteY1" fmla="*/ 161925 h 393700"/>
                <a:gd name="connsiteX2" fmla="*/ 155575 w 161925"/>
                <a:gd name="connsiteY2" fmla="*/ 393700 h 393700"/>
                <a:gd name="connsiteX3" fmla="*/ 161925 w 161925"/>
                <a:gd name="connsiteY3" fmla="*/ 231775 h 393700"/>
                <a:gd name="connsiteX4" fmla="*/ 0 w 161925"/>
                <a:gd name="connsiteY4" fmla="*/ 0 h 393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925" h="393700">
                  <a:moveTo>
                    <a:pt x="0" y="0"/>
                  </a:moveTo>
                  <a:lnTo>
                    <a:pt x="0" y="161925"/>
                  </a:lnTo>
                  <a:lnTo>
                    <a:pt x="155575" y="393700"/>
                  </a:lnTo>
                  <a:lnTo>
                    <a:pt x="161925" y="231775"/>
                  </a:lnTo>
                  <a:lnTo>
                    <a:pt x="0" y="0"/>
                  </a:ln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15" name="任意多边形 14"/>
            <p:cNvSpPr/>
            <p:nvPr/>
          </p:nvSpPr>
          <p:spPr>
            <a:xfrm>
              <a:off x="5149850" y="3565525"/>
              <a:ext cx="330200" cy="609600"/>
            </a:xfrm>
            <a:custGeom>
              <a:avLst/>
              <a:gdLst>
                <a:gd name="connsiteX0" fmla="*/ 0 w 330200"/>
                <a:gd name="connsiteY0" fmla="*/ 0 h 609600"/>
                <a:gd name="connsiteX1" fmla="*/ 0 w 330200"/>
                <a:gd name="connsiteY1" fmla="*/ 155575 h 609600"/>
                <a:gd name="connsiteX2" fmla="*/ 327025 w 330200"/>
                <a:gd name="connsiteY2" fmla="*/ 609600 h 609600"/>
                <a:gd name="connsiteX3" fmla="*/ 330200 w 330200"/>
                <a:gd name="connsiteY3" fmla="*/ 450850 h 609600"/>
                <a:gd name="connsiteX4" fmla="*/ 0 w 330200"/>
                <a:gd name="connsiteY4" fmla="*/ 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 h="609600">
                  <a:moveTo>
                    <a:pt x="0" y="0"/>
                  </a:moveTo>
                  <a:lnTo>
                    <a:pt x="0" y="155575"/>
                  </a:lnTo>
                  <a:lnTo>
                    <a:pt x="327025" y="609600"/>
                  </a:lnTo>
                  <a:cubicBezTo>
                    <a:pt x="328083" y="556683"/>
                    <a:pt x="329142" y="503767"/>
                    <a:pt x="330200" y="450850"/>
                  </a:cubicBezTo>
                  <a:lnTo>
                    <a:pt x="0" y="0"/>
                  </a:ln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16" name="任意多边形 15"/>
            <p:cNvSpPr/>
            <p:nvPr/>
          </p:nvSpPr>
          <p:spPr>
            <a:xfrm>
              <a:off x="3498850" y="3571875"/>
              <a:ext cx="2209800" cy="663575"/>
            </a:xfrm>
            <a:custGeom>
              <a:avLst/>
              <a:gdLst>
                <a:gd name="connsiteX0" fmla="*/ 0 w 2209800"/>
                <a:gd name="connsiteY0" fmla="*/ 438150 h 663575"/>
                <a:gd name="connsiteX1" fmla="*/ 158750 w 2209800"/>
                <a:gd name="connsiteY1" fmla="*/ 663575 h 663575"/>
                <a:gd name="connsiteX2" fmla="*/ 1901825 w 2209800"/>
                <a:gd name="connsiteY2" fmla="*/ 339725 h 663575"/>
                <a:gd name="connsiteX3" fmla="*/ 1978025 w 2209800"/>
                <a:gd name="connsiteY3" fmla="*/ 450850 h 663575"/>
                <a:gd name="connsiteX4" fmla="*/ 2209800 w 2209800"/>
                <a:gd name="connsiteY4" fmla="*/ 142875 h 663575"/>
                <a:gd name="connsiteX5" fmla="*/ 1657350 w 2209800"/>
                <a:gd name="connsiteY5" fmla="*/ 0 h 663575"/>
                <a:gd name="connsiteX6" fmla="*/ 1736725 w 2209800"/>
                <a:gd name="connsiteY6" fmla="*/ 107950 h 663575"/>
                <a:gd name="connsiteX7" fmla="*/ 0 w 2209800"/>
                <a:gd name="connsiteY7" fmla="*/ 438150 h 66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9800" h="663575">
                  <a:moveTo>
                    <a:pt x="0" y="438150"/>
                  </a:moveTo>
                  <a:lnTo>
                    <a:pt x="158750" y="663575"/>
                  </a:lnTo>
                  <a:lnTo>
                    <a:pt x="1901825" y="339725"/>
                  </a:lnTo>
                  <a:lnTo>
                    <a:pt x="1978025" y="450850"/>
                  </a:lnTo>
                  <a:lnTo>
                    <a:pt x="2209800" y="142875"/>
                  </a:lnTo>
                  <a:lnTo>
                    <a:pt x="1657350" y="0"/>
                  </a:lnTo>
                  <a:lnTo>
                    <a:pt x="1736725" y="107950"/>
                  </a:lnTo>
                  <a:lnTo>
                    <a:pt x="0" y="438150"/>
                  </a:ln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17" name="任意多边形 16"/>
            <p:cNvSpPr/>
            <p:nvPr/>
          </p:nvSpPr>
          <p:spPr>
            <a:xfrm>
              <a:off x="3653203" y="3911600"/>
              <a:ext cx="1750647" cy="488950"/>
            </a:xfrm>
            <a:custGeom>
              <a:avLst/>
              <a:gdLst>
                <a:gd name="connsiteX0" fmla="*/ 1222 w 1750647"/>
                <a:gd name="connsiteY0" fmla="*/ 488950 h 488950"/>
                <a:gd name="connsiteX1" fmla="*/ 1741122 w 1750647"/>
                <a:gd name="connsiteY1" fmla="*/ 152400 h 488950"/>
                <a:gd name="connsiteX2" fmla="*/ 1750647 w 1750647"/>
                <a:gd name="connsiteY2" fmla="*/ 0 h 488950"/>
                <a:gd name="connsiteX3" fmla="*/ 1222 w 1750647"/>
                <a:gd name="connsiteY3" fmla="*/ 333375 h 488950"/>
                <a:gd name="connsiteX4" fmla="*/ 1222 w 1750647"/>
                <a:gd name="connsiteY4" fmla="*/ 488950 h 488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647" h="488950">
                  <a:moveTo>
                    <a:pt x="1222" y="488950"/>
                  </a:moveTo>
                  <a:lnTo>
                    <a:pt x="1741122" y="152400"/>
                  </a:lnTo>
                  <a:lnTo>
                    <a:pt x="1750647" y="0"/>
                  </a:lnTo>
                  <a:lnTo>
                    <a:pt x="1222" y="333375"/>
                  </a:lnTo>
                  <a:cubicBezTo>
                    <a:pt x="164" y="383117"/>
                    <a:pt x="-895" y="432858"/>
                    <a:pt x="1222" y="488950"/>
                  </a:cubicBez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18" name="任意多边形 17"/>
            <p:cNvSpPr/>
            <p:nvPr/>
          </p:nvSpPr>
          <p:spPr>
            <a:xfrm>
              <a:off x="5473700" y="3711575"/>
              <a:ext cx="241300" cy="466725"/>
            </a:xfrm>
            <a:custGeom>
              <a:avLst/>
              <a:gdLst>
                <a:gd name="connsiteX0" fmla="*/ 241300 w 241300"/>
                <a:gd name="connsiteY0" fmla="*/ 0 h 466725"/>
                <a:gd name="connsiteX1" fmla="*/ 228600 w 241300"/>
                <a:gd name="connsiteY1" fmla="*/ 177800 h 466725"/>
                <a:gd name="connsiteX2" fmla="*/ 3175 w 241300"/>
                <a:gd name="connsiteY2" fmla="*/ 466725 h 466725"/>
                <a:gd name="connsiteX3" fmla="*/ 0 w 241300"/>
                <a:gd name="connsiteY3" fmla="*/ 304800 h 466725"/>
                <a:gd name="connsiteX4" fmla="*/ 241300 w 241300"/>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466725">
                  <a:moveTo>
                    <a:pt x="241300" y="0"/>
                  </a:moveTo>
                  <a:lnTo>
                    <a:pt x="228600" y="177800"/>
                  </a:lnTo>
                  <a:lnTo>
                    <a:pt x="3175" y="466725"/>
                  </a:lnTo>
                  <a:cubicBezTo>
                    <a:pt x="2117" y="412750"/>
                    <a:pt x="1058" y="358775"/>
                    <a:pt x="0" y="304800"/>
                  </a:cubicBezTo>
                  <a:lnTo>
                    <a:pt x="241300" y="0"/>
                  </a:ln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grpSp>
        <p:nvGrpSpPr>
          <p:cNvPr id="19" name="组合 18"/>
          <p:cNvGrpSpPr/>
          <p:nvPr/>
        </p:nvGrpSpPr>
        <p:grpSpPr>
          <a:xfrm>
            <a:off x="6427253" y="2150143"/>
            <a:ext cx="2146984" cy="934278"/>
            <a:chOff x="1397000" y="3565525"/>
            <a:chExt cx="2203450" cy="958850"/>
          </a:xfrm>
          <a:solidFill>
            <a:srgbClr val="16CC68"/>
          </a:solidFill>
        </p:grpSpPr>
        <p:sp>
          <p:nvSpPr>
            <p:cNvPr id="20" name="任意多边形 19"/>
            <p:cNvSpPr/>
            <p:nvPr/>
          </p:nvSpPr>
          <p:spPr>
            <a:xfrm>
              <a:off x="1400175" y="3781425"/>
              <a:ext cx="1720850" cy="638175"/>
            </a:xfrm>
            <a:custGeom>
              <a:avLst/>
              <a:gdLst>
                <a:gd name="connsiteX0" fmla="*/ 3175 w 1720850"/>
                <a:gd name="connsiteY0" fmla="*/ 0 h 638175"/>
                <a:gd name="connsiteX1" fmla="*/ 0 w 1720850"/>
                <a:gd name="connsiteY1" fmla="*/ 165100 h 638175"/>
                <a:gd name="connsiteX2" fmla="*/ 1720850 w 1720850"/>
                <a:gd name="connsiteY2" fmla="*/ 638175 h 638175"/>
                <a:gd name="connsiteX3" fmla="*/ 1711325 w 1720850"/>
                <a:gd name="connsiteY3" fmla="*/ 473075 h 638175"/>
                <a:gd name="connsiteX4" fmla="*/ 3175 w 1720850"/>
                <a:gd name="connsiteY4" fmla="*/ 0 h 63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850" h="638175">
                  <a:moveTo>
                    <a:pt x="3175" y="0"/>
                  </a:moveTo>
                  <a:cubicBezTo>
                    <a:pt x="2117" y="55033"/>
                    <a:pt x="1058" y="110067"/>
                    <a:pt x="0" y="165100"/>
                  </a:cubicBezTo>
                  <a:lnTo>
                    <a:pt x="1720850" y="638175"/>
                  </a:lnTo>
                  <a:lnTo>
                    <a:pt x="1711325" y="473075"/>
                  </a:lnTo>
                  <a:lnTo>
                    <a:pt x="3175" y="0"/>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21" name="任意多边形 20"/>
            <p:cNvSpPr/>
            <p:nvPr/>
          </p:nvSpPr>
          <p:spPr>
            <a:xfrm>
              <a:off x="1397000" y="3565525"/>
              <a:ext cx="2200275" cy="784225"/>
            </a:xfrm>
            <a:custGeom>
              <a:avLst/>
              <a:gdLst>
                <a:gd name="connsiteX0" fmla="*/ 0 w 2200275"/>
                <a:gd name="connsiteY0" fmla="*/ 212725 h 784225"/>
                <a:gd name="connsiteX1" fmla="*/ 187325 w 2200275"/>
                <a:gd name="connsiteY1" fmla="*/ 0 h 784225"/>
                <a:gd name="connsiteX2" fmla="*/ 1905000 w 2200275"/>
                <a:gd name="connsiteY2" fmla="*/ 479425 h 784225"/>
                <a:gd name="connsiteX3" fmla="*/ 1987550 w 2200275"/>
                <a:gd name="connsiteY3" fmla="*/ 374650 h 784225"/>
                <a:gd name="connsiteX4" fmla="*/ 2200275 w 2200275"/>
                <a:gd name="connsiteY4" fmla="*/ 698500 h 784225"/>
                <a:gd name="connsiteX5" fmla="*/ 1647825 w 2200275"/>
                <a:gd name="connsiteY5" fmla="*/ 784225 h 784225"/>
                <a:gd name="connsiteX6" fmla="*/ 1717675 w 2200275"/>
                <a:gd name="connsiteY6" fmla="*/ 682625 h 784225"/>
                <a:gd name="connsiteX7" fmla="*/ 0 w 2200275"/>
                <a:gd name="connsiteY7" fmla="*/ 212725 h 78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784225">
                  <a:moveTo>
                    <a:pt x="0" y="212725"/>
                  </a:moveTo>
                  <a:lnTo>
                    <a:pt x="187325" y="0"/>
                  </a:lnTo>
                  <a:lnTo>
                    <a:pt x="1905000" y="479425"/>
                  </a:lnTo>
                  <a:lnTo>
                    <a:pt x="1987550" y="374650"/>
                  </a:lnTo>
                  <a:lnTo>
                    <a:pt x="2200275" y="698500"/>
                  </a:lnTo>
                  <a:lnTo>
                    <a:pt x="1647825" y="784225"/>
                  </a:lnTo>
                  <a:lnTo>
                    <a:pt x="1717675" y="682625"/>
                  </a:lnTo>
                  <a:lnTo>
                    <a:pt x="0" y="212725"/>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
          <p:nvSpPr>
            <p:cNvPr id="22" name="任意多边形 21"/>
            <p:cNvSpPr/>
            <p:nvPr/>
          </p:nvSpPr>
          <p:spPr>
            <a:xfrm>
              <a:off x="3028950" y="4260850"/>
              <a:ext cx="571500" cy="263525"/>
            </a:xfrm>
            <a:custGeom>
              <a:avLst/>
              <a:gdLst>
                <a:gd name="connsiteX0" fmla="*/ 12700 w 571500"/>
                <a:gd name="connsiteY0" fmla="*/ 88900 h 263525"/>
                <a:gd name="connsiteX1" fmla="*/ 0 w 571500"/>
                <a:gd name="connsiteY1" fmla="*/ 263525 h 263525"/>
                <a:gd name="connsiteX2" fmla="*/ 561975 w 571500"/>
                <a:gd name="connsiteY2" fmla="*/ 155575 h 263525"/>
                <a:gd name="connsiteX3" fmla="*/ 571500 w 571500"/>
                <a:gd name="connsiteY3" fmla="*/ 0 h 263525"/>
                <a:gd name="connsiteX4" fmla="*/ 12700 w 571500"/>
                <a:gd name="connsiteY4" fmla="*/ 88900 h 263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0" h="263525">
                  <a:moveTo>
                    <a:pt x="12700" y="88900"/>
                  </a:moveTo>
                  <a:lnTo>
                    <a:pt x="0" y="263525"/>
                  </a:lnTo>
                  <a:lnTo>
                    <a:pt x="561975" y="155575"/>
                  </a:lnTo>
                  <a:lnTo>
                    <a:pt x="571500" y="0"/>
                  </a:lnTo>
                  <a:lnTo>
                    <a:pt x="12700" y="88900"/>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grpSp>
        <p:nvGrpSpPr>
          <p:cNvPr id="24" name="组合 23"/>
          <p:cNvGrpSpPr/>
          <p:nvPr/>
        </p:nvGrpSpPr>
        <p:grpSpPr>
          <a:xfrm>
            <a:off x="6916815" y="897319"/>
            <a:ext cx="1234966" cy="1637195"/>
            <a:chOff x="7275903" y="2016506"/>
            <a:chExt cx="1458531" cy="1933575"/>
          </a:xfrm>
        </p:grpSpPr>
        <p:sp>
          <p:nvSpPr>
            <p:cNvPr id="25" name="泪滴形 24"/>
            <p:cNvSpPr/>
            <p:nvPr/>
          </p:nvSpPr>
          <p:spPr bwMode="auto">
            <a:xfrm rot="8153283">
              <a:off x="7318765" y="2065718"/>
              <a:ext cx="1309688" cy="1309688"/>
            </a:xfrm>
            <a:prstGeom prst="teardrop">
              <a:avLst>
                <a:gd name="adj" fmla="val 118585"/>
              </a:avLst>
            </a:prstGeom>
            <a:solidFill>
              <a:srgbClr val="00A1DA"/>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26" name="泪滴形 25"/>
            <p:cNvSpPr/>
            <p:nvPr/>
          </p:nvSpPr>
          <p:spPr bwMode="auto">
            <a:xfrm rot="8153283">
              <a:off x="7275903" y="2016506"/>
              <a:ext cx="1408112" cy="1408112"/>
            </a:xfrm>
            <a:prstGeom prst="teardrop">
              <a:avLst>
                <a:gd name="adj" fmla="val 118585"/>
              </a:avLst>
            </a:prstGeom>
            <a:noFill/>
            <a:ln>
              <a:solidFill>
                <a:srgbClr val="00A1D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27" name="椭圆 26"/>
            <p:cNvSpPr/>
            <p:nvPr/>
          </p:nvSpPr>
          <p:spPr bwMode="auto">
            <a:xfrm>
              <a:off x="7898203" y="3829431"/>
              <a:ext cx="120650" cy="1206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28" name="TextBox 27"/>
            <p:cNvSpPr txBox="1"/>
            <p:nvPr/>
          </p:nvSpPr>
          <p:spPr>
            <a:xfrm>
              <a:off x="7278176" y="2479843"/>
              <a:ext cx="1456258" cy="646331"/>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网络技术</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培训</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Freeform 387"/>
            <p:cNvSpPr>
              <a:spLocks noEditPoints="1"/>
            </p:cNvSpPr>
            <p:nvPr/>
          </p:nvSpPr>
          <p:spPr bwMode="auto">
            <a:xfrm>
              <a:off x="7820645" y="2203568"/>
              <a:ext cx="318627" cy="295370"/>
            </a:xfrm>
            <a:custGeom>
              <a:avLst/>
              <a:gdLst>
                <a:gd name="T0" fmla="*/ 125 w 137"/>
                <a:gd name="T1" fmla="*/ 54 h 127"/>
                <a:gd name="T2" fmla="*/ 136 w 137"/>
                <a:gd name="T3" fmla="*/ 61 h 127"/>
                <a:gd name="T4" fmla="*/ 137 w 137"/>
                <a:gd name="T5" fmla="*/ 114 h 127"/>
                <a:gd name="T6" fmla="*/ 130 w 137"/>
                <a:gd name="T7" fmla="*/ 125 h 127"/>
                <a:gd name="T8" fmla="*/ 33 w 137"/>
                <a:gd name="T9" fmla="*/ 127 h 127"/>
                <a:gd name="T10" fmla="*/ 20 w 137"/>
                <a:gd name="T11" fmla="*/ 120 h 127"/>
                <a:gd name="T12" fmla="*/ 20 w 137"/>
                <a:gd name="T13" fmla="*/ 66 h 127"/>
                <a:gd name="T14" fmla="*/ 27 w 137"/>
                <a:gd name="T15" fmla="*/ 55 h 127"/>
                <a:gd name="T16" fmla="*/ 27 w 137"/>
                <a:gd name="T17" fmla="*/ 0 h 127"/>
                <a:gd name="T18" fmla="*/ 14 w 137"/>
                <a:gd name="T19" fmla="*/ 4 h 127"/>
                <a:gd name="T20" fmla="*/ 9 w 137"/>
                <a:gd name="T21" fmla="*/ 15 h 127"/>
                <a:gd name="T22" fmla="*/ 0 w 137"/>
                <a:gd name="T23" fmla="*/ 66 h 127"/>
                <a:gd name="T24" fmla="*/ 9 w 137"/>
                <a:gd name="T25" fmla="*/ 77 h 127"/>
                <a:gd name="T26" fmla="*/ 9 w 137"/>
                <a:gd name="T27" fmla="*/ 63 h 127"/>
                <a:gd name="T28" fmla="*/ 16 w 137"/>
                <a:gd name="T29" fmla="*/ 15 h 127"/>
                <a:gd name="T30" fmla="*/ 20 w 137"/>
                <a:gd name="T31" fmla="*/ 11 h 127"/>
                <a:gd name="T32" fmla="*/ 26 w 137"/>
                <a:gd name="T33" fmla="*/ 10 h 127"/>
                <a:gd name="T34" fmla="*/ 112 w 137"/>
                <a:gd name="T35" fmla="*/ 26 h 127"/>
                <a:gd name="T36" fmla="*/ 114 w 137"/>
                <a:gd name="T37" fmla="*/ 30 h 127"/>
                <a:gd name="T38" fmla="*/ 29 w 137"/>
                <a:gd name="T39" fmla="*/ 22 h 127"/>
                <a:gd name="T40" fmla="*/ 33 w 137"/>
                <a:gd name="T41" fmla="*/ 43 h 127"/>
                <a:gd name="T42" fmla="*/ 123 w 137"/>
                <a:gd name="T43" fmla="*/ 35 h 127"/>
                <a:gd name="T44" fmla="*/ 121 w 137"/>
                <a:gd name="T45" fmla="*/ 22 h 127"/>
                <a:gd name="T46" fmla="*/ 27 w 137"/>
                <a:gd name="T47" fmla="*/ 0 h 127"/>
                <a:gd name="T48" fmla="*/ 99 w 137"/>
                <a:gd name="T49" fmla="*/ 63 h 127"/>
                <a:gd name="T50" fmla="*/ 88 w 137"/>
                <a:gd name="T51" fmla="*/ 70 h 127"/>
                <a:gd name="T52" fmla="*/ 88 w 137"/>
                <a:gd name="T53" fmla="*/ 79 h 127"/>
                <a:gd name="T54" fmla="*/ 99 w 137"/>
                <a:gd name="T55" fmla="*/ 87 h 127"/>
                <a:gd name="T56" fmla="*/ 106 w 137"/>
                <a:gd name="T57" fmla="*/ 85 h 127"/>
                <a:gd name="T58" fmla="*/ 115 w 137"/>
                <a:gd name="T59" fmla="*/ 87 h 127"/>
                <a:gd name="T60" fmla="*/ 123 w 137"/>
                <a:gd name="T61" fmla="*/ 83 h 127"/>
                <a:gd name="T62" fmla="*/ 126 w 137"/>
                <a:gd name="T63" fmla="*/ 76 h 127"/>
                <a:gd name="T64" fmla="*/ 119 w 137"/>
                <a:gd name="T65" fmla="*/ 65 h 127"/>
                <a:gd name="T66" fmla="*/ 110 w 137"/>
                <a:gd name="T67" fmla="*/ 65 h 127"/>
                <a:gd name="T68" fmla="*/ 103 w 137"/>
                <a:gd name="T69" fmla="*/ 65 h 127"/>
                <a:gd name="T70" fmla="*/ 108 w 137"/>
                <a:gd name="T71" fmla="*/ 103 h 127"/>
                <a:gd name="T72" fmla="*/ 128 w 137"/>
                <a:gd name="T73" fmla="*/ 103 h 127"/>
                <a:gd name="T74" fmla="*/ 82 w 137"/>
                <a:gd name="T75" fmla="*/ 103 h 127"/>
                <a:gd name="T76" fmla="*/ 103 w 137"/>
                <a:gd name="T77" fmla="*/ 103 h 127"/>
                <a:gd name="T78" fmla="*/ 57 w 137"/>
                <a:gd name="T79" fmla="*/ 103 h 127"/>
                <a:gd name="T80" fmla="*/ 77 w 137"/>
                <a:gd name="T81" fmla="*/ 103 h 127"/>
                <a:gd name="T82" fmla="*/ 31 w 137"/>
                <a:gd name="T83" fmla="*/ 103 h 127"/>
                <a:gd name="T84" fmla="*/ 51 w 137"/>
                <a:gd name="T85" fmla="*/ 10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7" h="127">
                  <a:moveTo>
                    <a:pt x="33" y="54"/>
                  </a:moveTo>
                  <a:lnTo>
                    <a:pt x="125" y="54"/>
                  </a:lnTo>
                  <a:lnTo>
                    <a:pt x="125" y="54"/>
                  </a:lnTo>
                  <a:lnTo>
                    <a:pt x="130" y="55"/>
                  </a:lnTo>
                  <a:lnTo>
                    <a:pt x="134" y="57"/>
                  </a:lnTo>
                  <a:lnTo>
                    <a:pt x="136" y="61"/>
                  </a:lnTo>
                  <a:lnTo>
                    <a:pt x="137" y="66"/>
                  </a:lnTo>
                  <a:lnTo>
                    <a:pt x="137" y="114"/>
                  </a:lnTo>
                  <a:lnTo>
                    <a:pt x="137" y="114"/>
                  </a:lnTo>
                  <a:lnTo>
                    <a:pt x="136" y="120"/>
                  </a:lnTo>
                  <a:lnTo>
                    <a:pt x="134" y="123"/>
                  </a:lnTo>
                  <a:lnTo>
                    <a:pt x="130" y="125"/>
                  </a:lnTo>
                  <a:lnTo>
                    <a:pt x="125" y="127"/>
                  </a:lnTo>
                  <a:lnTo>
                    <a:pt x="33" y="127"/>
                  </a:lnTo>
                  <a:lnTo>
                    <a:pt x="33" y="127"/>
                  </a:lnTo>
                  <a:lnTo>
                    <a:pt x="27" y="125"/>
                  </a:lnTo>
                  <a:lnTo>
                    <a:pt x="24" y="123"/>
                  </a:lnTo>
                  <a:lnTo>
                    <a:pt x="20" y="120"/>
                  </a:lnTo>
                  <a:lnTo>
                    <a:pt x="20" y="114"/>
                  </a:lnTo>
                  <a:lnTo>
                    <a:pt x="20" y="66"/>
                  </a:lnTo>
                  <a:lnTo>
                    <a:pt x="20" y="66"/>
                  </a:lnTo>
                  <a:lnTo>
                    <a:pt x="20" y="61"/>
                  </a:lnTo>
                  <a:lnTo>
                    <a:pt x="24" y="57"/>
                  </a:lnTo>
                  <a:lnTo>
                    <a:pt x="27" y="55"/>
                  </a:lnTo>
                  <a:lnTo>
                    <a:pt x="33" y="54"/>
                  </a:lnTo>
                  <a:lnTo>
                    <a:pt x="33" y="54"/>
                  </a:lnTo>
                  <a:close/>
                  <a:moveTo>
                    <a:pt x="27" y="0"/>
                  </a:moveTo>
                  <a:lnTo>
                    <a:pt x="27" y="0"/>
                  </a:lnTo>
                  <a:lnTo>
                    <a:pt x="20" y="0"/>
                  </a:lnTo>
                  <a:lnTo>
                    <a:pt x="14" y="4"/>
                  </a:lnTo>
                  <a:lnTo>
                    <a:pt x="14" y="4"/>
                  </a:lnTo>
                  <a:lnTo>
                    <a:pt x="11" y="8"/>
                  </a:lnTo>
                  <a:lnTo>
                    <a:pt x="9" y="15"/>
                  </a:lnTo>
                  <a:lnTo>
                    <a:pt x="0" y="59"/>
                  </a:lnTo>
                  <a:lnTo>
                    <a:pt x="0" y="59"/>
                  </a:lnTo>
                  <a:lnTo>
                    <a:pt x="0" y="66"/>
                  </a:lnTo>
                  <a:lnTo>
                    <a:pt x="3" y="72"/>
                  </a:lnTo>
                  <a:lnTo>
                    <a:pt x="3" y="72"/>
                  </a:lnTo>
                  <a:lnTo>
                    <a:pt x="9" y="77"/>
                  </a:lnTo>
                  <a:lnTo>
                    <a:pt x="9" y="66"/>
                  </a:lnTo>
                  <a:lnTo>
                    <a:pt x="9" y="66"/>
                  </a:lnTo>
                  <a:lnTo>
                    <a:pt x="9" y="63"/>
                  </a:lnTo>
                  <a:lnTo>
                    <a:pt x="9" y="63"/>
                  </a:lnTo>
                  <a:lnTo>
                    <a:pt x="9" y="61"/>
                  </a:lnTo>
                  <a:lnTo>
                    <a:pt x="16" y="15"/>
                  </a:lnTo>
                  <a:lnTo>
                    <a:pt x="16" y="15"/>
                  </a:lnTo>
                  <a:lnTo>
                    <a:pt x="18" y="13"/>
                  </a:lnTo>
                  <a:lnTo>
                    <a:pt x="20" y="11"/>
                  </a:lnTo>
                  <a:lnTo>
                    <a:pt x="20" y="11"/>
                  </a:lnTo>
                  <a:lnTo>
                    <a:pt x="24" y="10"/>
                  </a:lnTo>
                  <a:lnTo>
                    <a:pt x="26" y="10"/>
                  </a:lnTo>
                  <a:lnTo>
                    <a:pt x="108" y="24"/>
                  </a:lnTo>
                  <a:lnTo>
                    <a:pt x="108" y="24"/>
                  </a:lnTo>
                  <a:lnTo>
                    <a:pt x="112" y="26"/>
                  </a:lnTo>
                  <a:lnTo>
                    <a:pt x="114" y="28"/>
                  </a:lnTo>
                  <a:lnTo>
                    <a:pt x="114" y="28"/>
                  </a:lnTo>
                  <a:lnTo>
                    <a:pt x="114" y="30"/>
                  </a:lnTo>
                  <a:lnTo>
                    <a:pt x="114" y="33"/>
                  </a:lnTo>
                  <a:lnTo>
                    <a:pt x="114" y="39"/>
                  </a:lnTo>
                  <a:lnTo>
                    <a:pt x="29" y="22"/>
                  </a:lnTo>
                  <a:lnTo>
                    <a:pt x="26" y="44"/>
                  </a:lnTo>
                  <a:lnTo>
                    <a:pt x="26" y="44"/>
                  </a:lnTo>
                  <a:lnTo>
                    <a:pt x="33" y="43"/>
                  </a:lnTo>
                  <a:lnTo>
                    <a:pt x="121" y="43"/>
                  </a:lnTo>
                  <a:lnTo>
                    <a:pt x="123" y="35"/>
                  </a:lnTo>
                  <a:lnTo>
                    <a:pt x="123" y="35"/>
                  </a:lnTo>
                  <a:lnTo>
                    <a:pt x="123" y="28"/>
                  </a:lnTo>
                  <a:lnTo>
                    <a:pt x="121" y="22"/>
                  </a:lnTo>
                  <a:lnTo>
                    <a:pt x="121" y="22"/>
                  </a:lnTo>
                  <a:lnTo>
                    <a:pt x="115" y="19"/>
                  </a:lnTo>
                  <a:lnTo>
                    <a:pt x="110" y="15"/>
                  </a:lnTo>
                  <a:lnTo>
                    <a:pt x="27" y="0"/>
                  </a:lnTo>
                  <a:lnTo>
                    <a:pt x="27" y="0"/>
                  </a:lnTo>
                  <a:close/>
                  <a:moveTo>
                    <a:pt x="99" y="63"/>
                  </a:moveTo>
                  <a:lnTo>
                    <a:pt x="99" y="63"/>
                  </a:lnTo>
                  <a:lnTo>
                    <a:pt x="93" y="65"/>
                  </a:lnTo>
                  <a:lnTo>
                    <a:pt x="90" y="66"/>
                  </a:lnTo>
                  <a:lnTo>
                    <a:pt x="88" y="70"/>
                  </a:lnTo>
                  <a:lnTo>
                    <a:pt x="86" y="76"/>
                  </a:lnTo>
                  <a:lnTo>
                    <a:pt x="86" y="76"/>
                  </a:lnTo>
                  <a:lnTo>
                    <a:pt x="88" y="79"/>
                  </a:lnTo>
                  <a:lnTo>
                    <a:pt x="90" y="83"/>
                  </a:lnTo>
                  <a:lnTo>
                    <a:pt x="93" y="87"/>
                  </a:lnTo>
                  <a:lnTo>
                    <a:pt x="99" y="87"/>
                  </a:lnTo>
                  <a:lnTo>
                    <a:pt x="99" y="87"/>
                  </a:lnTo>
                  <a:lnTo>
                    <a:pt x="103" y="87"/>
                  </a:lnTo>
                  <a:lnTo>
                    <a:pt x="106" y="85"/>
                  </a:lnTo>
                  <a:lnTo>
                    <a:pt x="106" y="85"/>
                  </a:lnTo>
                  <a:lnTo>
                    <a:pt x="110" y="87"/>
                  </a:lnTo>
                  <a:lnTo>
                    <a:pt x="115" y="87"/>
                  </a:lnTo>
                  <a:lnTo>
                    <a:pt x="115" y="87"/>
                  </a:lnTo>
                  <a:lnTo>
                    <a:pt x="119" y="87"/>
                  </a:lnTo>
                  <a:lnTo>
                    <a:pt x="123" y="83"/>
                  </a:lnTo>
                  <a:lnTo>
                    <a:pt x="126" y="79"/>
                  </a:lnTo>
                  <a:lnTo>
                    <a:pt x="126" y="76"/>
                  </a:lnTo>
                  <a:lnTo>
                    <a:pt x="126" y="76"/>
                  </a:lnTo>
                  <a:lnTo>
                    <a:pt x="126" y="70"/>
                  </a:lnTo>
                  <a:lnTo>
                    <a:pt x="123" y="66"/>
                  </a:lnTo>
                  <a:lnTo>
                    <a:pt x="119" y="65"/>
                  </a:lnTo>
                  <a:lnTo>
                    <a:pt x="115" y="63"/>
                  </a:lnTo>
                  <a:lnTo>
                    <a:pt x="115" y="63"/>
                  </a:lnTo>
                  <a:lnTo>
                    <a:pt x="110" y="65"/>
                  </a:lnTo>
                  <a:lnTo>
                    <a:pt x="106" y="66"/>
                  </a:lnTo>
                  <a:lnTo>
                    <a:pt x="106" y="66"/>
                  </a:lnTo>
                  <a:lnTo>
                    <a:pt x="103" y="65"/>
                  </a:lnTo>
                  <a:lnTo>
                    <a:pt x="99" y="63"/>
                  </a:lnTo>
                  <a:lnTo>
                    <a:pt x="99" y="63"/>
                  </a:lnTo>
                  <a:close/>
                  <a:moveTo>
                    <a:pt x="108" y="103"/>
                  </a:moveTo>
                  <a:lnTo>
                    <a:pt x="108" y="112"/>
                  </a:lnTo>
                  <a:lnTo>
                    <a:pt x="128" y="112"/>
                  </a:lnTo>
                  <a:lnTo>
                    <a:pt x="128" y="103"/>
                  </a:lnTo>
                  <a:lnTo>
                    <a:pt x="108" y="103"/>
                  </a:lnTo>
                  <a:lnTo>
                    <a:pt x="108" y="103"/>
                  </a:lnTo>
                  <a:close/>
                  <a:moveTo>
                    <a:pt x="82" y="103"/>
                  </a:moveTo>
                  <a:lnTo>
                    <a:pt x="82" y="112"/>
                  </a:lnTo>
                  <a:lnTo>
                    <a:pt x="103" y="112"/>
                  </a:lnTo>
                  <a:lnTo>
                    <a:pt x="103" y="103"/>
                  </a:lnTo>
                  <a:lnTo>
                    <a:pt x="82" y="103"/>
                  </a:lnTo>
                  <a:lnTo>
                    <a:pt x="82" y="103"/>
                  </a:lnTo>
                  <a:close/>
                  <a:moveTo>
                    <a:pt x="57" y="103"/>
                  </a:moveTo>
                  <a:lnTo>
                    <a:pt x="57" y="112"/>
                  </a:lnTo>
                  <a:lnTo>
                    <a:pt x="77" y="112"/>
                  </a:lnTo>
                  <a:lnTo>
                    <a:pt x="77" y="103"/>
                  </a:lnTo>
                  <a:lnTo>
                    <a:pt x="57" y="103"/>
                  </a:lnTo>
                  <a:lnTo>
                    <a:pt x="57" y="103"/>
                  </a:lnTo>
                  <a:close/>
                  <a:moveTo>
                    <a:pt x="31" y="103"/>
                  </a:moveTo>
                  <a:lnTo>
                    <a:pt x="31" y="112"/>
                  </a:lnTo>
                  <a:lnTo>
                    <a:pt x="51" y="112"/>
                  </a:lnTo>
                  <a:lnTo>
                    <a:pt x="51" y="103"/>
                  </a:lnTo>
                  <a:lnTo>
                    <a:pt x="31" y="103"/>
                  </a:lnTo>
                  <a:close/>
                </a:path>
              </a:pathLst>
            </a:custGeom>
            <a:solidFill>
              <a:schemeClr val="bg1"/>
            </a:solidFill>
            <a:ln>
              <a:noFill/>
            </a:ln>
          </p:spPr>
          <p:txBody>
            <a:bodyPr vert="horz" wrap="square" lIns="91440" tIns="45720" rIns="91440" bIns="45720" numCol="1" anchor="t" anchorCtr="0" compatLnSpc="1"/>
            <a:lstStyle/>
            <a:p>
              <a:endParaRPr lang="zh-CN" altLang="en-US" sz="2400" b="1"/>
            </a:p>
          </p:txBody>
        </p:sp>
      </p:grpSp>
      <p:grpSp>
        <p:nvGrpSpPr>
          <p:cNvPr id="30" name="组合 29"/>
          <p:cNvGrpSpPr/>
          <p:nvPr/>
        </p:nvGrpSpPr>
        <p:grpSpPr>
          <a:xfrm>
            <a:off x="4088572" y="918697"/>
            <a:ext cx="1233041" cy="1637195"/>
            <a:chOff x="4414874" y="1495425"/>
            <a:chExt cx="1456258" cy="1933575"/>
          </a:xfrm>
        </p:grpSpPr>
        <p:sp>
          <p:nvSpPr>
            <p:cNvPr id="31" name="泪滴形 30"/>
            <p:cNvSpPr/>
            <p:nvPr/>
          </p:nvSpPr>
          <p:spPr bwMode="auto">
            <a:xfrm rot="8153283">
              <a:off x="4490678" y="1546225"/>
              <a:ext cx="1308100" cy="1311275"/>
            </a:xfrm>
            <a:prstGeom prst="teardrop">
              <a:avLst>
                <a:gd name="adj" fmla="val 118585"/>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32" name="泪滴形 31"/>
            <p:cNvSpPr/>
            <p:nvPr/>
          </p:nvSpPr>
          <p:spPr bwMode="auto">
            <a:xfrm rot="8153283">
              <a:off x="4443053" y="1495425"/>
              <a:ext cx="1408113" cy="1409700"/>
            </a:xfrm>
            <a:prstGeom prst="teardrop">
              <a:avLst>
                <a:gd name="adj" fmla="val 118585"/>
              </a:avLst>
            </a:prstGeom>
            <a:noFill/>
            <a:ln>
              <a:solidFill>
                <a:srgbClr val="00A1D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33" name="椭圆 32"/>
            <p:cNvSpPr/>
            <p:nvPr/>
          </p:nvSpPr>
          <p:spPr bwMode="auto">
            <a:xfrm>
              <a:off x="5068528" y="3308350"/>
              <a:ext cx="120650" cy="1206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34" name="TextBox 33"/>
            <p:cNvSpPr txBox="1"/>
            <p:nvPr/>
          </p:nvSpPr>
          <p:spPr>
            <a:xfrm>
              <a:off x="4414874" y="2046196"/>
              <a:ext cx="1456258" cy="646331"/>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日常维修</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培训</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5" name="Freeform 399"/>
            <p:cNvSpPr>
              <a:spLocks noEditPoints="1"/>
            </p:cNvSpPr>
            <p:nvPr/>
          </p:nvSpPr>
          <p:spPr bwMode="auto">
            <a:xfrm>
              <a:off x="4955585" y="1730655"/>
              <a:ext cx="346536" cy="295370"/>
            </a:xfrm>
            <a:custGeom>
              <a:avLst/>
              <a:gdLst>
                <a:gd name="T0" fmla="*/ 63 w 149"/>
                <a:gd name="T1" fmla="*/ 16 h 127"/>
                <a:gd name="T2" fmla="*/ 15 w 149"/>
                <a:gd name="T3" fmla="*/ 31 h 127"/>
                <a:gd name="T4" fmla="*/ 103 w 149"/>
                <a:gd name="T5" fmla="*/ 94 h 127"/>
                <a:gd name="T6" fmla="*/ 120 w 149"/>
                <a:gd name="T7" fmla="*/ 70 h 127"/>
                <a:gd name="T8" fmla="*/ 120 w 149"/>
                <a:gd name="T9" fmla="*/ 95 h 127"/>
                <a:gd name="T10" fmla="*/ 116 w 149"/>
                <a:gd name="T11" fmla="*/ 105 h 127"/>
                <a:gd name="T12" fmla="*/ 107 w 149"/>
                <a:gd name="T13" fmla="*/ 110 h 127"/>
                <a:gd name="T14" fmla="*/ 78 w 149"/>
                <a:gd name="T15" fmla="*/ 119 h 127"/>
                <a:gd name="T16" fmla="*/ 103 w 149"/>
                <a:gd name="T17" fmla="*/ 127 h 127"/>
                <a:gd name="T18" fmla="*/ 19 w 149"/>
                <a:gd name="T19" fmla="*/ 119 h 127"/>
                <a:gd name="T20" fmla="*/ 44 w 149"/>
                <a:gd name="T21" fmla="*/ 110 h 127"/>
                <a:gd name="T22" fmla="*/ 13 w 149"/>
                <a:gd name="T23" fmla="*/ 110 h 127"/>
                <a:gd name="T24" fmla="*/ 4 w 149"/>
                <a:gd name="T25" fmla="*/ 105 h 127"/>
                <a:gd name="T26" fmla="*/ 0 w 149"/>
                <a:gd name="T27" fmla="*/ 95 h 127"/>
                <a:gd name="T28" fmla="*/ 0 w 149"/>
                <a:gd name="T29" fmla="*/ 31 h 127"/>
                <a:gd name="T30" fmla="*/ 4 w 149"/>
                <a:gd name="T31" fmla="*/ 20 h 127"/>
                <a:gd name="T32" fmla="*/ 13 w 149"/>
                <a:gd name="T33" fmla="*/ 16 h 127"/>
                <a:gd name="T34" fmla="*/ 127 w 149"/>
                <a:gd name="T35" fmla="*/ 0 h 127"/>
                <a:gd name="T36" fmla="*/ 90 w 149"/>
                <a:gd name="T37" fmla="*/ 33 h 127"/>
                <a:gd name="T38" fmla="*/ 90 w 149"/>
                <a:gd name="T39" fmla="*/ 33 h 127"/>
                <a:gd name="T40" fmla="*/ 100 w 149"/>
                <a:gd name="T41" fmla="*/ 35 h 127"/>
                <a:gd name="T42" fmla="*/ 127 w 149"/>
                <a:gd name="T43" fmla="*/ 0 h 127"/>
                <a:gd name="T44" fmla="*/ 133 w 149"/>
                <a:gd name="T45" fmla="*/ 2 h 127"/>
                <a:gd name="T46" fmla="*/ 103 w 149"/>
                <a:gd name="T47" fmla="*/ 38 h 127"/>
                <a:gd name="T48" fmla="*/ 101 w 149"/>
                <a:gd name="T49" fmla="*/ 40 h 127"/>
                <a:gd name="T50" fmla="*/ 52 w 149"/>
                <a:gd name="T51" fmla="*/ 31 h 127"/>
                <a:gd name="T52" fmla="*/ 52 w 149"/>
                <a:gd name="T53" fmla="*/ 35 h 127"/>
                <a:gd name="T54" fmla="*/ 67 w 149"/>
                <a:gd name="T55" fmla="*/ 73 h 127"/>
                <a:gd name="T56" fmla="*/ 79 w 149"/>
                <a:gd name="T57" fmla="*/ 53 h 127"/>
                <a:gd name="T58" fmla="*/ 81 w 149"/>
                <a:gd name="T59" fmla="*/ 53 h 127"/>
                <a:gd name="T60" fmla="*/ 83 w 149"/>
                <a:gd name="T61" fmla="*/ 53 h 127"/>
                <a:gd name="T62" fmla="*/ 85 w 149"/>
                <a:gd name="T63" fmla="*/ 55 h 127"/>
                <a:gd name="T64" fmla="*/ 74 w 149"/>
                <a:gd name="T65" fmla="*/ 79 h 127"/>
                <a:gd name="T66" fmla="*/ 78 w 149"/>
                <a:gd name="T67" fmla="*/ 79 h 127"/>
                <a:gd name="T68" fmla="*/ 144 w 149"/>
                <a:gd name="T69" fmla="*/ 53 h 127"/>
                <a:gd name="T70" fmla="*/ 122 w 149"/>
                <a:gd name="T71" fmla="*/ 42 h 127"/>
                <a:gd name="T72" fmla="*/ 122 w 149"/>
                <a:gd name="T73" fmla="*/ 40 h 127"/>
                <a:gd name="T74" fmla="*/ 122 w 149"/>
                <a:gd name="T75" fmla="*/ 38 h 127"/>
                <a:gd name="T76" fmla="*/ 123 w 149"/>
                <a:gd name="T77" fmla="*/ 37 h 127"/>
                <a:gd name="T78" fmla="*/ 149 w 149"/>
                <a:gd name="T79" fmla="*/ 48 h 127"/>
                <a:gd name="T80" fmla="*/ 149 w 149"/>
                <a:gd name="T81" fmla="*/ 42 h 127"/>
                <a:gd name="T82" fmla="*/ 134 w 149"/>
                <a:gd name="T83" fmla="*/ 5 h 127"/>
                <a:gd name="T84" fmla="*/ 133 w 149"/>
                <a:gd name="T85" fmla="*/ 2 h 127"/>
                <a:gd name="T86" fmla="*/ 103 w 149"/>
                <a:gd name="T87" fmla="*/ 101 h 127"/>
                <a:gd name="T88" fmla="*/ 100 w 149"/>
                <a:gd name="T89" fmla="*/ 105 h 127"/>
                <a:gd name="T90" fmla="*/ 101 w 149"/>
                <a:gd name="T91" fmla="*/ 106 h 127"/>
                <a:gd name="T92" fmla="*/ 103 w 149"/>
                <a:gd name="T93" fmla="*/ 108 h 127"/>
                <a:gd name="T94" fmla="*/ 107 w 149"/>
                <a:gd name="T95" fmla="*/ 105 h 127"/>
                <a:gd name="T96" fmla="*/ 105 w 149"/>
                <a:gd name="T97" fmla="*/ 103 h 127"/>
                <a:gd name="T98" fmla="*/ 103 w 149"/>
                <a:gd name="T99" fmla="*/ 10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9" h="127">
                  <a:moveTo>
                    <a:pt x="13" y="16"/>
                  </a:moveTo>
                  <a:lnTo>
                    <a:pt x="63" y="16"/>
                  </a:lnTo>
                  <a:lnTo>
                    <a:pt x="28" y="31"/>
                  </a:lnTo>
                  <a:lnTo>
                    <a:pt x="15" y="31"/>
                  </a:lnTo>
                  <a:lnTo>
                    <a:pt x="15" y="94"/>
                  </a:lnTo>
                  <a:lnTo>
                    <a:pt x="103" y="94"/>
                  </a:lnTo>
                  <a:lnTo>
                    <a:pt x="103" y="75"/>
                  </a:lnTo>
                  <a:lnTo>
                    <a:pt x="120" y="70"/>
                  </a:lnTo>
                  <a:lnTo>
                    <a:pt x="120" y="95"/>
                  </a:lnTo>
                  <a:lnTo>
                    <a:pt x="120" y="95"/>
                  </a:lnTo>
                  <a:lnTo>
                    <a:pt x="118" y="101"/>
                  </a:lnTo>
                  <a:lnTo>
                    <a:pt x="116" y="105"/>
                  </a:lnTo>
                  <a:lnTo>
                    <a:pt x="111" y="108"/>
                  </a:lnTo>
                  <a:lnTo>
                    <a:pt x="107" y="110"/>
                  </a:lnTo>
                  <a:lnTo>
                    <a:pt x="78" y="110"/>
                  </a:lnTo>
                  <a:lnTo>
                    <a:pt x="78" y="119"/>
                  </a:lnTo>
                  <a:lnTo>
                    <a:pt x="103" y="119"/>
                  </a:lnTo>
                  <a:lnTo>
                    <a:pt x="103" y="127"/>
                  </a:lnTo>
                  <a:lnTo>
                    <a:pt x="19" y="127"/>
                  </a:lnTo>
                  <a:lnTo>
                    <a:pt x="19" y="119"/>
                  </a:lnTo>
                  <a:lnTo>
                    <a:pt x="44" y="119"/>
                  </a:lnTo>
                  <a:lnTo>
                    <a:pt x="44" y="110"/>
                  </a:lnTo>
                  <a:lnTo>
                    <a:pt x="13" y="110"/>
                  </a:lnTo>
                  <a:lnTo>
                    <a:pt x="13" y="110"/>
                  </a:lnTo>
                  <a:lnTo>
                    <a:pt x="10" y="108"/>
                  </a:lnTo>
                  <a:lnTo>
                    <a:pt x="4" y="105"/>
                  </a:lnTo>
                  <a:lnTo>
                    <a:pt x="2" y="101"/>
                  </a:lnTo>
                  <a:lnTo>
                    <a:pt x="0" y="95"/>
                  </a:lnTo>
                  <a:lnTo>
                    <a:pt x="0" y="31"/>
                  </a:lnTo>
                  <a:lnTo>
                    <a:pt x="0" y="31"/>
                  </a:lnTo>
                  <a:lnTo>
                    <a:pt x="2" y="26"/>
                  </a:lnTo>
                  <a:lnTo>
                    <a:pt x="4" y="20"/>
                  </a:lnTo>
                  <a:lnTo>
                    <a:pt x="10" y="18"/>
                  </a:lnTo>
                  <a:lnTo>
                    <a:pt x="13" y="16"/>
                  </a:lnTo>
                  <a:lnTo>
                    <a:pt x="13" y="16"/>
                  </a:lnTo>
                  <a:close/>
                  <a:moveTo>
                    <a:pt x="127" y="0"/>
                  </a:moveTo>
                  <a:lnTo>
                    <a:pt x="54" y="26"/>
                  </a:lnTo>
                  <a:lnTo>
                    <a:pt x="90" y="33"/>
                  </a:lnTo>
                  <a:lnTo>
                    <a:pt x="90" y="33"/>
                  </a:lnTo>
                  <a:lnTo>
                    <a:pt x="90" y="33"/>
                  </a:lnTo>
                  <a:lnTo>
                    <a:pt x="100" y="35"/>
                  </a:lnTo>
                  <a:lnTo>
                    <a:pt x="100" y="35"/>
                  </a:lnTo>
                  <a:lnTo>
                    <a:pt x="100" y="35"/>
                  </a:lnTo>
                  <a:lnTo>
                    <a:pt x="127" y="0"/>
                  </a:lnTo>
                  <a:lnTo>
                    <a:pt x="127" y="0"/>
                  </a:lnTo>
                  <a:close/>
                  <a:moveTo>
                    <a:pt x="133" y="2"/>
                  </a:moveTo>
                  <a:lnTo>
                    <a:pt x="133" y="2"/>
                  </a:lnTo>
                  <a:lnTo>
                    <a:pt x="103" y="38"/>
                  </a:lnTo>
                  <a:lnTo>
                    <a:pt x="103" y="38"/>
                  </a:lnTo>
                  <a:lnTo>
                    <a:pt x="101" y="40"/>
                  </a:lnTo>
                  <a:lnTo>
                    <a:pt x="100" y="40"/>
                  </a:lnTo>
                  <a:lnTo>
                    <a:pt x="52" y="31"/>
                  </a:lnTo>
                  <a:lnTo>
                    <a:pt x="52" y="31"/>
                  </a:lnTo>
                  <a:lnTo>
                    <a:pt x="52" y="35"/>
                  </a:lnTo>
                  <a:lnTo>
                    <a:pt x="67" y="73"/>
                  </a:lnTo>
                  <a:lnTo>
                    <a:pt x="67" y="73"/>
                  </a:lnTo>
                  <a:lnTo>
                    <a:pt x="68" y="77"/>
                  </a:lnTo>
                  <a:lnTo>
                    <a:pt x="79" y="53"/>
                  </a:lnTo>
                  <a:lnTo>
                    <a:pt x="79" y="53"/>
                  </a:lnTo>
                  <a:lnTo>
                    <a:pt x="81" y="53"/>
                  </a:lnTo>
                  <a:lnTo>
                    <a:pt x="83" y="53"/>
                  </a:lnTo>
                  <a:lnTo>
                    <a:pt x="83" y="53"/>
                  </a:lnTo>
                  <a:lnTo>
                    <a:pt x="83" y="53"/>
                  </a:lnTo>
                  <a:lnTo>
                    <a:pt x="85" y="55"/>
                  </a:lnTo>
                  <a:lnTo>
                    <a:pt x="85" y="57"/>
                  </a:lnTo>
                  <a:lnTo>
                    <a:pt x="74" y="79"/>
                  </a:lnTo>
                  <a:lnTo>
                    <a:pt x="74" y="79"/>
                  </a:lnTo>
                  <a:lnTo>
                    <a:pt x="78" y="79"/>
                  </a:lnTo>
                  <a:lnTo>
                    <a:pt x="144" y="53"/>
                  </a:lnTo>
                  <a:lnTo>
                    <a:pt x="144" y="53"/>
                  </a:lnTo>
                  <a:lnTo>
                    <a:pt x="145" y="53"/>
                  </a:lnTo>
                  <a:lnTo>
                    <a:pt x="122" y="42"/>
                  </a:lnTo>
                  <a:lnTo>
                    <a:pt x="122" y="42"/>
                  </a:lnTo>
                  <a:lnTo>
                    <a:pt x="122" y="40"/>
                  </a:lnTo>
                  <a:lnTo>
                    <a:pt x="122" y="38"/>
                  </a:lnTo>
                  <a:lnTo>
                    <a:pt x="122" y="38"/>
                  </a:lnTo>
                  <a:lnTo>
                    <a:pt x="122" y="38"/>
                  </a:lnTo>
                  <a:lnTo>
                    <a:pt x="123" y="37"/>
                  </a:lnTo>
                  <a:lnTo>
                    <a:pt x="125" y="37"/>
                  </a:lnTo>
                  <a:lnTo>
                    <a:pt x="149" y="48"/>
                  </a:lnTo>
                  <a:lnTo>
                    <a:pt x="149" y="48"/>
                  </a:lnTo>
                  <a:lnTo>
                    <a:pt x="149" y="42"/>
                  </a:lnTo>
                  <a:lnTo>
                    <a:pt x="134" y="5"/>
                  </a:lnTo>
                  <a:lnTo>
                    <a:pt x="134" y="5"/>
                  </a:lnTo>
                  <a:lnTo>
                    <a:pt x="133" y="2"/>
                  </a:lnTo>
                  <a:lnTo>
                    <a:pt x="133" y="2"/>
                  </a:lnTo>
                  <a:close/>
                  <a:moveTo>
                    <a:pt x="103" y="101"/>
                  </a:moveTo>
                  <a:lnTo>
                    <a:pt x="103" y="101"/>
                  </a:lnTo>
                  <a:lnTo>
                    <a:pt x="101" y="103"/>
                  </a:lnTo>
                  <a:lnTo>
                    <a:pt x="100" y="105"/>
                  </a:lnTo>
                  <a:lnTo>
                    <a:pt x="100" y="105"/>
                  </a:lnTo>
                  <a:lnTo>
                    <a:pt x="101" y="106"/>
                  </a:lnTo>
                  <a:lnTo>
                    <a:pt x="103" y="108"/>
                  </a:lnTo>
                  <a:lnTo>
                    <a:pt x="103" y="108"/>
                  </a:lnTo>
                  <a:lnTo>
                    <a:pt x="105" y="106"/>
                  </a:lnTo>
                  <a:lnTo>
                    <a:pt x="107" y="105"/>
                  </a:lnTo>
                  <a:lnTo>
                    <a:pt x="107" y="105"/>
                  </a:lnTo>
                  <a:lnTo>
                    <a:pt x="105" y="103"/>
                  </a:lnTo>
                  <a:lnTo>
                    <a:pt x="103" y="101"/>
                  </a:lnTo>
                  <a:lnTo>
                    <a:pt x="103" y="101"/>
                  </a:lnTo>
                  <a:close/>
                </a:path>
              </a:pathLst>
            </a:custGeom>
            <a:solidFill>
              <a:schemeClr val="bg1"/>
            </a:solidFill>
            <a:ln>
              <a:noFill/>
            </a:ln>
          </p:spPr>
          <p:txBody>
            <a:bodyPr vert="horz" wrap="square" lIns="91440" tIns="45720" rIns="91440" bIns="45720" numCol="1" anchor="t" anchorCtr="0" compatLnSpc="1"/>
            <a:lstStyle/>
            <a:p>
              <a:endParaRPr lang="zh-CN" altLang="en-US" sz="2400" b="1"/>
            </a:p>
          </p:txBody>
        </p:sp>
      </p:grpSp>
      <p:grpSp>
        <p:nvGrpSpPr>
          <p:cNvPr id="36" name="组合 35"/>
          <p:cNvGrpSpPr/>
          <p:nvPr/>
        </p:nvGrpSpPr>
        <p:grpSpPr>
          <a:xfrm>
            <a:off x="9766954" y="896481"/>
            <a:ext cx="1233041" cy="1639883"/>
            <a:chOff x="9484078" y="1699018"/>
            <a:chExt cx="1456258" cy="1936750"/>
          </a:xfrm>
        </p:grpSpPr>
        <p:sp>
          <p:nvSpPr>
            <p:cNvPr id="37" name="泪滴形 36"/>
            <p:cNvSpPr/>
            <p:nvPr/>
          </p:nvSpPr>
          <p:spPr bwMode="auto">
            <a:xfrm rot="8153283">
              <a:off x="9557364" y="1749818"/>
              <a:ext cx="1309687" cy="1311275"/>
            </a:xfrm>
            <a:prstGeom prst="teardrop">
              <a:avLst>
                <a:gd name="adj" fmla="val 118585"/>
              </a:avLst>
            </a:prstGeom>
            <a:solidFill>
              <a:schemeClr val="bg1">
                <a:lumMod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38" name="泪滴形 37"/>
            <p:cNvSpPr/>
            <p:nvPr/>
          </p:nvSpPr>
          <p:spPr bwMode="auto">
            <a:xfrm rot="8153283">
              <a:off x="9508151" y="1699018"/>
              <a:ext cx="1408113" cy="1408112"/>
            </a:xfrm>
            <a:prstGeom prst="teardrop">
              <a:avLst>
                <a:gd name="adj" fmla="val 118585"/>
              </a:avLst>
            </a:prstGeom>
            <a:noFill/>
            <a:ln>
              <a:solidFill>
                <a:srgbClr val="00A1D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39" name="椭圆 38"/>
            <p:cNvSpPr/>
            <p:nvPr/>
          </p:nvSpPr>
          <p:spPr bwMode="auto">
            <a:xfrm>
              <a:off x="10127654" y="3515118"/>
              <a:ext cx="120650" cy="1206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40" name="TextBox 39"/>
            <p:cNvSpPr txBox="1"/>
            <p:nvPr/>
          </p:nvSpPr>
          <p:spPr>
            <a:xfrm>
              <a:off x="9484078" y="2262795"/>
              <a:ext cx="1456258" cy="646331"/>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系统操作</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培训</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1" name="Freeform 411"/>
            <p:cNvSpPr>
              <a:spLocks noEditPoints="1"/>
            </p:cNvSpPr>
            <p:nvPr/>
          </p:nvSpPr>
          <p:spPr bwMode="auto">
            <a:xfrm>
              <a:off x="10055646" y="1938291"/>
              <a:ext cx="337233" cy="346536"/>
            </a:xfrm>
            <a:custGeom>
              <a:avLst/>
              <a:gdLst>
                <a:gd name="T0" fmla="*/ 68 w 145"/>
                <a:gd name="T1" fmla="*/ 75 h 149"/>
                <a:gd name="T2" fmla="*/ 86 w 145"/>
                <a:gd name="T3" fmla="*/ 86 h 149"/>
                <a:gd name="T4" fmla="*/ 81 w 145"/>
                <a:gd name="T5" fmla="*/ 110 h 149"/>
                <a:gd name="T6" fmla="*/ 73 w 145"/>
                <a:gd name="T7" fmla="*/ 129 h 149"/>
                <a:gd name="T8" fmla="*/ 57 w 145"/>
                <a:gd name="T9" fmla="*/ 140 h 149"/>
                <a:gd name="T10" fmla="*/ 38 w 145"/>
                <a:gd name="T11" fmla="*/ 141 h 149"/>
                <a:gd name="T12" fmla="*/ 18 w 145"/>
                <a:gd name="T13" fmla="*/ 130 h 149"/>
                <a:gd name="T14" fmla="*/ 9 w 145"/>
                <a:gd name="T15" fmla="*/ 118 h 149"/>
                <a:gd name="T16" fmla="*/ 9 w 145"/>
                <a:gd name="T17" fmla="*/ 90 h 149"/>
                <a:gd name="T18" fmla="*/ 18 w 145"/>
                <a:gd name="T19" fmla="*/ 77 h 149"/>
                <a:gd name="T20" fmla="*/ 38 w 145"/>
                <a:gd name="T21" fmla="*/ 68 h 149"/>
                <a:gd name="T22" fmla="*/ 121 w 145"/>
                <a:gd name="T23" fmla="*/ 30 h 149"/>
                <a:gd name="T24" fmla="*/ 99 w 145"/>
                <a:gd name="T25" fmla="*/ 33 h 149"/>
                <a:gd name="T26" fmla="*/ 88 w 145"/>
                <a:gd name="T27" fmla="*/ 44 h 149"/>
                <a:gd name="T28" fmla="*/ 88 w 145"/>
                <a:gd name="T29" fmla="*/ 63 h 149"/>
                <a:gd name="T30" fmla="*/ 93 w 145"/>
                <a:gd name="T31" fmla="*/ 77 h 149"/>
                <a:gd name="T32" fmla="*/ 106 w 145"/>
                <a:gd name="T33" fmla="*/ 90 h 149"/>
                <a:gd name="T34" fmla="*/ 130 w 145"/>
                <a:gd name="T35" fmla="*/ 86 h 149"/>
                <a:gd name="T36" fmla="*/ 141 w 145"/>
                <a:gd name="T37" fmla="*/ 75 h 149"/>
                <a:gd name="T38" fmla="*/ 139 w 145"/>
                <a:gd name="T39" fmla="*/ 59 h 149"/>
                <a:gd name="T40" fmla="*/ 134 w 145"/>
                <a:gd name="T41" fmla="*/ 44 h 149"/>
                <a:gd name="T42" fmla="*/ 121 w 145"/>
                <a:gd name="T43" fmla="*/ 35 h 149"/>
                <a:gd name="T44" fmla="*/ 125 w 145"/>
                <a:gd name="T45" fmla="*/ 61 h 149"/>
                <a:gd name="T46" fmla="*/ 104 w 145"/>
                <a:gd name="T47" fmla="*/ 68 h 149"/>
                <a:gd name="T48" fmla="*/ 110 w 145"/>
                <a:gd name="T49" fmla="*/ 50 h 149"/>
                <a:gd name="T50" fmla="*/ 117 w 145"/>
                <a:gd name="T51" fmla="*/ 64 h 149"/>
                <a:gd name="T52" fmla="*/ 110 w 145"/>
                <a:gd name="T53" fmla="*/ 57 h 149"/>
                <a:gd name="T54" fmla="*/ 132 w 145"/>
                <a:gd name="T55" fmla="*/ 63 h 149"/>
                <a:gd name="T56" fmla="*/ 106 w 145"/>
                <a:gd name="T57" fmla="*/ 75 h 149"/>
                <a:gd name="T58" fmla="*/ 103 w 145"/>
                <a:gd name="T59" fmla="*/ 46 h 149"/>
                <a:gd name="T60" fmla="*/ 66 w 145"/>
                <a:gd name="T61" fmla="*/ 0 h 149"/>
                <a:gd name="T62" fmla="*/ 44 w 145"/>
                <a:gd name="T63" fmla="*/ 4 h 149"/>
                <a:gd name="T64" fmla="*/ 33 w 145"/>
                <a:gd name="T65" fmla="*/ 17 h 149"/>
                <a:gd name="T66" fmla="*/ 33 w 145"/>
                <a:gd name="T67" fmla="*/ 33 h 149"/>
                <a:gd name="T68" fmla="*/ 40 w 145"/>
                <a:gd name="T69" fmla="*/ 48 h 149"/>
                <a:gd name="T70" fmla="*/ 53 w 145"/>
                <a:gd name="T71" fmla="*/ 61 h 149"/>
                <a:gd name="T72" fmla="*/ 75 w 145"/>
                <a:gd name="T73" fmla="*/ 57 h 149"/>
                <a:gd name="T74" fmla="*/ 86 w 145"/>
                <a:gd name="T75" fmla="*/ 46 h 149"/>
                <a:gd name="T76" fmla="*/ 86 w 145"/>
                <a:gd name="T77" fmla="*/ 30 h 149"/>
                <a:gd name="T78" fmla="*/ 81 w 145"/>
                <a:gd name="T79" fmla="*/ 15 h 149"/>
                <a:gd name="T80" fmla="*/ 66 w 145"/>
                <a:gd name="T81" fmla="*/ 6 h 149"/>
                <a:gd name="T82" fmla="*/ 71 w 145"/>
                <a:gd name="T83" fmla="*/ 33 h 149"/>
                <a:gd name="T84" fmla="*/ 51 w 145"/>
                <a:gd name="T85" fmla="*/ 39 h 149"/>
                <a:gd name="T86" fmla="*/ 57 w 145"/>
                <a:gd name="T87" fmla="*/ 20 h 149"/>
                <a:gd name="T88" fmla="*/ 62 w 145"/>
                <a:gd name="T89" fmla="*/ 35 h 149"/>
                <a:gd name="T90" fmla="*/ 57 w 145"/>
                <a:gd name="T91" fmla="*/ 28 h 149"/>
                <a:gd name="T92" fmla="*/ 77 w 145"/>
                <a:gd name="T93" fmla="*/ 33 h 149"/>
                <a:gd name="T94" fmla="*/ 51 w 145"/>
                <a:gd name="T95" fmla="*/ 46 h 149"/>
                <a:gd name="T96" fmla="*/ 49 w 145"/>
                <a:gd name="T97" fmla="*/ 19 h 149"/>
                <a:gd name="T98" fmla="*/ 44 w 145"/>
                <a:gd name="T99" fmla="*/ 88 h 149"/>
                <a:gd name="T100" fmla="*/ 33 w 145"/>
                <a:gd name="T101" fmla="*/ 116 h 149"/>
                <a:gd name="T102" fmla="*/ 59 w 145"/>
                <a:gd name="T103" fmla="*/ 110 h 149"/>
                <a:gd name="T104" fmla="*/ 44 w 145"/>
                <a:gd name="T105" fmla="*/ 88 h 149"/>
                <a:gd name="T106" fmla="*/ 38 w 145"/>
                <a:gd name="T107" fmla="*/ 99 h 149"/>
                <a:gd name="T108" fmla="*/ 44 w 145"/>
                <a:gd name="T109" fmla="*/ 112 h 149"/>
                <a:gd name="T110" fmla="*/ 51 w 145"/>
                <a:gd name="T111" fmla="*/ 101 h 149"/>
                <a:gd name="T112" fmla="*/ 35 w 145"/>
                <a:gd name="T113" fmla="*/ 81 h 149"/>
                <a:gd name="T114" fmla="*/ 27 w 145"/>
                <a:gd name="T115" fmla="*/ 121 h 149"/>
                <a:gd name="T116" fmla="*/ 70 w 145"/>
                <a:gd name="T117" fmla="*/ 10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9">
                  <a:moveTo>
                    <a:pt x="51" y="68"/>
                  </a:moveTo>
                  <a:lnTo>
                    <a:pt x="51" y="68"/>
                  </a:lnTo>
                  <a:lnTo>
                    <a:pt x="59" y="70"/>
                  </a:lnTo>
                  <a:lnTo>
                    <a:pt x="62" y="63"/>
                  </a:lnTo>
                  <a:lnTo>
                    <a:pt x="62" y="63"/>
                  </a:lnTo>
                  <a:lnTo>
                    <a:pt x="68" y="64"/>
                  </a:lnTo>
                  <a:lnTo>
                    <a:pt x="71" y="68"/>
                  </a:lnTo>
                  <a:lnTo>
                    <a:pt x="68" y="75"/>
                  </a:lnTo>
                  <a:lnTo>
                    <a:pt x="68" y="75"/>
                  </a:lnTo>
                  <a:lnTo>
                    <a:pt x="71" y="77"/>
                  </a:lnTo>
                  <a:lnTo>
                    <a:pt x="71" y="77"/>
                  </a:lnTo>
                  <a:lnTo>
                    <a:pt x="73" y="81"/>
                  </a:lnTo>
                  <a:lnTo>
                    <a:pt x="81" y="77"/>
                  </a:lnTo>
                  <a:lnTo>
                    <a:pt x="81" y="77"/>
                  </a:lnTo>
                  <a:lnTo>
                    <a:pt x="84" y="83"/>
                  </a:lnTo>
                  <a:lnTo>
                    <a:pt x="86" y="86"/>
                  </a:lnTo>
                  <a:lnTo>
                    <a:pt x="79" y="92"/>
                  </a:lnTo>
                  <a:lnTo>
                    <a:pt x="79" y="92"/>
                  </a:lnTo>
                  <a:lnTo>
                    <a:pt x="81" y="97"/>
                  </a:lnTo>
                  <a:lnTo>
                    <a:pt x="88" y="99"/>
                  </a:lnTo>
                  <a:lnTo>
                    <a:pt x="88" y="99"/>
                  </a:lnTo>
                  <a:lnTo>
                    <a:pt x="90" y="105"/>
                  </a:lnTo>
                  <a:lnTo>
                    <a:pt x="88" y="110"/>
                  </a:lnTo>
                  <a:lnTo>
                    <a:pt x="81" y="110"/>
                  </a:lnTo>
                  <a:lnTo>
                    <a:pt x="81" y="110"/>
                  </a:lnTo>
                  <a:lnTo>
                    <a:pt x="79" y="118"/>
                  </a:lnTo>
                  <a:lnTo>
                    <a:pt x="86" y="121"/>
                  </a:lnTo>
                  <a:lnTo>
                    <a:pt x="86" y="121"/>
                  </a:lnTo>
                  <a:lnTo>
                    <a:pt x="82" y="127"/>
                  </a:lnTo>
                  <a:lnTo>
                    <a:pt x="81" y="130"/>
                  </a:lnTo>
                  <a:lnTo>
                    <a:pt x="73" y="129"/>
                  </a:lnTo>
                  <a:lnTo>
                    <a:pt x="73" y="129"/>
                  </a:lnTo>
                  <a:lnTo>
                    <a:pt x="71" y="130"/>
                  </a:lnTo>
                  <a:lnTo>
                    <a:pt x="71" y="130"/>
                  </a:lnTo>
                  <a:lnTo>
                    <a:pt x="68" y="134"/>
                  </a:lnTo>
                  <a:lnTo>
                    <a:pt x="71" y="140"/>
                  </a:lnTo>
                  <a:lnTo>
                    <a:pt x="71" y="140"/>
                  </a:lnTo>
                  <a:lnTo>
                    <a:pt x="66" y="143"/>
                  </a:lnTo>
                  <a:lnTo>
                    <a:pt x="62" y="145"/>
                  </a:lnTo>
                  <a:lnTo>
                    <a:pt x="57" y="140"/>
                  </a:lnTo>
                  <a:lnTo>
                    <a:pt x="57" y="140"/>
                  </a:lnTo>
                  <a:lnTo>
                    <a:pt x="51" y="141"/>
                  </a:lnTo>
                  <a:lnTo>
                    <a:pt x="49" y="149"/>
                  </a:lnTo>
                  <a:lnTo>
                    <a:pt x="49" y="149"/>
                  </a:lnTo>
                  <a:lnTo>
                    <a:pt x="44" y="149"/>
                  </a:lnTo>
                  <a:lnTo>
                    <a:pt x="38" y="149"/>
                  </a:lnTo>
                  <a:lnTo>
                    <a:pt x="38" y="141"/>
                  </a:lnTo>
                  <a:lnTo>
                    <a:pt x="38" y="141"/>
                  </a:lnTo>
                  <a:lnTo>
                    <a:pt x="31" y="140"/>
                  </a:lnTo>
                  <a:lnTo>
                    <a:pt x="27" y="145"/>
                  </a:lnTo>
                  <a:lnTo>
                    <a:pt x="27" y="145"/>
                  </a:lnTo>
                  <a:lnTo>
                    <a:pt x="22" y="143"/>
                  </a:lnTo>
                  <a:lnTo>
                    <a:pt x="18" y="140"/>
                  </a:lnTo>
                  <a:lnTo>
                    <a:pt x="20" y="132"/>
                  </a:lnTo>
                  <a:lnTo>
                    <a:pt x="20" y="132"/>
                  </a:lnTo>
                  <a:lnTo>
                    <a:pt x="18" y="130"/>
                  </a:lnTo>
                  <a:lnTo>
                    <a:pt x="18" y="130"/>
                  </a:lnTo>
                  <a:lnTo>
                    <a:pt x="15" y="129"/>
                  </a:lnTo>
                  <a:lnTo>
                    <a:pt x="9" y="130"/>
                  </a:lnTo>
                  <a:lnTo>
                    <a:pt x="9" y="130"/>
                  </a:lnTo>
                  <a:lnTo>
                    <a:pt x="5" y="127"/>
                  </a:lnTo>
                  <a:lnTo>
                    <a:pt x="3" y="121"/>
                  </a:lnTo>
                  <a:lnTo>
                    <a:pt x="9" y="118"/>
                  </a:lnTo>
                  <a:lnTo>
                    <a:pt x="9" y="118"/>
                  </a:lnTo>
                  <a:lnTo>
                    <a:pt x="7" y="110"/>
                  </a:lnTo>
                  <a:lnTo>
                    <a:pt x="0" y="110"/>
                  </a:lnTo>
                  <a:lnTo>
                    <a:pt x="0" y="110"/>
                  </a:lnTo>
                  <a:lnTo>
                    <a:pt x="0" y="103"/>
                  </a:lnTo>
                  <a:lnTo>
                    <a:pt x="0" y="99"/>
                  </a:lnTo>
                  <a:lnTo>
                    <a:pt x="7" y="97"/>
                  </a:lnTo>
                  <a:lnTo>
                    <a:pt x="7" y="97"/>
                  </a:lnTo>
                  <a:lnTo>
                    <a:pt x="9" y="90"/>
                  </a:lnTo>
                  <a:lnTo>
                    <a:pt x="3" y="86"/>
                  </a:lnTo>
                  <a:lnTo>
                    <a:pt x="3" y="86"/>
                  </a:lnTo>
                  <a:lnTo>
                    <a:pt x="5" y="81"/>
                  </a:lnTo>
                  <a:lnTo>
                    <a:pt x="9" y="77"/>
                  </a:lnTo>
                  <a:lnTo>
                    <a:pt x="16" y="81"/>
                  </a:lnTo>
                  <a:lnTo>
                    <a:pt x="16" y="81"/>
                  </a:lnTo>
                  <a:lnTo>
                    <a:pt x="18" y="77"/>
                  </a:lnTo>
                  <a:lnTo>
                    <a:pt x="18" y="77"/>
                  </a:lnTo>
                  <a:lnTo>
                    <a:pt x="20" y="75"/>
                  </a:lnTo>
                  <a:lnTo>
                    <a:pt x="18" y="68"/>
                  </a:lnTo>
                  <a:lnTo>
                    <a:pt x="18" y="68"/>
                  </a:lnTo>
                  <a:lnTo>
                    <a:pt x="22" y="64"/>
                  </a:lnTo>
                  <a:lnTo>
                    <a:pt x="27" y="63"/>
                  </a:lnTo>
                  <a:lnTo>
                    <a:pt x="31" y="70"/>
                  </a:lnTo>
                  <a:lnTo>
                    <a:pt x="31" y="70"/>
                  </a:lnTo>
                  <a:lnTo>
                    <a:pt x="38" y="68"/>
                  </a:lnTo>
                  <a:lnTo>
                    <a:pt x="38" y="61"/>
                  </a:lnTo>
                  <a:lnTo>
                    <a:pt x="38" y="61"/>
                  </a:lnTo>
                  <a:lnTo>
                    <a:pt x="44" y="59"/>
                  </a:lnTo>
                  <a:lnTo>
                    <a:pt x="49" y="61"/>
                  </a:lnTo>
                  <a:lnTo>
                    <a:pt x="51" y="68"/>
                  </a:lnTo>
                  <a:lnTo>
                    <a:pt x="51" y="68"/>
                  </a:lnTo>
                  <a:close/>
                  <a:moveTo>
                    <a:pt x="121" y="35"/>
                  </a:moveTo>
                  <a:lnTo>
                    <a:pt x="121" y="30"/>
                  </a:lnTo>
                  <a:lnTo>
                    <a:pt x="121" y="30"/>
                  </a:lnTo>
                  <a:lnTo>
                    <a:pt x="114" y="30"/>
                  </a:lnTo>
                  <a:lnTo>
                    <a:pt x="112" y="35"/>
                  </a:lnTo>
                  <a:lnTo>
                    <a:pt x="112" y="35"/>
                  </a:lnTo>
                  <a:lnTo>
                    <a:pt x="108" y="35"/>
                  </a:lnTo>
                  <a:lnTo>
                    <a:pt x="104" y="31"/>
                  </a:lnTo>
                  <a:lnTo>
                    <a:pt x="104" y="31"/>
                  </a:lnTo>
                  <a:lnTo>
                    <a:pt x="99" y="33"/>
                  </a:lnTo>
                  <a:lnTo>
                    <a:pt x="101" y="39"/>
                  </a:lnTo>
                  <a:lnTo>
                    <a:pt x="101" y="39"/>
                  </a:lnTo>
                  <a:lnTo>
                    <a:pt x="97" y="41"/>
                  </a:lnTo>
                  <a:lnTo>
                    <a:pt x="97" y="41"/>
                  </a:lnTo>
                  <a:lnTo>
                    <a:pt x="95" y="42"/>
                  </a:lnTo>
                  <a:lnTo>
                    <a:pt x="92" y="39"/>
                  </a:lnTo>
                  <a:lnTo>
                    <a:pt x="92" y="39"/>
                  </a:lnTo>
                  <a:lnTo>
                    <a:pt x="88" y="44"/>
                  </a:lnTo>
                  <a:lnTo>
                    <a:pt x="92" y="48"/>
                  </a:lnTo>
                  <a:lnTo>
                    <a:pt x="92" y="48"/>
                  </a:lnTo>
                  <a:lnTo>
                    <a:pt x="90" y="53"/>
                  </a:lnTo>
                  <a:lnTo>
                    <a:pt x="84" y="53"/>
                  </a:lnTo>
                  <a:lnTo>
                    <a:pt x="84" y="53"/>
                  </a:lnTo>
                  <a:lnTo>
                    <a:pt x="82" y="61"/>
                  </a:lnTo>
                  <a:lnTo>
                    <a:pt x="88" y="63"/>
                  </a:lnTo>
                  <a:lnTo>
                    <a:pt x="88" y="63"/>
                  </a:lnTo>
                  <a:lnTo>
                    <a:pt x="90" y="66"/>
                  </a:lnTo>
                  <a:lnTo>
                    <a:pt x="84" y="70"/>
                  </a:lnTo>
                  <a:lnTo>
                    <a:pt x="84" y="70"/>
                  </a:lnTo>
                  <a:lnTo>
                    <a:pt x="88" y="75"/>
                  </a:lnTo>
                  <a:lnTo>
                    <a:pt x="92" y="75"/>
                  </a:lnTo>
                  <a:lnTo>
                    <a:pt x="92" y="75"/>
                  </a:lnTo>
                  <a:lnTo>
                    <a:pt x="93" y="77"/>
                  </a:lnTo>
                  <a:lnTo>
                    <a:pt x="93" y="77"/>
                  </a:lnTo>
                  <a:lnTo>
                    <a:pt x="95" y="79"/>
                  </a:lnTo>
                  <a:lnTo>
                    <a:pt x="93" y="83"/>
                  </a:lnTo>
                  <a:lnTo>
                    <a:pt x="93" y="83"/>
                  </a:lnTo>
                  <a:lnTo>
                    <a:pt x="99" y="86"/>
                  </a:lnTo>
                  <a:lnTo>
                    <a:pt x="103" y="83"/>
                  </a:lnTo>
                  <a:lnTo>
                    <a:pt x="103" y="83"/>
                  </a:lnTo>
                  <a:lnTo>
                    <a:pt x="106" y="85"/>
                  </a:lnTo>
                  <a:lnTo>
                    <a:pt x="106" y="90"/>
                  </a:lnTo>
                  <a:lnTo>
                    <a:pt x="106" y="90"/>
                  </a:lnTo>
                  <a:lnTo>
                    <a:pt x="114" y="92"/>
                  </a:lnTo>
                  <a:lnTo>
                    <a:pt x="115" y="86"/>
                  </a:lnTo>
                  <a:lnTo>
                    <a:pt x="115" y="86"/>
                  </a:lnTo>
                  <a:lnTo>
                    <a:pt x="121" y="86"/>
                  </a:lnTo>
                  <a:lnTo>
                    <a:pt x="123" y="90"/>
                  </a:lnTo>
                  <a:lnTo>
                    <a:pt x="123" y="90"/>
                  </a:lnTo>
                  <a:lnTo>
                    <a:pt x="130" y="86"/>
                  </a:lnTo>
                  <a:lnTo>
                    <a:pt x="128" y="83"/>
                  </a:lnTo>
                  <a:lnTo>
                    <a:pt x="128" y="83"/>
                  </a:lnTo>
                  <a:lnTo>
                    <a:pt x="130" y="81"/>
                  </a:lnTo>
                  <a:lnTo>
                    <a:pt x="130" y="81"/>
                  </a:lnTo>
                  <a:lnTo>
                    <a:pt x="132" y="79"/>
                  </a:lnTo>
                  <a:lnTo>
                    <a:pt x="137" y="81"/>
                  </a:lnTo>
                  <a:lnTo>
                    <a:pt x="137" y="81"/>
                  </a:lnTo>
                  <a:lnTo>
                    <a:pt x="141" y="75"/>
                  </a:lnTo>
                  <a:lnTo>
                    <a:pt x="137" y="72"/>
                  </a:lnTo>
                  <a:lnTo>
                    <a:pt x="137" y="72"/>
                  </a:lnTo>
                  <a:lnTo>
                    <a:pt x="139" y="68"/>
                  </a:lnTo>
                  <a:lnTo>
                    <a:pt x="145" y="68"/>
                  </a:lnTo>
                  <a:lnTo>
                    <a:pt x="145" y="68"/>
                  </a:lnTo>
                  <a:lnTo>
                    <a:pt x="145" y="61"/>
                  </a:lnTo>
                  <a:lnTo>
                    <a:pt x="139" y="59"/>
                  </a:lnTo>
                  <a:lnTo>
                    <a:pt x="139" y="59"/>
                  </a:lnTo>
                  <a:lnTo>
                    <a:pt x="139" y="53"/>
                  </a:lnTo>
                  <a:lnTo>
                    <a:pt x="143" y="52"/>
                  </a:lnTo>
                  <a:lnTo>
                    <a:pt x="143" y="52"/>
                  </a:lnTo>
                  <a:lnTo>
                    <a:pt x="141" y="44"/>
                  </a:lnTo>
                  <a:lnTo>
                    <a:pt x="136" y="46"/>
                  </a:lnTo>
                  <a:lnTo>
                    <a:pt x="136" y="46"/>
                  </a:lnTo>
                  <a:lnTo>
                    <a:pt x="134" y="44"/>
                  </a:lnTo>
                  <a:lnTo>
                    <a:pt x="134" y="44"/>
                  </a:lnTo>
                  <a:lnTo>
                    <a:pt x="132" y="42"/>
                  </a:lnTo>
                  <a:lnTo>
                    <a:pt x="136" y="37"/>
                  </a:lnTo>
                  <a:lnTo>
                    <a:pt x="136" y="37"/>
                  </a:lnTo>
                  <a:lnTo>
                    <a:pt x="130" y="33"/>
                  </a:lnTo>
                  <a:lnTo>
                    <a:pt x="126" y="37"/>
                  </a:lnTo>
                  <a:lnTo>
                    <a:pt x="126" y="37"/>
                  </a:lnTo>
                  <a:lnTo>
                    <a:pt x="121" y="35"/>
                  </a:lnTo>
                  <a:lnTo>
                    <a:pt x="121" y="35"/>
                  </a:lnTo>
                  <a:close/>
                  <a:moveTo>
                    <a:pt x="115" y="50"/>
                  </a:moveTo>
                  <a:lnTo>
                    <a:pt x="115" y="50"/>
                  </a:lnTo>
                  <a:lnTo>
                    <a:pt x="119" y="50"/>
                  </a:lnTo>
                  <a:lnTo>
                    <a:pt x="123" y="53"/>
                  </a:lnTo>
                  <a:lnTo>
                    <a:pt x="123" y="53"/>
                  </a:lnTo>
                  <a:lnTo>
                    <a:pt x="125" y="57"/>
                  </a:lnTo>
                  <a:lnTo>
                    <a:pt x="125" y="61"/>
                  </a:lnTo>
                  <a:lnTo>
                    <a:pt x="125" y="61"/>
                  </a:lnTo>
                  <a:lnTo>
                    <a:pt x="125" y="66"/>
                  </a:lnTo>
                  <a:lnTo>
                    <a:pt x="121" y="70"/>
                  </a:lnTo>
                  <a:lnTo>
                    <a:pt x="121" y="70"/>
                  </a:lnTo>
                  <a:lnTo>
                    <a:pt x="117" y="72"/>
                  </a:lnTo>
                  <a:lnTo>
                    <a:pt x="114" y="72"/>
                  </a:lnTo>
                  <a:lnTo>
                    <a:pt x="114" y="72"/>
                  </a:lnTo>
                  <a:lnTo>
                    <a:pt x="108" y="70"/>
                  </a:lnTo>
                  <a:lnTo>
                    <a:pt x="104" y="68"/>
                  </a:lnTo>
                  <a:lnTo>
                    <a:pt x="104" y="68"/>
                  </a:lnTo>
                  <a:lnTo>
                    <a:pt x="103" y="64"/>
                  </a:lnTo>
                  <a:lnTo>
                    <a:pt x="103" y="59"/>
                  </a:lnTo>
                  <a:lnTo>
                    <a:pt x="103" y="59"/>
                  </a:lnTo>
                  <a:lnTo>
                    <a:pt x="104" y="55"/>
                  </a:lnTo>
                  <a:lnTo>
                    <a:pt x="106" y="52"/>
                  </a:lnTo>
                  <a:lnTo>
                    <a:pt x="106" y="52"/>
                  </a:lnTo>
                  <a:lnTo>
                    <a:pt x="110" y="50"/>
                  </a:lnTo>
                  <a:lnTo>
                    <a:pt x="115" y="50"/>
                  </a:lnTo>
                  <a:lnTo>
                    <a:pt x="115" y="50"/>
                  </a:lnTo>
                  <a:close/>
                  <a:moveTo>
                    <a:pt x="117" y="57"/>
                  </a:moveTo>
                  <a:lnTo>
                    <a:pt x="117" y="57"/>
                  </a:lnTo>
                  <a:lnTo>
                    <a:pt x="119" y="61"/>
                  </a:lnTo>
                  <a:lnTo>
                    <a:pt x="119" y="61"/>
                  </a:lnTo>
                  <a:lnTo>
                    <a:pt x="117" y="64"/>
                  </a:lnTo>
                  <a:lnTo>
                    <a:pt x="117" y="64"/>
                  </a:lnTo>
                  <a:lnTo>
                    <a:pt x="114" y="66"/>
                  </a:lnTo>
                  <a:lnTo>
                    <a:pt x="114" y="66"/>
                  </a:lnTo>
                  <a:lnTo>
                    <a:pt x="110" y="64"/>
                  </a:lnTo>
                  <a:lnTo>
                    <a:pt x="110" y="64"/>
                  </a:lnTo>
                  <a:lnTo>
                    <a:pt x="108" y="59"/>
                  </a:lnTo>
                  <a:lnTo>
                    <a:pt x="108" y="59"/>
                  </a:lnTo>
                  <a:lnTo>
                    <a:pt x="110" y="57"/>
                  </a:lnTo>
                  <a:lnTo>
                    <a:pt x="110" y="57"/>
                  </a:lnTo>
                  <a:lnTo>
                    <a:pt x="115" y="55"/>
                  </a:lnTo>
                  <a:lnTo>
                    <a:pt x="115" y="55"/>
                  </a:lnTo>
                  <a:lnTo>
                    <a:pt x="117" y="57"/>
                  </a:lnTo>
                  <a:lnTo>
                    <a:pt x="117" y="57"/>
                  </a:lnTo>
                  <a:close/>
                  <a:moveTo>
                    <a:pt x="128" y="50"/>
                  </a:moveTo>
                  <a:lnTo>
                    <a:pt x="128" y="50"/>
                  </a:lnTo>
                  <a:lnTo>
                    <a:pt x="130" y="55"/>
                  </a:lnTo>
                  <a:lnTo>
                    <a:pt x="132" y="63"/>
                  </a:lnTo>
                  <a:lnTo>
                    <a:pt x="132" y="63"/>
                  </a:lnTo>
                  <a:lnTo>
                    <a:pt x="128" y="68"/>
                  </a:lnTo>
                  <a:lnTo>
                    <a:pt x="125" y="74"/>
                  </a:lnTo>
                  <a:lnTo>
                    <a:pt x="125" y="74"/>
                  </a:lnTo>
                  <a:lnTo>
                    <a:pt x="119" y="77"/>
                  </a:lnTo>
                  <a:lnTo>
                    <a:pt x="112" y="77"/>
                  </a:lnTo>
                  <a:lnTo>
                    <a:pt x="112" y="77"/>
                  </a:lnTo>
                  <a:lnTo>
                    <a:pt x="106" y="75"/>
                  </a:lnTo>
                  <a:lnTo>
                    <a:pt x="101" y="72"/>
                  </a:lnTo>
                  <a:lnTo>
                    <a:pt x="101" y="72"/>
                  </a:lnTo>
                  <a:lnTo>
                    <a:pt x="97" y="64"/>
                  </a:lnTo>
                  <a:lnTo>
                    <a:pt x="97" y="59"/>
                  </a:lnTo>
                  <a:lnTo>
                    <a:pt x="97" y="59"/>
                  </a:lnTo>
                  <a:lnTo>
                    <a:pt x="99" y="52"/>
                  </a:lnTo>
                  <a:lnTo>
                    <a:pt x="103" y="46"/>
                  </a:lnTo>
                  <a:lnTo>
                    <a:pt x="103" y="46"/>
                  </a:lnTo>
                  <a:lnTo>
                    <a:pt x="110" y="44"/>
                  </a:lnTo>
                  <a:lnTo>
                    <a:pt x="115" y="42"/>
                  </a:lnTo>
                  <a:lnTo>
                    <a:pt x="115" y="42"/>
                  </a:lnTo>
                  <a:lnTo>
                    <a:pt x="123" y="46"/>
                  </a:lnTo>
                  <a:lnTo>
                    <a:pt x="128" y="50"/>
                  </a:lnTo>
                  <a:lnTo>
                    <a:pt x="128" y="50"/>
                  </a:lnTo>
                  <a:close/>
                  <a:moveTo>
                    <a:pt x="66" y="6"/>
                  </a:moveTo>
                  <a:lnTo>
                    <a:pt x="66" y="0"/>
                  </a:lnTo>
                  <a:lnTo>
                    <a:pt x="66" y="0"/>
                  </a:lnTo>
                  <a:lnTo>
                    <a:pt x="59" y="0"/>
                  </a:lnTo>
                  <a:lnTo>
                    <a:pt x="59" y="6"/>
                  </a:lnTo>
                  <a:lnTo>
                    <a:pt x="59" y="6"/>
                  </a:lnTo>
                  <a:lnTo>
                    <a:pt x="53" y="6"/>
                  </a:lnTo>
                  <a:lnTo>
                    <a:pt x="51" y="2"/>
                  </a:lnTo>
                  <a:lnTo>
                    <a:pt x="51" y="2"/>
                  </a:lnTo>
                  <a:lnTo>
                    <a:pt x="44" y="4"/>
                  </a:lnTo>
                  <a:lnTo>
                    <a:pt x="46" y="9"/>
                  </a:lnTo>
                  <a:lnTo>
                    <a:pt x="46" y="9"/>
                  </a:lnTo>
                  <a:lnTo>
                    <a:pt x="44" y="11"/>
                  </a:lnTo>
                  <a:lnTo>
                    <a:pt x="44" y="11"/>
                  </a:lnTo>
                  <a:lnTo>
                    <a:pt x="42" y="13"/>
                  </a:lnTo>
                  <a:lnTo>
                    <a:pt x="37" y="9"/>
                  </a:lnTo>
                  <a:lnTo>
                    <a:pt x="37" y="9"/>
                  </a:lnTo>
                  <a:lnTo>
                    <a:pt x="33" y="17"/>
                  </a:lnTo>
                  <a:lnTo>
                    <a:pt x="37" y="19"/>
                  </a:lnTo>
                  <a:lnTo>
                    <a:pt x="37" y="19"/>
                  </a:lnTo>
                  <a:lnTo>
                    <a:pt x="35" y="24"/>
                  </a:lnTo>
                  <a:lnTo>
                    <a:pt x="29" y="24"/>
                  </a:lnTo>
                  <a:lnTo>
                    <a:pt x="29" y="24"/>
                  </a:lnTo>
                  <a:lnTo>
                    <a:pt x="29" y="31"/>
                  </a:lnTo>
                  <a:lnTo>
                    <a:pt x="33" y="33"/>
                  </a:lnTo>
                  <a:lnTo>
                    <a:pt x="33" y="33"/>
                  </a:lnTo>
                  <a:lnTo>
                    <a:pt x="35" y="37"/>
                  </a:lnTo>
                  <a:lnTo>
                    <a:pt x="29" y="41"/>
                  </a:lnTo>
                  <a:lnTo>
                    <a:pt x="29" y="41"/>
                  </a:lnTo>
                  <a:lnTo>
                    <a:pt x="33" y="46"/>
                  </a:lnTo>
                  <a:lnTo>
                    <a:pt x="38" y="46"/>
                  </a:lnTo>
                  <a:lnTo>
                    <a:pt x="38" y="46"/>
                  </a:lnTo>
                  <a:lnTo>
                    <a:pt x="40" y="48"/>
                  </a:lnTo>
                  <a:lnTo>
                    <a:pt x="40" y="48"/>
                  </a:lnTo>
                  <a:lnTo>
                    <a:pt x="40" y="50"/>
                  </a:lnTo>
                  <a:lnTo>
                    <a:pt x="38" y="53"/>
                  </a:lnTo>
                  <a:lnTo>
                    <a:pt x="38" y="53"/>
                  </a:lnTo>
                  <a:lnTo>
                    <a:pt x="44" y="59"/>
                  </a:lnTo>
                  <a:lnTo>
                    <a:pt x="48" y="55"/>
                  </a:lnTo>
                  <a:lnTo>
                    <a:pt x="48" y="55"/>
                  </a:lnTo>
                  <a:lnTo>
                    <a:pt x="53" y="57"/>
                  </a:lnTo>
                  <a:lnTo>
                    <a:pt x="53" y="61"/>
                  </a:lnTo>
                  <a:lnTo>
                    <a:pt x="53" y="61"/>
                  </a:lnTo>
                  <a:lnTo>
                    <a:pt x="60" y="63"/>
                  </a:lnTo>
                  <a:lnTo>
                    <a:pt x="60" y="57"/>
                  </a:lnTo>
                  <a:lnTo>
                    <a:pt x="60" y="57"/>
                  </a:lnTo>
                  <a:lnTo>
                    <a:pt x="66" y="57"/>
                  </a:lnTo>
                  <a:lnTo>
                    <a:pt x="68" y="61"/>
                  </a:lnTo>
                  <a:lnTo>
                    <a:pt x="68" y="61"/>
                  </a:lnTo>
                  <a:lnTo>
                    <a:pt x="75" y="57"/>
                  </a:lnTo>
                  <a:lnTo>
                    <a:pt x="73" y="53"/>
                  </a:lnTo>
                  <a:lnTo>
                    <a:pt x="73" y="53"/>
                  </a:lnTo>
                  <a:lnTo>
                    <a:pt x="75" y="52"/>
                  </a:lnTo>
                  <a:lnTo>
                    <a:pt x="75" y="52"/>
                  </a:lnTo>
                  <a:lnTo>
                    <a:pt x="79" y="50"/>
                  </a:lnTo>
                  <a:lnTo>
                    <a:pt x="82" y="53"/>
                  </a:lnTo>
                  <a:lnTo>
                    <a:pt x="82" y="53"/>
                  </a:lnTo>
                  <a:lnTo>
                    <a:pt x="86" y="46"/>
                  </a:lnTo>
                  <a:lnTo>
                    <a:pt x="82" y="42"/>
                  </a:lnTo>
                  <a:lnTo>
                    <a:pt x="82" y="42"/>
                  </a:lnTo>
                  <a:lnTo>
                    <a:pt x="84" y="39"/>
                  </a:lnTo>
                  <a:lnTo>
                    <a:pt x="90" y="39"/>
                  </a:lnTo>
                  <a:lnTo>
                    <a:pt x="90" y="39"/>
                  </a:lnTo>
                  <a:lnTo>
                    <a:pt x="90" y="31"/>
                  </a:lnTo>
                  <a:lnTo>
                    <a:pt x="86" y="30"/>
                  </a:lnTo>
                  <a:lnTo>
                    <a:pt x="86" y="30"/>
                  </a:lnTo>
                  <a:lnTo>
                    <a:pt x="84" y="24"/>
                  </a:lnTo>
                  <a:lnTo>
                    <a:pt x="90" y="22"/>
                  </a:lnTo>
                  <a:lnTo>
                    <a:pt x="90" y="22"/>
                  </a:lnTo>
                  <a:lnTo>
                    <a:pt x="86" y="15"/>
                  </a:lnTo>
                  <a:lnTo>
                    <a:pt x="81" y="17"/>
                  </a:lnTo>
                  <a:lnTo>
                    <a:pt x="81" y="17"/>
                  </a:lnTo>
                  <a:lnTo>
                    <a:pt x="81" y="15"/>
                  </a:lnTo>
                  <a:lnTo>
                    <a:pt x="81" y="15"/>
                  </a:lnTo>
                  <a:lnTo>
                    <a:pt x="79" y="13"/>
                  </a:lnTo>
                  <a:lnTo>
                    <a:pt x="81" y="9"/>
                  </a:lnTo>
                  <a:lnTo>
                    <a:pt x="81" y="9"/>
                  </a:lnTo>
                  <a:lnTo>
                    <a:pt x="75" y="4"/>
                  </a:lnTo>
                  <a:lnTo>
                    <a:pt x="71" y="8"/>
                  </a:lnTo>
                  <a:lnTo>
                    <a:pt x="71" y="8"/>
                  </a:lnTo>
                  <a:lnTo>
                    <a:pt x="66" y="6"/>
                  </a:lnTo>
                  <a:lnTo>
                    <a:pt x="66" y="6"/>
                  </a:lnTo>
                  <a:close/>
                  <a:moveTo>
                    <a:pt x="60" y="20"/>
                  </a:moveTo>
                  <a:lnTo>
                    <a:pt x="60" y="20"/>
                  </a:lnTo>
                  <a:lnTo>
                    <a:pt x="66" y="22"/>
                  </a:lnTo>
                  <a:lnTo>
                    <a:pt x="68" y="24"/>
                  </a:lnTo>
                  <a:lnTo>
                    <a:pt x="68" y="24"/>
                  </a:lnTo>
                  <a:lnTo>
                    <a:pt x="70" y="28"/>
                  </a:lnTo>
                  <a:lnTo>
                    <a:pt x="71" y="33"/>
                  </a:lnTo>
                  <a:lnTo>
                    <a:pt x="71" y="33"/>
                  </a:lnTo>
                  <a:lnTo>
                    <a:pt x="70" y="37"/>
                  </a:lnTo>
                  <a:lnTo>
                    <a:pt x="66" y="41"/>
                  </a:lnTo>
                  <a:lnTo>
                    <a:pt x="66" y="41"/>
                  </a:lnTo>
                  <a:lnTo>
                    <a:pt x="62" y="42"/>
                  </a:lnTo>
                  <a:lnTo>
                    <a:pt x="59" y="42"/>
                  </a:lnTo>
                  <a:lnTo>
                    <a:pt x="59" y="42"/>
                  </a:lnTo>
                  <a:lnTo>
                    <a:pt x="55" y="41"/>
                  </a:lnTo>
                  <a:lnTo>
                    <a:pt x="51" y="39"/>
                  </a:lnTo>
                  <a:lnTo>
                    <a:pt x="51" y="39"/>
                  </a:lnTo>
                  <a:lnTo>
                    <a:pt x="49" y="35"/>
                  </a:lnTo>
                  <a:lnTo>
                    <a:pt x="49" y="30"/>
                  </a:lnTo>
                  <a:lnTo>
                    <a:pt x="49" y="30"/>
                  </a:lnTo>
                  <a:lnTo>
                    <a:pt x="49" y="26"/>
                  </a:lnTo>
                  <a:lnTo>
                    <a:pt x="53" y="22"/>
                  </a:lnTo>
                  <a:lnTo>
                    <a:pt x="53" y="22"/>
                  </a:lnTo>
                  <a:lnTo>
                    <a:pt x="57" y="20"/>
                  </a:lnTo>
                  <a:lnTo>
                    <a:pt x="60" y="20"/>
                  </a:lnTo>
                  <a:lnTo>
                    <a:pt x="60" y="20"/>
                  </a:lnTo>
                  <a:close/>
                  <a:moveTo>
                    <a:pt x="64" y="28"/>
                  </a:moveTo>
                  <a:lnTo>
                    <a:pt x="64" y="28"/>
                  </a:lnTo>
                  <a:lnTo>
                    <a:pt x="64" y="31"/>
                  </a:lnTo>
                  <a:lnTo>
                    <a:pt x="64" y="31"/>
                  </a:lnTo>
                  <a:lnTo>
                    <a:pt x="62" y="35"/>
                  </a:lnTo>
                  <a:lnTo>
                    <a:pt x="62" y="35"/>
                  </a:lnTo>
                  <a:lnTo>
                    <a:pt x="59" y="37"/>
                  </a:lnTo>
                  <a:lnTo>
                    <a:pt x="59" y="37"/>
                  </a:lnTo>
                  <a:lnTo>
                    <a:pt x="55" y="35"/>
                  </a:lnTo>
                  <a:lnTo>
                    <a:pt x="55" y="35"/>
                  </a:lnTo>
                  <a:lnTo>
                    <a:pt x="55" y="31"/>
                  </a:lnTo>
                  <a:lnTo>
                    <a:pt x="55" y="31"/>
                  </a:lnTo>
                  <a:lnTo>
                    <a:pt x="57" y="28"/>
                  </a:lnTo>
                  <a:lnTo>
                    <a:pt x="57" y="28"/>
                  </a:lnTo>
                  <a:lnTo>
                    <a:pt x="60" y="26"/>
                  </a:lnTo>
                  <a:lnTo>
                    <a:pt x="60" y="26"/>
                  </a:lnTo>
                  <a:lnTo>
                    <a:pt x="64" y="28"/>
                  </a:lnTo>
                  <a:lnTo>
                    <a:pt x="64" y="28"/>
                  </a:lnTo>
                  <a:close/>
                  <a:moveTo>
                    <a:pt x="73" y="20"/>
                  </a:moveTo>
                  <a:lnTo>
                    <a:pt x="73" y="20"/>
                  </a:lnTo>
                  <a:lnTo>
                    <a:pt x="77" y="26"/>
                  </a:lnTo>
                  <a:lnTo>
                    <a:pt x="77" y="33"/>
                  </a:lnTo>
                  <a:lnTo>
                    <a:pt x="77" y="33"/>
                  </a:lnTo>
                  <a:lnTo>
                    <a:pt x="75" y="39"/>
                  </a:lnTo>
                  <a:lnTo>
                    <a:pt x="70" y="44"/>
                  </a:lnTo>
                  <a:lnTo>
                    <a:pt x="70" y="44"/>
                  </a:lnTo>
                  <a:lnTo>
                    <a:pt x="64" y="48"/>
                  </a:lnTo>
                  <a:lnTo>
                    <a:pt x="59" y="48"/>
                  </a:lnTo>
                  <a:lnTo>
                    <a:pt x="59" y="48"/>
                  </a:lnTo>
                  <a:lnTo>
                    <a:pt x="51" y="46"/>
                  </a:lnTo>
                  <a:lnTo>
                    <a:pt x="46" y="42"/>
                  </a:lnTo>
                  <a:lnTo>
                    <a:pt x="46" y="42"/>
                  </a:lnTo>
                  <a:lnTo>
                    <a:pt x="44" y="37"/>
                  </a:lnTo>
                  <a:lnTo>
                    <a:pt x="42" y="30"/>
                  </a:lnTo>
                  <a:lnTo>
                    <a:pt x="42" y="30"/>
                  </a:lnTo>
                  <a:lnTo>
                    <a:pt x="44" y="22"/>
                  </a:lnTo>
                  <a:lnTo>
                    <a:pt x="49" y="19"/>
                  </a:lnTo>
                  <a:lnTo>
                    <a:pt x="49" y="19"/>
                  </a:lnTo>
                  <a:lnTo>
                    <a:pt x="55" y="15"/>
                  </a:lnTo>
                  <a:lnTo>
                    <a:pt x="62" y="15"/>
                  </a:lnTo>
                  <a:lnTo>
                    <a:pt x="62" y="15"/>
                  </a:lnTo>
                  <a:lnTo>
                    <a:pt x="68" y="17"/>
                  </a:lnTo>
                  <a:lnTo>
                    <a:pt x="73" y="20"/>
                  </a:lnTo>
                  <a:lnTo>
                    <a:pt x="73" y="20"/>
                  </a:lnTo>
                  <a:close/>
                  <a:moveTo>
                    <a:pt x="44" y="88"/>
                  </a:moveTo>
                  <a:lnTo>
                    <a:pt x="44" y="88"/>
                  </a:lnTo>
                  <a:lnTo>
                    <a:pt x="38" y="90"/>
                  </a:lnTo>
                  <a:lnTo>
                    <a:pt x="33" y="92"/>
                  </a:lnTo>
                  <a:lnTo>
                    <a:pt x="33" y="92"/>
                  </a:lnTo>
                  <a:lnTo>
                    <a:pt x="29" y="97"/>
                  </a:lnTo>
                  <a:lnTo>
                    <a:pt x="27" y="105"/>
                  </a:lnTo>
                  <a:lnTo>
                    <a:pt x="27" y="105"/>
                  </a:lnTo>
                  <a:lnTo>
                    <a:pt x="29" y="110"/>
                  </a:lnTo>
                  <a:lnTo>
                    <a:pt x="33" y="116"/>
                  </a:lnTo>
                  <a:lnTo>
                    <a:pt x="33" y="116"/>
                  </a:lnTo>
                  <a:lnTo>
                    <a:pt x="38" y="119"/>
                  </a:lnTo>
                  <a:lnTo>
                    <a:pt x="44" y="119"/>
                  </a:lnTo>
                  <a:lnTo>
                    <a:pt x="44" y="119"/>
                  </a:lnTo>
                  <a:lnTo>
                    <a:pt x="51" y="119"/>
                  </a:lnTo>
                  <a:lnTo>
                    <a:pt x="55" y="116"/>
                  </a:lnTo>
                  <a:lnTo>
                    <a:pt x="55" y="116"/>
                  </a:lnTo>
                  <a:lnTo>
                    <a:pt x="59" y="110"/>
                  </a:lnTo>
                  <a:lnTo>
                    <a:pt x="60" y="105"/>
                  </a:lnTo>
                  <a:lnTo>
                    <a:pt x="60" y="105"/>
                  </a:lnTo>
                  <a:lnTo>
                    <a:pt x="59" y="97"/>
                  </a:lnTo>
                  <a:lnTo>
                    <a:pt x="55" y="92"/>
                  </a:lnTo>
                  <a:lnTo>
                    <a:pt x="55" y="92"/>
                  </a:lnTo>
                  <a:lnTo>
                    <a:pt x="51" y="90"/>
                  </a:lnTo>
                  <a:lnTo>
                    <a:pt x="44" y="88"/>
                  </a:lnTo>
                  <a:lnTo>
                    <a:pt x="44" y="88"/>
                  </a:lnTo>
                  <a:close/>
                  <a:moveTo>
                    <a:pt x="49" y="99"/>
                  </a:moveTo>
                  <a:lnTo>
                    <a:pt x="49" y="99"/>
                  </a:lnTo>
                  <a:lnTo>
                    <a:pt x="48" y="97"/>
                  </a:lnTo>
                  <a:lnTo>
                    <a:pt x="44" y="97"/>
                  </a:lnTo>
                  <a:lnTo>
                    <a:pt x="44" y="97"/>
                  </a:lnTo>
                  <a:lnTo>
                    <a:pt x="42" y="97"/>
                  </a:lnTo>
                  <a:lnTo>
                    <a:pt x="38" y="99"/>
                  </a:lnTo>
                  <a:lnTo>
                    <a:pt x="38" y="99"/>
                  </a:lnTo>
                  <a:lnTo>
                    <a:pt x="38" y="101"/>
                  </a:lnTo>
                  <a:lnTo>
                    <a:pt x="37" y="105"/>
                  </a:lnTo>
                  <a:lnTo>
                    <a:pt x="37" y="105"/>
                  </a:lnTo>
                  <a:lnTo>
                    <a:pt x="38" y="107"/>
                  </a:lnTo>
                  <a:lnTo>
                    <a:pt x="38" y="110"/>
                  </a:lnTo>
                  <a:lnTo>
                    <a:pt x="38" y="110"/>
                  </a:lnTo>
                  <a:lnTo>
                    <a:pt x="42" y="110"/>
                  </a:lnTo>
                  <a:lnTo>
                    <a:pt x="44" y="112"/>
                  </a:lnTo>
                  <a:lnTo>
                    <a:pt x="44" y="112"/>
                  </a:lnTo>
                  <a:lnTo>
                    <a:pt x="48" y="110"/>
                  </a:lnTo>
                  <a:lnTo>
                    <a:pt x="49" y="110"/>
                  </a:lnTo>
                  <a:lnTo>
                    <a:pt x="49" y="110"/>
                  </a:lnTo>
                  <a:lnTo>
                    <a:pt x="51" y="107"/>
                  </a:lnTo>
                  <a:lnTo>
                    <a:pt x="51" y="105"/>
                  </a:lnTo>
                  <a:lnTo>
                    <a:pt x="51" y="105"/>
                  </a:lnTo>
                  <a:lnTo>
                    <a:pt x="51" y="101"/>
                  </a:lnTo>
                  <a:lnTo>
                    <a:pt x="49" y="99"/>
                  </a:lnTo>
                  <a:lnTo>
                    <a:pt x="49" y="99"/>
                  </a:lnTo>
                  <a:close/>
                  <a:moveTo>
                    <a:pt x="62" y="86"/>
                  </a:moveTo>
                  <a:lnTo>
                    <a:pt x="62" y="86"/>
                  </a:lnTo>
                  <a:lnTo>
                    <a:pt x="55" y="81"/>
                  </a:lnTo>
                  <a:lnTo>
                    <a:pt x="44" y="79"/>
                  </a:lnTo>
                  <a:lnTo>
                    <a:pt x="44" y="79"/>
                  </a:lnTo>
                  <a:lnTo>
                    <a:pt x="35" y="81"/>
                  </a:lnTo>
                  <a:lnTo>
                    <a:pt x="27" y="86"/>
                  </a:lnTo>
                  <a:lnTo>
                    <a:pt x="27" y="86"/>
                  </a:lnTo>
                  <a:lnTo>
                    <a:pt x="22" y="94"/>
                  </a:lnTo>
                  <a:lnTo>
                    <a:pt x="20" y="105"/>
                  </a:lnTo>
                  <a:lnTo>
                    <a:pt x="20" y="105"/>
                  </a:lnTo>
                  <a:lnTo>
                    <a:pt x="22" y="114"/>
                  </a:lnTo>
                  <a:lnTo>
                    <a:pt x="27" y="121"/>
                  </a:lnTo>
                  <a:lnTo>
                    <a:pt x="27" y="121"/>
                  </a:lnTo>
                  <a:lnTo>
                    <a:pt x="35" y="127"/>
                  </a:lnTo>
                  <a:lnTo>
                    <a:pt x="44" y="129"/>
                  </a:lnTo>
                  <a:lnTo>
                    <a:pt x="44" y="129"/>
                  </a:lnTo>
                  <a:lnTo>
                    <a:pt x="55" y="127"/>
                  </a:lnTo>
                  <a:lnTo>
                    <a:pt x="62" y="121"/>
                  </a:lnTo>
                  <a:lnTo>
                    <a:pt x="62" y="121"/>
                  </a:lnTo>
                  <a:lnTo>
                    <a:pt x="68" y="114"/>
                  </a:lnTo>
                  <a:lnTo>
                    <a:pt x="70" y="105"/>
                  </a:lnTo>
                  <a:lnTo>
                    <a:pt x="70" y="105"/>
                  </a:lnTo>
                  <a:lnTo>
                    <a:pt x="68" y="94"/>
                  </a:lnTo>
                  <a:lnTo>
                    <a:pt x="62" y="86"/>
                  </a:lnTo>
                  <a:lnTo>
                    <a:pt x="62" y="86"/>
                  </a:lnTo>
                  <a:close/>
                </a:path>
              </a:pathLst>
            </a:custGeom>
            <a:solidFill>
              <a:schemeClr val="bg1"/>
            </a:solidFill>
            <a:ln>
              <a:noFill/>
            </a:ln>
          </p:spPr>
          <p:txBody>
            <a:bodyPr vert="horz" wrap="square" lIns="91440" tIns="45720" rIns="91440" bIns="45720" numCol="1" anchor="t" anchorCtr="0" compatLnSpc="1"/>
            <a:lstStyle/>
            <a:p>
              <a:endParaRPr lang="zh-CN" altLang="en-US" sz="2400" b="1"/>
            </a:p>
          </p:txBody>
        </p:sp>
      </p:grpSp>
      <p:grpSp>
        <p:nvGrpSpPr>
          <p:cNvPr id="42" name="组合 41"/>
          <p:cNvGrpSpPr/>
          <p:nvPr/>
        </p:nvGrpSpPr>
        <p:grpSpPr>
          <a:xfrm>
            <a:off x="1225822" y="866157"/>
            <a:ext cx="1213259" cy="1638539"/>
            <a:chOff x="2329486" y="1816081"/>
            <a:chExt cx="1432895" cy="1935163"/>
          </a:xfrm>
        </p:grpSpPr>
        <p:sp>
          <p:nvSpPr>
            <p:cNvPr id="43" name="泪滴形 42"/>
            <p:cNvSpPr/>
            <p:nvPr/>
          </p:nvSpPr>
          <p:spPr bwMode="auto">
            <a:xfrm rot="8153283">
              <a:off x="2403481" y="1873231"/>
              <a:ext cx="1309688" cy="1308100"/>
            </a:xfrm>
            <a:prstGeom prst="teardrop">
              <a:avLst>
                <a:gd name="adj" fmla="val 118585"/>
              </a:avLst>
            </a:prstGeom>
            <a:solidFill>
              <a:schemeClr val="accent5">
                <a:lumMod val="75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grpSp>
          <p:nvGrpSpPr>
            <p:cNvPr id="44" name="组合 43"/>
            <p:cNvGrpSpPr/>
            <p:nvPr/>
          </p:nvGrpSpPr>
          <p:grpSpPr>
            <a:xfrm>
              <a:off x="2329486" y="1816081"/>
              <a:ext cx="1432895" cy="1935163"/>
              <a:chOff x="2329486" y="1816081"/>
              <a:chExt cx="1432895" cy="1935163"/>
            </a:xfrm>
          </p:grpSpPr>
          <p:sp>
            <p:nvSpPr>
              <p:cNvPr id="45" name="泪滴形 44"/>
              <p:cNvSpPr/>
              <p:nvPr/>
            </p:nvSpPr>
            <p:spPr bwMode="auto">
              <a:xfrm rot="8153283">
                <a:off x="2354269" y="1816081"/>
                <a:ext cx="1408112" cy="1408113"/>
              </a:xfrm>
              <a:prstGeom prst="teardrop">
                <a:avLst>
                  <a:gd name="adj" fmla="val 118585"/>
                </a:avLst>
              </a:prstGeom>
              <a:noFill/>
              <a:ln>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46" name="椭圆 45"/>
              <p:cNvSpPr/>
              <p:nvPr/>
            </p:nvSpPr>
            <p:spPr bwMode="auto">
              <a:xfrm>
                <a:off x="2979744" y="3630594"/>
                <a:ext cx="120650" cy="1206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b="1"/>
              </a:p>
            </p:txBody>
          </p:sp>
          <p:sp>
            <p:nvSpPr>
              <p:cNvPr id="47" name="TextBox 46"/>
              <p:cNvSpPr txBox="1"/>
              <p:nvPr/>
            </p:nvSpPr>
            <p:spPr>
              <a:xfrm>
                <a:off x="2329486" y="2379782"/>
                <a:ext cx="1421166" cy="646331"/>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施工技术</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培训</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8" name="Freeform 420"/>
              <p:cNvSpPr>
                <a:spLocks noEditPoints="1"/>
              </p:cNvSpPr>
              <p:nvPr/>
            </p:nvSpPr>
            <p:spPr bwMode="auto">
              <a:xfrm>
                <a:off x="2858480" y="2072346"/>
                <a:ext cx="332583" cy="323280"/>
              </a:xfrm>
              <a:custGeom>
                <a:avLst/>
                <a:gdLst>
                  <a:gd name="T0" fmla="*/ 92 w 143"/>
                  <a:gd name="T1" fmla="*/ 139 h 139"/>
                  <a:gd name="T2" fmla="*/ 92 w 143"/>
                  <a:gd name="T3" fmla="*/ 86 h 139"/>
                  <a:gd name="T4" fmla="*/ 92 w 143"/>
                  <a:gd name="T5" fmla="*/ 86 h 139"/>
                  <a:gd name="T6" fmla="*/ 103 w 143"/>
                  <a:gd name="T7" fmla="*/ 80 h 139"/>
                  <a:gd name="T8" fmla="*/ 114 w 143"/>
                  <a:gd name="T9" fmla="*/ 77 h 139"/>
                  <a:gd name="T10" fmla="*/ 129 w 143"/>
                  <a:gd name="T11" fmla="*/ 75 h 139"/>
                  <a:gd name="T12" fmla="*/ 143 w 143"/>
                  <a:gd name="T13" fmla="*/ 75 h 139"/>
                  <a:gd name="T14" fmla="*/ 143 w 143"/>
                  <a:gd name="T15" fmla="*/ 75 h 139"/>
                  <a:gd name="T16" fmla="*/ 143 w 143"/>
                  <a:gd name="T17" fmla="*/ 86 h 139"/>
                  <a:gd name="T18" fmla="*/ 142 w 143"/>
                  <a:gd name="T19" fmla="*/ 95 h 139"/>
                  <a:gd name="T20" fmla="*/ 138 w 143"/>
                  <a:gd name="T21" fmla="*/ 104 h 139"/>
                  <a:gd name="T22" fmla="*/ 132 w 143"/>
                  <a:gd name="T23" fmla="*/ 113 h 139"/>
                  <a:gd name="T24" fmla="*/ 125 w 143"/>
                  <a:gd name="T25" fmla="*/ 121 h 139"/>
                  <a:gd name="T26" fmla="*/ 118 w 143"/>
                  <a:gd name="T27" fmla="*/ 128 h 139"/>
                  <a:gd name="T28" fmla="*/ 110 w 143"/>
                  <a:gd name="T29" fmla="*/ 133 h 139"/>
                  <a:gd name="T30" fmla="*/ 99 w 143"/>
                  <a:gd name="T31" fmla="*/ 139 h 139"/>
                  <a:gd name="T32" fmla="*/ 92 w 143"/>
                  <a:gd name="T33" fmla="*/ 139 h 139"/>
                  <a:gd name="T34" fmla="*/ 92 w 143"/>
                  <a:gd name="T35" fmla="*/ 139 h 139"/>
                  <a:gd name="T36" fmla="*/ 55 w 143"/>
                  <a:gd name="T37" fmla="*/ 139 h 139"/>
                  <a:gd name="T38" fmla="*/ 81 w 143"/>
                  <a:gd name="T39" fmla="*/ 139 h 139"/>
                  <a:gd name="T40" fmla="*/ 81 w 143"/>
                  <a:gd name="T41" fmla="*/ 73 h 139"/>
                  <a:gd name="T42" fmla="*/ 81 w 143"/>
                  <a:gd name="T43" fmla="*/ 73 h 139"/>
                  <a:gd name="T44" fmla="*/ 94 w 143"/>
                  <a:gd name="T45" fmla="*/ 67 h 139"/>
                  <a:gd name="T46" fmla="*/ 101 w 143"/>
                  <a:gd name="T47" fmla="*/ 58 h 139"/>
                  <a:gd name="T48" fmla="*/ 108 w 143"/>
                  <a:gd name="T49" fmla="*/ 49 h 139"/>
                  <a:gd name="T50" fmla="*/ 110 w 143"/>
                  <a:gd name="T51" fmla="*/ 38 h 139"/>
                  <a:gd name="T52" fmla="*/ 112 w 143"/>
                  <a:gd name="T53" fmla="*/ 27 h 139"/>
                  <a:gd name="T54" fmla="*/ 108 w 143"/>
                  <a:gd name="T55" fmla="*/ 16 h 139"/>
                  <a:gd name="T56" fmla="*/ 103 w 143"/>
                  <a:gd name="T57" fmla="*/ 7 h 139"/>
                  <a:gd name="T58" fmla="*/ 94 w 143"/>
                  <a:gd name="T59" fmla="*/ 0 h 139"/>
                  <a:gd name="T60" fmla="*/ 86 w 143"/>
                  <a:gd name="T61" fmla="*/ 20 h 139"/>
                  <a:gd name="T62" fmla="*/ 74 w 143"/>
                  <a:gd name="T63" fmla="*/ 1 h 139"/>
                  <a:gd name="T64" fmla="*/ 61 w 143"/>
                  <a:gd name="T65" fmla="*/ 20 h 139"/>
                  <a:gd name="T66" fmla="*/ 53 w 143"/>
                  <a:gd name="T67" fmla="*/ 0 h 139"/>
                  <a:gd name="T68" fmla="*/ 53 w 143"/>
                  <a:gd name="T69" fmla="*/ 0 h 139"/>
                  <a:gd name="T70" fmla="*/ 44 w 143"/>
                  <a:gd name="T71" fmla="*/ 7 h 139"/>
                  <a:gd name="T72" fmla="*/ 39 w 143"/>
                  <a:gd name="T73" fmla="*/ 16 h 139"/>
                  <a:gd name="T74" fmla="*/ 35 w 143"/>
                  <a:gd name="T75" fmla="*/ 27 h 139"/>
                  <a:gd name="T76" fmla="*/ 37 w 143"/>
                  <a:gd name="T77" fmla="*/ 38 h 139"/>
                  <a:gd name="T78" fmla="*/ 41 w 143"/>
                  <a:gd name="T79" fmla="*/ 49 h 139"/>
                  <a:gd name="T80" fmla="*/ 46 w 143"/>
                  <a:gd name="T81" fmla="*/ 58 h 139"/>
                  <a:gd name="T82" fmla="*/ 55 w 143"/>
                  <a:gd name="T83" fmla="*/ 67 h 139"/>
                  <a:gd name="T84" fmla="*/ 66 w 143"/>
                  <a:gd name="T85" fmla="*/ 73 h 139"/>
                  <a:gd name="T86" fmla="*/ 66 w 143"/>
                  <a:gd name="T87" fmla="*/ 100 h 139"/>
                  <a:gd name="T88" fmla="*/ 66 w 143"/>
                  <a:gd name="T89" fmla="*/ 100 h 139"/>
                  <a:gd name="T90" fmla="*/ 63 w 143"/>
                  <a:gd name="T91" fmla="*/ 93 h 139"/>
                  <a:gd name="T92" fmla="*/ 55 w 143"/>
                  <a:gd name="T93" fmla="*/ 88 h 139"/>
                  <a:gd name="T94" fmla="*/ 50 w 143"/>
                  <a:gd name="T95" fmla="*/ 82 h 139"/>
                  <a:gd name="T96" fmla="*/ 41 w 143"/>
                  <a:gd name="T97" fmla="*/ 78 h 139"/>
                  <a:gd name="T98" fmla="*/ 31 w 143"/>
                  <a:gd name="T99" fmla="*/ 75 h 139"/>
                  <a:gd name="T100" fmla="*/ 22 w 143"/>
                  <a:gd name="T101" fmla="*/ 73 h 139"/>
                  <a:gd name="T102" fmla="*/ 13 w 143"/>
                  <a:gd name="T103" fmla="*/ 73 h 139"/>
                  <a:gd name="T104" fmla="*/ 2 w 143"/>
                  <a:gd name="T105" fmla="*/ 73 h 139"/>
                  <a:gd name="T106" fmla="*/ 2 w 143"/>
                  <a:gd name="T107" fmla="*/ 73 h 139"/>
                  <a:gd name="T108" fmla="*/ 0 w 143"/>
                  <a:gd name="T109" fmla="*/ 86 h 139"/>
                  <a:gd name="T110" fmla="*/ 4 w 143"/>
                  <a:gd name="T111" fmla="*/ 99 h 139"/>
                  <a:gd name="T112" fmla="*/ 8 w 143"/>
                  <a:gd name="T113" fmla="*/ 108 h 139"/>
                  <a:gd name="T114" fmla="*/ 15 w 143"/>
                  <a:gd name="T115" fmla="*/ 117 h 139"/>
                  <a:gd name="T116" fmla="*/ 24 w 143"/>
                  <a:gd name="T117" fmla="*/ 124 h 139"/>
                  <a:gd name="T118" fmla="*/ 33 w 143"/>
                  <a:gd name="T119" fmla="*/ 130 h 139"/>
                  <a:gd name="T120" fmla="*/ 44 w 143"/>
                  <a:gd name="T121" fmla="*/ 135 h 139"/>
                  <a:gd name="T122" fmla="*/ 55 w 143"/>
                  <a:gd name="T123" fmla="*/ 139 h 139"/>
                  <a:gd name="T124" fmla="*/ 55 w 143"/>
                  <a:gd name="T125"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139">
                    <a:moveTo>
                      <a:pt x="92" y="139"/>
                    </a:moveTo>
                    <a:lnTo>
                      <a:pt x="92" y="86"/>
                    </a:lnTo>
                    <a:lnTo>
                      <a:pt x="92" y="86"/>
                    </a:lnTo>
                    <a:lnTo>
                      <a:pt x="103" y="80"/>
                    </a:lnTo>
                    <a:lnTo>
                      <a:pt x="114" y="77"/>
                    </a:lnTo>
                    <a:lnTo>
                      <a:pt x="129" y="75"/>
                    </a:lnTo>
                    <a:lnTo>
                      <a:pt x="143" y="75"/>
                    </a:lnTo>
                    <a:lnTo>
                      <a:pt x="143" y="75"/>
                    </a:lnTo>
                    <a:lnTo>
                      <a:pt x="143" y="86"/>
                    </a:lnTo>
                    <a:lnTo>
                      <a:pt x="142" y="95"/>
                    </a:lnTo>
                    <a:lnTo>
                      <a:pt x="138" y="104"/>
                    </a:lnTo>
                    <a:lnTo>
                      <a:pt x="132" y="113"/>
                    </a:lnTo>
                    <a:lnTo>
                      <a:pt x="125" y="121"/>
                    </a:lnTo>
                    <a:lnTo>
                      <a:pt x="118" y="128"/>
                    </a:lnTo>
                    <a:lnTo>
                      <a:pt x="110" y="133"/>
                    </a:lnTo>
                    <a:lnTo>
                      <a:pt x="99" y="139"/>
                    </a:lnTo>
                    <a:lnTo>
                      <a:pt x="92" y="139"/>
                    </a:lnTo>
                    <a:lnTo>
                      <a:pt x="92" y="139"/>
                    </a:lnTo>
                    <a:close/>
                    <a:moveTo>
                      <a:pt x="55" y="139"/>
                    </a:moveTo>
                    <a:lnTo>
                      <a:pt x="81" y="139"/>
                    </a:lnTo>
                    <a:lnTo>
                      <a:pt x="81" y="73"/>
                    </a:lnTo>
                    <a:lnTo>
                      <a:pt x="81" y="73"/>
                    </a:lnTo>
                    <a:lnTo>
                      <a:pt x="94" y="67"/>
                    </a:lnTo>
                    <a:lnTo>
                      <a:pt x="101" y="58"/>
                    </a:lnTo>
                    <a:lnTo>
                      <a:pt x="108" y="49"/>
                    </a:lnTo>
                    <a:lnTo>
                      <a:pt x="110" y="38"/>
                    </a:lnTo>
                    <a:lnTo>
                      <a:pt x="112" y="27"/>
                    </a:lnTo>
                    <a:lnTo>
                      <a:pt x="108" y="16"/>
                    </a:lnTo>
                    <a:lnTo>
                      <a:pt x="103" y="7"/>
                    </a:lnTo>
                    <a:lnTo>
                      <a:pt x="94" y="0"/>
                    </a:lnTo>
                    <a:lnTo>
                      <a:pt x="86" y="20"/>
                    </a:lnTo>
                    <a:lnTo>
                      <a:pt x="74" y="1"/>
                    </a:lnTo>
                    <a:lnTo>
                      <a:pt x="61" y="20"/>
                    </a:lnTo>
                    <a:lnTo>
                      <a:pt x="53" y="0"/>
                    </a:lnTo>
                    <a:lnTo>
                      <a:pt x="53" y="0"/>
                    </a:lnTo>
                    <a:lnTo>
                      <a:pt x="44" y="7"/>
                    </a:lnTo>
                    <a:lnTo>
                      <a:pt x="39" y="16"/>
                    </a:lnTo>
                    <a:lnTo>
                      <a:pt x="35" y="27"/>
                    </a:lnTo>
                    <a:lnTo>
                      <a:pt x="37" y="38"/>
                    </a:lnTo>
                    <a:lnTo>
                      <a:pt x="41" y="49"/>
                    </a:lnTo>
                    <a:lnTo>
                      <a:pt x="46" y="58"/>
                    </a:lnTo>
                    <a:lnTo>
                      <a:pt x="55" y="67"/>
                    </a:lnTo>
                    <a:lnTo>
                      <a:pt x="66" y="73"/>
                    </a:lnTo>
                    <a:lnTo>
                      <a:pt x="66" y="100"/>
                    </a:lnTo>
                    <a:lnTo>
                      <a:pt x="66" y="100"/>
                    </a:lnTo>
                    <a:lnTo>
                      <a:pt x="63" y="93"/>
                    </a:lnTo>
                    <a:lnTo>
                      <a:pt x="55" y="88"/>
                    </a:lnTo>
                    <a:lnTo>
                      <a:pt x="50" y="82"/>
                    </a:lnTo>
                    <a:lnTo>
                      <a:pt x="41" y="78"/>
                    </a:lnTo>
                    <a:lnTo>
                      <a:pt x="31" y="75"/>
                    </a:lnTo>
                    <a:lnTo>
                      <a:pt x="22" y="73"/>
                    </a:lnTo>
                    <a:lnTo>
                      <a:pt x="13" y="73"/>
                    </a:lnTo>
                    <a:lnTo>
                      <a:pt x="2" y="73"/>
                    </a:lnTo>
                    <a:lnTo>
                      <a:pt x="2" y="73"/>
                    </a:lnTo>
                    <a:lnTo>
                      <a:pt x="0" y="86"/>
                    </a:lnTo>
                    <a:lnTo>
                      <a:pt x="4" y="99"/>
                    </a:lnTo>
                    <a:lnTo>
                      <a:pt x="8" y="108"/>
                    </a:lnTo>
                    <a:lnTo>
                      <a:pt x="15" y="117"/>
                    </a:lnTo>
                    <a:lnTo>
                      <a:pt x="24" y="124"/>
                    </a:lnTo>
                    <a:lnTo>
                      <a:pt x="33" y="130"/>
                    </a:lnTo>
                    <a:lnTo>
                      <a:pt x="44" y="135"/>
                    </a:lnTo>
                    <a:lnTo>
                      <a:pt x="55" y="139"/>
                    </a:lnTo>
                    <a:lnTo>
                      <a:pt x="55" y="139"/>
                    </a:lnTo>
                    <a:close/>
                  </a:path>
                </a:pathLst>
              </a:custGeom>
              <a:solidFill>
                <a:schemeClr val="bg1"/>
              </a:solidFill>
              <a:ln>
                <a:noFill/>
              </a:ln>
            </p:spPr>
            <p:txBody>
              <a:bodyPr vert="horz" wrap="square" lIns="91440" tIns="45720" rIns="91440" bIns="45720" numCol="1" anchor="t" anchorCtr="0" compatLnSpc="1"/>
              <a:lstStyle/>
              <a:p>
                <a:endParaRPr lang="zh-CN" altLang="en-US" sz="2400" b="1"/>
              </a:p>
            </p:txBody>
          </p:sp>
        </p:grpSp>
      </p:grpSp>
      <p:sp>
        <p:nvSpPr>
          <p:cNvPr id="61" name="矩形 60"/>
          <p:cNvSpPr/>
          <p:nvPr/>
        </p:nvSpPr>
        <p:spPr>
          <a:xfrm>
            <a:off x="3196657" y="3151153"/>
            <a:ext cx="2898550" cy="3520772"/>
          </a:xfrm>
          <a:prstGeom prst="rect">
            <a:avLst/>
          </a:prstGeom>
        </p:spPr>
        <p:txBody>
          <a:bodyPr wrap="square">
            <a:spAutoFit/>
          </a:bodyPr>
          <a:lstStyle/>
          <a:p>
            <a:pPr>
              <a:lnSpc>
                <a:spcPct val="11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客房控制管理系统工程交付投入使用后，由我方工程技术人员对甲方工程维修技术人进行全系统电原理、电原理图纸的技术培训，使其能够掌握客房控制管理系统中各个分系统，各控制功能电路板，各连接线路的原理、控制逻辑原理，判断故障方法，进行全系统各主要电路元器件，各主要集成电路芯片和控制芯片的功能和作用技术培训。使其能够掌握基本原理，更换方法和判断故障方法。协同甲方工程维修技术人员制作客房控制系统检测调试台，进行在利用客房控制系统检测调试台对系统各个控制功能电路板进行检查、调试。使其能够掌握排除故障的过程和方法，能够保证一定数目的储留电路板，便于进行日常应急维修。培训时间为</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个工作日。</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6111532" y="3161762"/>
            <a:ext cx="2777571" cy="3317639"/>
          </a:xfrm>
          <a:prstGeom prst="rect">
            <a:avLst/>
          </a:prstGeom>
        </p:spPr>
        <p:txBody>
          <a:bodyPr wrap="square">
            <a:spAutoFit/>
          </a:bodyPr>
          <a:lstStyle/>
          <a:p>
            <a:pPr>
              <a:lnSpc>
                <a:spcPct val="11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在网络控制系统网络连接调试过程中，由我方工程技术人员对甲方工程维修技术人员进行网络线路的检测。各节点线路的连接</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各个网络驱动器、网络集线器连接技术培训。网络控制程序的安装，调试和配置技术培训。使其能够掌握控制程序安装、调试和配置的流程和方法，掌握控制程序的控制功能和控制流程，掌握控制程序维修和日常维护的流程和方法，掌握客房控制管理系统与酒店计算机网络管理系统连接控制原理，日常维护流程和方法。使其能够掌握网络线路连接检测调试方法，分析排除网络线路故障流程和方法，培训时间在工程施工过程中安排，为</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个工作日。</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969262" y="3151153"/>
            <a:ext cx="2894019" cy="2923044"/>
          </a:xfrm>
          <a:prstGeom prst="rect">
            <a:avLst/>
          </a:prstGeom>
        </p:spPr>
        <p:txBody>
          <a:bodyPr wrap="square">
            <a:spAutoFit/>
          </a:bodyPr>
          <a:lstStyle/>
          <a:p>
            <a:pPr>
              <a:lnSpc>
                <a:spcPct val="11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当客房控制管理系统调试完成后，由我方工程技术人员对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酒店的前厅部、客房部、工程部各类服务人员，管理人员及工</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程维修技术人员进行系统操作控制方法培训。使其能够掌握客</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房控制管理系统各个控制程序的操作控制流程和方法，掌握客</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1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房状态实时控制转换的流程，服务功能显示响应，掌握工程状态转换控制流程，能够掌握利用客房控制管理系统的控制功能提高日常客房服务管理效力，省电节能措施，发挥其最大效率。培训时间为</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个工作日。</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1000" fill="hold"/>
                                        <p:tgtEl>
                                          <p:spTgt spid="42"/>
                                        </p:tgtEl>
                                        <p:attrNameLst>
                                          <p:attrName>ppt_w</p:attrName>
                                        </p:attrNameLst>
                                      </p:cBhvr>
                                      <p:tavLst>
                                        <p:tav tm="0">
                                          <p:val>
                                            <p:fltVal val="0"/>
                                          </p:val>
                                        </p:tav>
                                        <p:tav tm="100000">
                                          <p:val>
                                            <p:strVal val="#ppt_w"/>
                                          </p:val>
                                        </p:tav>
                                      </p:tavLst>
                                    </p:anim>
                                    <p:anim calcmode="lin" valueType="num">
                                      <p:cBhvr>
                                        <p:cTn id="16" dur="1000" fill="hold"/>
                                        <p:tgtEl>
                                          <p:spTgt spid="42"/>
                                        </p:tgtEl>
                                        <p:attrNameLst>
                                          <p:attrName>ppt_h</p:attrName>
                                        </p:attrNameLst>
                                      </p:cBhvr>
                                      <p:tavLst>
                                        <p:tav tm="0">
                                          <p:val>
                                            <p:fltVal val="0"/>
                                          </p:val>
                                        </p:tav>
                                        <p:tav tm="100000">
                                          <p:val>
                                            <p:strVal val="#ppt_h"/>
                                          </p:val>
                                        </p:tav>
                                      </p:tavLst>
                                    </p:anim>
                                    <p:animEffect transition="in" filter="fade">
                                      <p:cBhvr>
                                        <p:cTn id="17" dur="1000"/>
                                        <p:tgtEl>
                                          <p:spTgt spid="42"/>
                                        </p:tgtEl>
                                      </p:cBhvr>
                                    </p:animEffect>
                                  </p:childTnLst>
                                </p:cTn>
                              </p:par>
                            </p:childTnLst>
                          </p:cTn>
                        </p:par>
                        <p:par>
                          <p:cTn id="18" fill="hold">
                            <p:stCondLst>
                              <p:cond delay="0"/>
                            </p:stCondLst>
                            <p:childTnLst>
                              <p:par>
                                <p:cTn id="19" presetID="14" presetClass="entr" presetSubtype="1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randombar(horizontal)">
                                      <p:cBhvr>
                                        <p:cTn id="21" dur="500"/>
                                        <p:tgtEl>
                                          <p:spTgt spid="23"/>
                                        </p:tgtEl>
                                      </p:cBhvr>
                                    </p:animEffect>
                                  </p:childTnLst>
                                </p:cTn>
                              </p:par>
                              <p:par>
                                <p:cTn id="22" presetID="2" presetClass="entr" presetSubtype="8"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53" presetClass="entr" presetSubtype="16"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1000" fill="hold"/>
                                        <p:tgtEl>
                                          <p:spTgt spid="30"/>
                                        </p:tgtEl>
                                        <p:attrNameLst>
                                          <p:attrName>ppt_w</p:attrName>
                                        </p:attrNameLst>
                                      </p:cBhvr>
                                      <p:tavLst>
                                        <p:tav tm="0">
                                          <p:val>
                                            <p:fltVal val="0"/>
                                          </p:val>
                                        </p:tav>
                                        <p:tav tm="100000">
                                          <p:val>
                                            <p:strVal val="#ppt_w"/>
                                          </p:val>
                                        </p:tav>
                                      </p:tavLst>
                                    </p:anim>
                                    <p:anim calcmode="lin" valueType="num">
                                      <p:cBhvr>
                                        <p:cTn id="29" dur="1000" fill="hold"/>
                                        <p:tgtEl>
                                          <p:spTgt spid="30"/>
                                        </p:tgtEl>
                                        <p:attrNameLst>
                                          <p:attrName>ppt_h</p:attrName>
                                        </p:attrNameLst>
                                      </p:cBhvr>
                                      <p:tavLst>
                                        <p:tav tm="0">
                                          <p:val>
                                            <p:fltVal val="0"/>
                                          </p:val>
                                        </p:tav>
                                        <p:tav tm="100000">
                                          <p:val>
                                            <p:strVal val="#ppt_h"/>
                                          </p:val>
                                        </p:tav>
                                      </p:tavLst>
                                    </p:anim>
                                    <p:animEffect transition="in" filter="fade">
                                      <p:cBhvr>
                                        <p:cTn id="30" dur="1000"/>
                                        <p:tgtEl>
                                          <p:spTgt spid="30"/>
                                        </p:tgtEl>
                                      </p:cBhvr>
                                    </p:animEffect>
                                  </p:childTnLst>
                                </p:cTn>
                              </p:par>
                            </p:childTnLst>
                          </p:cTn>
                        </p:par>
                        <p:par>
                          <p:cTn id="31" fill="hold">
                            <p:stCondLst>
                              <p:cond delay="500"/>
                            </p:stCondLst>
                            <p:childTnLst>
                              <p:par>
                                <p:cTn id="32" presetID="14" presetClass="entr" presetSubtype="10" fill="hold" grpId="0" nodeType="after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randombar(horizontal)">
                                      <p:cBhvr>
                                        <p:cTn id="34" dur="500"/>
                                        <p:tgtEl>
                                          <p:spTgt spid="61"/>
                                        </p:tgtEl>
                                      </p:cBhvr>
                                    </p:animEffect>
                                  </p:childTnLst>
                                </p:cTn>
                              </p:par>
                              <p:par>
                                <p:cTn id="35" presetID="53" presetClass="entr" presetSubtype="16"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Effect transition="in" filter="fade">
                                      <p:cBhvr>
                                        <p:cTn id="39" dur="1000"/>
                                        <p:tgtEl>
                                          <p:spTgt spid="24"/>
                                        </p:tgtEl>
                                      </p:cBhvr>
                                    </p:animEffect>
                                  </p:childTnLst>
                                </p:cTn>
                              </p:par>
                              <p:par>
                                <p:cTn id="40" presetID="2" presetClass="entr" presetSubtype="8"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1000" fill="hold"/>
                                        <p:tgtEl>
                                          <p:spTgt spid="19"/>
                                        </p:tgtEl>
                                        <p:attrNameLst>
                                          <p:attrName>ppt_x</p:attrName>
                                        </p:attrNameLst>
                                      </p:cBhvr>
                                      <p:tavLst>
                                        <p:tav tm="0">
                                          <p:val>
                                            <p:strVal val="0-#ppt_w/2"/>
                                          </p:val>
                                        </p:tav>
                                        <p:tav tm="100000">
                                          <p:val>
                                            <p:strVal val="#ppt_x"/>
                                          </p:val>
                                        </p:tav>
                                      </p:tavLst>
                                    </p:anim>
                                    <p:anim calcmode="lin" valueType="num">
                                      <p:cBhvr additive="base">
                                        <p:cTn id="43" dur="10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1000"/>
                            </p:stCondLst>
                            <p:childTnLst>
                              <p:par>
                                <p:cTn id="45" presetID="14" presetClass="entr" presetSubtype="10"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randombar(horizontal)">
                                      <p:cBhvr>
                                        <p:cTn id="47" dur="500"/>
                                        <p:tgtEl>
                                          <p:spTgt spid="62"/>
                                        </p:tgtEl>
                                      </p:cBhvr>
                                    </p:animEffect>
                                  </p:childTnLst>
                                </p:cTn>
                              </p:par>
                              <p:par>
                                <p:cTn id="48" presetID="53" presetClass="entr" presetSubtype="16"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1000" fill="hold"/>
                                        <p:tgtEl>
                                          <p:spTgt spid="36"/>
                                        </p:tgtEl>
                                        <p:attrNameLst>
                                          <p:attrName>ppt_w</p:attrName>
                                        </p:attrNameLst>
                                      </p:cBhvr>
                                      <p:tavLst>
                                        <p:tav tm="0">
                                          <p:val>
                                            <p:fltVal val="0"/>
                                          </p:val>
                                        </p:tav>
                                        <p:tav tm="100000">
                                          <p:val>
                                            <p:strVal val="#ppt_w"/>
                                          </p:val>
                                        </p:tav>
                                      </p:tavLst>
                                    </p:anim>
                                    <p:anim calcmode="lin" valueType="num">
                                      <p:cBhvr>
                                        <p:cTn id="51" dur="1000" fill="hold"/>
                                        <p:tgtEl>
                                          <p:spTgt spid="36"/>
                                        </p:tgtEl>
                                        <p:attrNameLst>
                                          <p:attrName>ppt_h</p:attrName>
                                        </p:attrNameLst>
                                      </p:cBhvr>
                                      <p:tavLst>
                                        <p:tav tm="0">
                                          <p:val>
                                            <p:fltVal val="0"/>
                                          </p:val>
                                        </p:tav>
                                        <p:tav tm="100000">
                                          <p:val>
                                            <p:strVal val="#ppt_h"/>
                                          </p:val>
                                        </p:tav>
                                      </p:tavLst>
                                    </p:anim>
                                    <p:animEffect transition="in" filter="fade">
                                      <p:cBhvr>
                                        <p:cTn id="52" dur="1000"/>
                                        <p:tgtEl>
                                          <p:spTgt spid="36"/>
                                        </p:tgtEl>
                                      </p:cBhvr>
                                    </p:animEffect>
                                  </p:childTnLst>
                                </p:cTn>
                              </p:par>
                              <p:par>
                                <p:cTn id="53" presetID="2" presetClass="entr" presetSubtype="8"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1000" fill="hold"/>
                                        <p:tgtEl>
                                          <p:spTgt spid="13"/>
                                        </p:tgtEl>
                                        <p:attrNameLst>
                                          <p:attrName>ppt_x</p:attrName>
                                        </p:attrNameLst>
                                      </p:cBhvr>
                                      <p:tavLst>
                                        <p:tav tm="0">
                                          <p:val>
                                            <p:strVal val="0-#ppt_w/2"/>
                                          </p:val>
                                        </p:tav>
                                        <p:tav tm="100000">
                                          <p:val>
                                            <p:strVal val="#ppt_x"/>
                                          </p:val>
                                        </p:tav>
                                      </p:tavLst>
                                    </p:anim>
                                    <p:anim calcmode="lin" valueType="num">
                                      <p:cBhvr additive="base">
                                        <p:cTn id="56" dur="1000" fill="hold"/>
                                        <p:tgtEl>
                                          <p:spTgt spid="13"/>
                                        </p:tgtEl>
                                        <p:attrNameLst>
                                          <p:attrName>ppt_y</p:attrName>
                                        </p:attrNameLst>
                                      </p:cBhvr>
                                      <p:tavLst>
                                        <p:tav tm="0">
                                          <p:val>
                                            <p:strVal val="#ppt_y"/>
                                          </p:val>
                                        </p:tav>
                                        <p:tav tm="100000">
                                          <p:val>
                                            <p:strVal val="#ppt_y"/>
                                          </p:val>
                                        </p:tav>
                                      </p:tavLst>
                                    </p:anim>
                                  </p:childTnLst>
                                </p:cTn>
                              </p:par>
                            </p:childTnLst>
                          </p:cTn>
                        </p:par>
                        <p:par>
                          <p:cTn id="57" fill="hold">
                            <p:stCondLst>
                              <p:cond delay="1500"/>
                            </p:stCondLst>
                            <p:childTnLst>
                              <p:par>
                                <p:cTn id="58" presetID="14" presetClass="entr" presetSubtype="10" fill="hold" grpId="0"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randombar(horizontal)">
                                      <p:cBhvr>
                                        <p:cTn id="6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61" grpId="0"/>
      <p:bldP spid="62" grpId="0"/>
      <p:bldP spid="6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6193208" y="3225220"/>
            <a:ext cx="1467124" cy="1468851"/>
            <a:chOff x="6193208" y="3341170"/>
            <a:chExt cx="1467124" cy="1468851"/>
          </a:xfrm>
        </p:grpSpPr>
        <p:sp>
          <p:nvSpPr>
            <p:cNvPr id="24" name="Freeform 8"/>
            <p:cNvSpPr/>
            <p:nvPr/>
          </p:nvSpPr>
          <p:spPr bwMode="auto">
            <a:xfrm>
              <a:off x="6193208" y="3341170"/>
              <a:ext cx="1460706" cy="1468851"/>
            </a:xfrm>
            <a:custGeom>
              <a:avLst/>
              <a:gdLst>
                <a:gd name="T0" fmla="*/ 129 w 454"/>
                <a:gd name="T1" fmla="*/ 456 h 457"/>
                <a:gd name="T2" fmla="*/ 120 w 454"/>
                <a:gd name="T3" fmla="*/ 457 h 457"/>
                <a:gd name="T4" fmla="*/ 0 w 454"/>
                <a:gd name="T5" fmla="*/ 347 h 457"/>
                <a:gd name="T6" fmla="*/ 0 w 454"/>
                <a:gd name="T7" fmla="*/ 345 h 457"/>
                <a:gd name="T8" fmla="*/ 0 w 454"/>
                <a:gd name="T9" fmla="*/ 0 h 457"/>
                <a:gd name="T10" fmla="*/ 121 w 454"/>
                <a:gd name="T11" fmla="*/ 0 h 457"/>
                <a:gd name="T12" fmla="*/ 454 w 454"/>
                <a:gd name="T13" fmla="*/ 333 h 457"/>
                <a:gd name="T14" fmla="*/ 454 w 454"/>
                <a:gd name="T15" fmla="*/ 455 h 457"/>
                <a:gd name="T16" fmla="*/ 378 w 454"/>
                <a:gd name="T17" fmla="*/ 456 h 457"/>
                <a:gd name="T18" fmla="*/ 129 w 454"/>
                <a:gd name="T19" fmla="*/ 45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4" h="457">
                  <a:moveTo>
                    <a:pt x="129" y="456"/>
                  </a:moveTo>
                  <a:cubicBezTo>
                    <a:pt x="126" y="456"/>
                    <a:pt x="123" y="457"/>
                    <a:pt x="120" y="457"/>
                  </a:cubicBezTo>
                  <a:cubicBezTo>
                    <a:pt x="44" y="452"/>
                    <a:pt x="0" y="390"/>
                    <a:pt x="0" y="347"/>
                  </a:cubicBezTo>
                  <a:cubicBezTo>
                    <a:pt x="0" y="346"/>
                    <a:pt x="0" y="345"/>
                    <a:pt x="0" y="345"/>
                  </a:cubicBezTo>
                  <a:cubicBezTo>
                    <a:pt x="0" y="256"/>
                    <a:pt x="0" y="0"/>
                    <a:pt x="0" y="0"/>
                  </a:cubicBezTo>
                  <a:cubicBezTo>
                    <a:pt x="121" y="0"/>
                    <a:pt x="121" y="0"/>
                    <a:pt x="121" y="0"/>
                  </a:cubicBezTo>
                  <a:cubicBezTo>
                    <a:pt x="305" y="0"/>
                    <a:pt x="454" y="149"/>
                    <a:pt x="454" y="333"/>
                  </a:cubicBezTo>
                  <a:cubicBezTo>
                    <a:pt x="454" y="455"/>
                    <a:pt x="454" y="455"/>
                    <a:pt x="454" y="455"/>
                  </a:cubicBezTo>
                  <a:cubicBezTo>
                    <a:pt x="454" y="455"/>
                    <a:pt x="423" y="455"/>
                    <a:pt x="378" y="456"/>
                  </a:cubicBezTo>
                  <a:cubicBezTo>
                    <a:pt x="303" y="456"/>
                    <a:pt x="191" y="456"/>
                    <a:pt x="129" y="456"/>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5" name="组合 24"/>
            <p:cNvGrpSpPr>
              <a:grpSpLocks noChangeAspect="1"/>
            </p:cNvGrpSpPr>
            <p:nvPr/>
          </p:nvGrpSpPr>
          <p:grpSpPr>
            <a:xfrm>
              <a:off x="6278019" y="3405255"/>
              <a:ext cx="430990" cy="312657"/>
              <a:chOff x="4640263" y="2546350"/>
              <a:chExt cx="630238" cy="457200"/>
            </a:xfrm>
            <a:solidFill>
              <a:schemeClr val="bg1"/>
            </a:solidFill>
          </p:grpSpPr>
          <p:sp>
            <p:nvSpPr>
              <p:cNvPr id="28" name="Oval 8"/>
              <p:cNvSpPr>
                <a:spLocks noChangeArrowheads="1"/>
              </p:cNvSpPr>
              <p:nvPr/>
            </p:nvSpPr>
            <p:spPr bwMode="auto">
              <a:xfrm>
                <a:off x="4940300" y="2706688"/>
                <a:ext cx="187325" cy="184150"/>
              </a:xfrm>
              <a:prstGeom prst="ellipse">
                <a:avLst/>
              </a:prstGeom>
              <a:solidFill>
                <a:schemeClr val="bg1"/>
              </a:solidFill>
              <a:ln>
                <a:noFill/>
              </a:ln>
              <a:effectLst>
                <a:outerShdw blurRad="457200" dist="4826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9" name="Freeform 9"/>
              <p:cNvSpPr>
                <a:spLocks noEditPoints="1"/>
              </p:cNvSpPr>
              <p:nvPr/>
            </p:nvSpPr>
            <p:spPr bwMode="auto">
              <a:xfrm>
                <a:off x="4640263" y="2546350"/>
                <a:ext cx="630238" cy="457200"/>
              </a:xfrm>
              <a:custGeom>
                <a:avLst/>
                <a:gdLst>
                  <a:gd name="T0" fmla="*/ 146 w 168"/>
                  <a:gd name="T1" fmla="*/ 12 h 122"/>
                  <a:gd name="T2" fmla="*/ 135 w 168"/>
                  <a:gd name="T3" fmla="*/ 12 h 122"/>
                  <a:gd name="T4" fmla="*/ 121 w 168"/>
                  <a:gd name="T5" fmla="*/ 0 h 122"/>
                  <a:gd name="T6" fmla="*/ 84 w 168"/>
                  <a:gd name="T7" fmla="*/ 0 h 122"/>
                  <a:gd name="T8" fmla="*/ 73 w 168"/>
                  <a:gd name="T9" fmla="*/ 12 h 122"/>
                  <a:gd name="T10" fmla="*/ 50 w 168"/>
                  <a:gd name="T11" fmla="*/ 12 h 122"/>
                  <a:gd name="T12" fmla="*/ 43 w 168"/>
                  <a:gd name="T13" fmla="*/ 5 h 122"/>
                  <a:gd name="T14" fmla="*/ 27 w 168"/>
                  <a:gd name="T15" fmla="*/ 5 h 122"/>
                  <a:gd name="T16" fmla="*/ 20 w 168"/>
                  <a:gd name="T17" fmla="*/ 12 h 122"/>
                  <a:gd name="T18" fmla="*/ 0 w 168"/>
                  <a:gd name="T19" fmla="*/ 34 h 122"/>
                  <a:gd name="T20" fmla="*/ 0 w 168"/>
                  <a:gd name="T21" fmla="*/ 99 h 122"/>
                  <a:gd name="T22" fmla="*/ 22 w 168"/>
                  <a:gd name="T23" fmla="*/ 122 h 122"/>
                  <a:gd name="T24" fmla="*/ 146 w 168"/>
                  <a:gd name="T25" fmla="*/ 122 h 122"/>
                  <a:gd name="T26" fmla="*/ 168 w 168"/>
                  <a:gd name="T27" fmla="*/ 99 h 122"/>
                  <a:gd name="T28" fmla="*/ 168 w 168"/>
                  <a:gd name="T29" fmla="*/ 34 h 122"/>
                  <a:gd name="T30" fmla="*/ 146 w 168"/>
                  <a:gd name="T31" fmla="*/ 12 h 122"/>
                  <a:gd name="T32" fmla="*/ 20 w 168"/>
                  <a:gd name="T33" fmla="*/ 94 h 122"/>
                  <a:gd name="T34" fmla="*/ 16 w 168"/>
                  <a:gd name="T35" fmla="*/ 98 h 122"/>
                  <a:gd name="T36" fmla="*/ 12 w 168"/>
                  <a:gd name="T37" fmla="*/ 94 h 122"/>
                  <a:gd name="T38" fmla="*/ 12 w 168"/>
                  <a:gd name="T39" fmla="*/ 49 h 122"/>
                  <a:gd name="T40" fmla="*/ 16 w 168"/>
                  <a:gd name="T41" fmla="*/ 45 h 122"/>
                  <a:gd name="T42" fmla="*/ 20 w 168"/>
                  <a:gd name="T43" fmla="*/ 49 h 122"/>
                  <a:gd name="T44" fmla="*/ 20 w 168"/>
                  <a:gd name="T45" fmla="*/ 94 h 122"/>
                  <a:gd name="T46" fmla="*/ 45 w 168"/>
                  <a:gd name="T47" fmla="*/ 29 h 122"/>
                  <a:gd name="T48" fmla="*/ 41 w 168"/>
                  <a:gd name="T49" fmla="*/ 33 h 122"/>
                  <a:gd name="T50" fmla="*/ 30 w 168"/>
                  <a:gd name="T51" fmla="*/ 33 h 122"/>
                  <a:gd name="T52" fmla="*/ 25 w 168"/>
                  <a:gd name="T53" fmla="*/ 29 h 122"/>
                  <a:gd name="T54" fmla="*/ 25 w 168"/>
                  <a:gd name="T55" fmla="*/ 26 h 122"/>
                  <a:gd name="T56" fmla="*/ 30 w 168"/>
                  <a:gd name="T57" fmla="*/ 22 h 122"/>
                  <a:gd name="T58" fmla="*/ 41 w 168"/>
                  <a:gd name="T59" fmla="*/ 22 h 122"/>
                  <a:gd name="T60" fmla="*/ 45 w 168"/>
                  <a:gd name="T61" fmla="*/ 26 h 122"/>
                  <a:gd name="T62" fmla="*/ 45 w 168"/>
                  <a:gd name="T63" fmla="*/ 29 h 122"/>
                  <a:gd name="T64" fmla="*/ 105 w 168"/>
                  <a:gd name="T65" fmla="*/ 103 h 122"/>
                  <a:gd name="T66" fmla="*/ 69 w 168"/>
                  <a:gd name="T67" fmla="*/ 67 h 122"/>
                  <a:gd name="T68" fmla="*/ 105 w 168"/>
                  <a:gd name="T69" fmla="*/ 32 h 122"/>
                  <a:gd name="T70" fmla="*/ 140 w 168"/>
                  <a:gd name="T71" fmla="*/ 67 h 122"/>
                  <a:gd name="T72" fmla="*/ 105 w 168"/>
                  <a:gd name="T73" fmla="*/ 10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 h="122">
                    <a:moveTo>
                      <a:pt x="146" y="12"/>
                    </a:moveTo>
                    <a:cubicBezTo>
                      <a:pt x="135" y="12"/>
                      <a:pt x="135" y="12"/>
                      <a:pt x="135" y="12"/>
                    </a:cubicBezTo>
                    <a:cubicBezTo>
                      <a:pt x="121" y="0"/>
                      <a:pt x="121" y="0"/>
                      <a:pt x="121" y="0"/>
                    </a:cubicBezTo>
                    <a:cubicBezTo>
                      <a:pt x="84" y="0"/>
                      <a:pt x="84" y="0"/>
                      <a:pt x="84" y="0"/>
                    </a:cubicBezTo>
                    <a:cubicBezTo>
                      <a:pt x="73" y="12"/>
                      <a:pt x="73" y="12"/>
                      <a:pt x="73" y="12"/>
                    </a:cubicBezTo>
                    <a:cubicBezTo>
                      <a:pt x="50" y="12"/>
                      <a:pt x="50" y="12"/>
                      <a:pt x="50" y="12"/>
                    </a:cubicBezTo>
                    <a:cubicBezTo>
                      <a:pt x="49" y="8"/>
                      <a:pt x="47" y="5"/>
                      <a:pt x="43" y="5"/>
                    </a:cubicBezTo>
                    <a:cubicBezTo>
                      <a:pt x="27" y="5"/>
                      <a:pt x="27" y="5"/>
                      <a:pt x="27" y="5"/>
                    </a:cubicBezTo>
                    <a:cubicBezTo>
                      <a:pt x="24" y="5"/>
                      <a:pt x="21" y="8"/>
                      <a:pt x="20" y="12"/>
                    </a:cubicBezTo>
                    <a:cubicBezTo>
                      <a:pt x="9" y="13"/>
                      <a:pt x="0" y="23"/>
                      <a:pt x="0" y="34"/>
                    </a:cubicBezTo>
                    <a:cubicBezTo>
                      <a:pt x="0" y="99"/>
                      <a:pt x="0" y="99"/>
                      <a:pt x="0" y="99"/>
                    </a:cubicBezTo>
                    <a:cubicBezTo>
                      <a:pt x="0" y="112"/>
                      <a:pt x="10" y="122"/>
                      <a:pt x="22" y="122"/>
                    </a:cubicBezTo>
                    <a:cubicBezTo>
                      <a:pt x="146" y="122"/>
                      <a:pt x="146" y="122"/>
                      <a:pt x="146" y="122"/>
                    </a:cubicBezTo>
                    <a:cubicBezTo>
                      <a:pt x="158" y="122"/>
                      <a:pt x="168" y="112"/>
                      <a:pt x="168" y="99"/>
                    </a:cubicBezTo>
                    <a:cubicBezTo>
                      <a:pt x="168" y="34"/>
                      <a:pt x="168" y="34"/>
                      <a:pt x="168" y="34"/>
                    </a:cubicBezTo>
                    <a:cubicBezTo>
                      <a:pt x="168" y="22"/>
                      <a:pt x="158" y="12"/>
                      <a:pt x="146" y="12"/>
                    </a:cubicBezTo>
                    <a:moveTo>
                      <a:pt x="20" y="94"/>
                    </a:moveTo>
                    <a:cubicBezTo>
                      <a:pt x="20" y="96"/>
                      <a:pt x="18" y="98"/>
                      <a:pt x="16" y="98"/>
                    </a:cubicBezTo>
                    <a:cubicBezTo>
                      <a:pt x="14" y="98"/>
                      <a:pt x="12" y="96"/>
                      <a:pt x="12" y="94"/>
                    </a:cubicBezTo>
                    <a:cubicBezTo>
                      <a:pt x="12" y="49"/>
                      <a:pt x="12" y="49"/>
                      <a:pt x="12" y="49"/>
                    </a:cubicBezTo>
                    <a:cubicBezTo>
                      <a:pt x="12" y="47"/>
                      <a:pt x="14" y="45"/>
                      <a:pt x="16" y="45"/>
                    </a:cubicBezTo>
                    <a:cubicBezTo>
                      <a:pt x="18" y="45"/>
                      <a:pt x="20" y="47"/>
                      <a:pt x="20" y="49"/>
                    </a:cubicBezTo>
                    <a:lnTo>
                      <a:pt x="20" y="94"/>
                    </a:lnTo>
                    <a:close/>
                    <a:moveTo>
                      <a:pt x="45" y="29"/>
                    </a:moveTo>
                    <a:cubicBezTo>
                      <a:pt x="45" y="31"/>
                      <a:pt x="43" y="33"/>
                      <a:pt x="41" y="33"/>
                    </a:cubicBezTo>
                    <a:cubicBezTo>
                      <a:pt x="30" y="33"/>
                      <a:pt x="30" y="33"/>
                      <a:pt x="30" y="33"/>
                    </a:cubicBezTo>
                    <a:cubicBezTo>
                      <a:pt x="27" y="33"/>
                      <a:pt x="25" y="31"/>
                      <a:pt x="25" y="29"/>
                    </a:cubicBezTo>
                    <a:cubicBezTo>
                      <a:pt x="25" y="26"/>
                      <a:pt x="25" y="26"/>
                      <a:pt x="25" y="26"/>
                    </a:cubicBezTo>
                    <a:cubicBezTo>
                      <a:pt x="25" y="24"/>
                      <a:pt x="27" y="22"/>
                      <a:pt x="30" y="22"/>
                    </a:cubicBezTo>
                    <a:cubicBezTo>
                      <a:pt x="41" y="22"/>
                      <a:pt x="41" y="22"/>
                      <a:pt x="41" y="22"/>
                    </a:cubicBezTo>
                    <a:cubicBezTo>
                      <a:pt x="43" y="22"/>
                      <a:pt x="45" y="24"/>
                      <a:pt x="45" y="26"/>
                    </a:cubicBezTo>
                    <a:lnTo>
                      <a:pt x="45" y="29"/>
                    </a:lnTo>
                    <a:close/>
                    <a:moveTo>
                      <a:pt x="105" y="103"/>
                    </a:moveTo>
                    <a:cubicBezTo>
                      <a:pt x="85" y="103"/>
                      <a:pt x="69" y="87"/>
                      <a:pt x="69" y="67"/>
                    </a:cubicBezTo>
                    <a:cubicBezTo>
                      <a:pt x="69" y="48"/>
                      <a:pt x="85" y="32"/>
                      <a:pt x="105" y="32"/>
                    </a:cubicBezTo>
                    <a:cubicBezTo>
                      <a:pt x="124" y="32"/>
                      <a:pt x="140" y="48"/>
                      <a:pt x="140" y="67"/>
                    </a:cubicBezTo>
                    <a:cubicBezTo>
                      <a:pt x="140" y="87"/>
                      <a:pt x="124" y="103"/>
                      <a:pt x="105" y="103"/>
                    </a:cubicBezTo>
                  </a:path>
                </a:pathLst>
              </a:custGeom>
              <a:solidFill>
                <a:schemeClr val="bg1"/>
              </a:solidFill>
              <a:ln>
                <a:noFill/>
              </a:ln>
              <a:effectLst>
                <a:outerShdw blurRad="457200" dist="4826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sp>
          <p:nvSpPr>
            <p:cNvPr id="26" name="文本框 68"/>
            <p:cNvSpPr txBox="1"/>
            <p:nvPr/>
          </p:nvSpPr>
          <p:spPr>
            <a:xfrm>
              <a:off x="7082225" y="4330356"/>
              <a:ext cx="527709" cy="46166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微软雅黑" panose="020B0503020204020204" pitchFamily="34" charset="-122"/>
                  <a:ea typeface="微软雅黑" panose="020B0503020204020204" pitchFamily="34" charset="-122"/>
                </a:rPr>
                <a:t>03</a:t>
              </a:r>
              <a:endParaRPr lang="zh-CN" altLang="en-US" dirty="0">
                <a:latin typeface="微软雅黑" panose="020B0503020204020204" pitchFamily="34" charset="-122"/>
                <a:ea typeface="微软雅黑" panose="020B0503020204020204" pitchFamily="34" charset="-122"/>
              </a:endParaRPr>
            </a:p>
          </p:txBody>
        </p:sp>
        <p:sp>
          <p:nvSpPr>
            <p:cNvPr id="27" name="文本框 97"/>
            <p:cNvSpPr txBox="1"/>
            <p:nvPr/>
          </p:nvSpPr>
          <p:spPr>
            <a:xfrm>
              <a:off x="6303518" y="4005064"/>
              <a:ext cx="1356814" cy="33855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b="1" dirty="0">
                  <a:latin typeface="微软雅黑" panose="020B0503020204020204" pitchFamily="34" charset="-122"/>
                  <a:ea typeface="微软雅黑" panose="020B0503020204020204" pitchFamily="34" charset="-122"/>
                </a:rPr>
                <a:t>承诺三</a:t>
              </a:r>
              <a:endParaRPr lang="en-US" altLang="zh-CN" b="1" dirty="0">
                <a:latin typeface="微软雅黑" panose="020B0503020204020204" pitchFamily="34" charset="-122"/>
                <a:ea typeface="微软雅黑" panose="020B0503020204020204" pitchFamily="34" charset="-122"/>
              </a:endParaRPr>
            </a:p>
          </p:txBody>
        </p:sp>
      </p:grpSp>
      <p:sp>
        <p:nvSpPr>
          <p:cNvPr id="2" name="TextBox 1"/>
          <p:cNvSpPr txBox="1"/>
          <p:nvPr/>
        </p:nvSpPr>
        <p:spPr>
          <a:xfrm>
            <a:off x="838622" y="633"/>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公司承诺</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642963" y="1340768"/>
            <a:ext cx="1800200" cy="1468851"/>
            <a:chOff x="4642963" y="1456718"/>
            <a:chExt cx="1800200" cy="1468851"/>
          </a:xfrm>
        </p:grpSpPr>
        <p:sp>
          <p:nvSpPr>
            <p:cNvPr id="4" name="Freeform 5"/>
            <p:cNvSpPr/>
            <p:nvPr/>
          </p:nvSpPr>
          <p:spPr bwMode="auto">
            <a:xfrm>
              <a:off x="4642963" y="1456718"/>
              <a:ext cx="1463421" cy="1468851"/>
            </a:xfrm>
            <a:custGeom>
              <a:avLst/>
              <a:gdLst>
                <a:gd name="T0" fmla="*/ 455 w 455"/>
                <a:gd name="T1" fmla="*/ 0 h 457"/>
                <a:gd name="T2" fmla="*/ 333 w 455"/>
                <a:gd name="T3" fmla="*/ 0 h 457"/>
                <a:gd name="T4" fmla="*/ 0 w 455"/>
                <a:gd name="T5" fmla="*/ 333 h 457"/>
                <a:gd name="T6" fmla="*/ 0 w 455"/>
                <a:gd name="T7" fmla="*/ 455 h 457"/>
                <a:gd name="T8" fmla="*/ 77 w 455"/>
                <a:gd name="T9" fmla="*/ 456 h 457"/>
                <a:gd name="T10" fmla="*/ 326 w 455"/>
                <a:gd name="T11" fmla="*/ 457 h 457"/>
                <a:gd name="T12" fmla="*/ 335 w 455"/>
                <a:gd name="T13" fmla="*/ 457 h 457"/>
                <a:gd name="T14" fmla="*/ 455 w 455"/>
                <a:gd name="T15" fmla="*/ 347 h 457"/>
                <a:gd name="T16" fmla="*/ 455 w 455"/>
                <a:gd name="T17" fmla="*/ 345 h 457"/>
                <a:gd name="T18" fmla="*/ 455 w 455"/>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5" h="457">
                  <a:moveTo>
                    <a:pt x="455" y="0"/>
                  </a:moveTo>
                  <a:cubicBezTo>
                    <a:pt x="333" y="0"/>
                    <a:pt x="333" y="0"/>
                    <a:pt x="333" y="0"/>
                  </a:cubicBezTo>
                  <a:cubicBezTo>
                    <a:pt x="149" y="0"/>
                    <a:pt x="0" y="149"/>
                    <a:pt x="0" y="333"/>
                  </a:cubicBezTo>
                  <a:cubicBezTo>
                    <a:pt x="0" y="455"/>
                    <a:pt x="0" y="455"/>
                    <a:pt x="0" y="455"/>
                  </a:cubicBezTo>
                  <a:cubicBezTo>
                    <a:pt x="0" y="455"/>
                    <a:pt x="32" y="456"/>
                    <a:pt x="77" y="456"/>
                  </a:cubicBezTo>
                  <a:cubicBezTo>
                    <a:pt x="152" y="456"/>
                    <a:pt x="263" y="456"/>
                    <a:pt x="326" y="457"/>
                  </a:cubicBezTo>
                  <a:cubicBezTo>
                    <a:pt x="329" y="457"/>
                    <a:pt x="332" y="457"/>
                    <a:pt x="335" y="457"/>
                  </a:cubicBezTo>
                  <a:cubicBezTo>
                    <a:pt x="410" y="452"/>
                    <a:pt x="455" y="390"/>
                    <a:pt x="455" y="347"/>
                  </a:cubicBezTo>
                  <a:cubicBezTo>
                    <a:pt x="455" y="347"/>
                    <a:pt x="455" y="346"/>
                    <a:pt x="455" y="345"/>
                  </a:cubicBezTo>
                  <a:cubicBezTo>
                    <a:pt x="455" y="257"/>
                    <a:pt x="455" y="0"/>
                    <a:pt x="455" y="0"/>
                  </a:cubicBezTo>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Freeform 307"/>
            <p:cNvSpPr>
              <a:spLocks noChangeAspect="1" noEditPoints="1"/>
            </p:cNvSpPr>
            <p:nvPr/>
          </p:nvSpPr>
          <p:spPr bwMode="auto">
            <a:xfrm>
              <a:off x="5721508" y="1583477"/>
              <a:ext cx="307850" cy="449739"/>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6" name="文本框 60"/>
            <p:cNvSpPr txBox="1"/>
            <p:nvPr/>
          </p:nvSpPr>
          <p:spPr>
            <a:xfrm>
              <a:off x="4681834" y="2420888"/>
              <a:ext cx="527709" cy="46166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微软雅黑" panose="020B0503020204020204" pitchFamily="34" charset="-122"/>
                  <a:ea typeface="微软雅黑" panose="020B0503020204020204" pitchFamily="34" charset="-122"/>
                </a:rPr>
                <a:t>01</a:t>
              </a:r>
              <a:endParaRPr lang="zh-CN" altLang="en-US" dirty="0">
                <a:latin typeface="微软雅黑" panose="020B0503020204020204" pitchFamily="34" charset="-122"/>
                <a:ea typeface="微软雅黑" panose="020B0503020204020204" pitchFamily="34" charset="-122"/>
              </a:endParaRPr>
            </a:p>
          </p:txBody>
        </p:sp>
        <p:sp>
          <p:nvSpPr>
            <p:cNvPr id="7" name="文本框 89"/>
            <p:cNvSpPr txBox="1"/>
            <p:nvPr/>
          </p:nvSpPr>
          <p:spPr>
            <a:xfrm>
              <a:off x="4727494" y="2132856"/>
              <a:ext cx="1715669" cy="33855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b="1" dirty="0">
                  <a:latin typeface="微软雅黑" panose="020B0503020204020204" pitchFamily="34" charset="-122"/>
                  <a:ea typeface="微软雅黑" panose="020B0503020204020204" pitchFamily="34" charset="-122"/>
                </a:rPr>
                <a:t>承诺一</a:t>
              </a:r>
              <a:endParaRPr lang="en-US" altLang="zh-CN" b="1" dirty="0">
                <a:latin typeface="微软雅黑" panose="020B0503020204020204" pitchFamily="34" charset="-122"/>
                <a:ea typeface="微软雅黑" panose="020B0503020204020204" pitchFamily="34" charset="-122"/>
              </a:endParaRPr>
            </a:p>
          </p:txBody>
        </p:sp>
      </p:grpSp>
      <p:sp>
        <p:nvSpPr>
          <p:cNvPr id="30" name="文本框 41"/>
          <p:cNvSpPr txBox="1"/>
          <p:nvPr/>
        </p:nvSpPr>
        <p:spPr>
          <a:xfrm>
            <a:off x="6709009" y="1340768"/>
            <a:ext cx="4066717" cy="737125"/>
          </a:xfrm>
          <a:prstGeom prst="rect">
            <a:avLst/>
          </a:prstGeom>
          <a:noFill/>
        </p:spPr>
        <p:txBody>
          <a:bodyPr wrap="square" rtlCol="0">
            <a:spAutoFit/>
          </a:bodyPr>
          <a:lstStyle/>
          <a:p>
            <a:pPr>
              <a:lnSpc>
                <a:spcPct val="110000"/>
              </a:lnSpc>
            </a:pPr>
            <a:r>
              <a:rPr lang="zh-CN" altLang="en-US" sz="1300" dirty="0">
                <a:latin typeface="微软雅黑" panose="020B0503020204020204" pitchFamily="34" charset="-122"/>
                <a:ea typeface="微软雅黑" panose="020B0503020204020204" pitchFamily="34" charset="-122"/>
              </a:rPr>
              <a:t>我公司承诺所提供的全部系统设备及所用的材料均为全新的一流产品，全部系统设备技术先进、产品稳定，所有产品均经过严格的测试检验，保证产品合格出厂。</a:t>
            </a:r>
            <a:endParaRPr lang="zh-CN" altLang="en-US" sz="1300" dirty="0">
              <a:latin typeface="微软雅黑" panose="020B0503020204020204" pitchFamily="34" charset="-122"/>
              <a:ea typeface="微软雅黑" panose="020B0503020204020204" pitchFamily="34" charset="-122"/>
            </a:endParaRPr>
          </a:p>
        </p:txBody>
      </p:sp>
      <p:sp>
        <p:nvSpPr>
          <p:cNvPr id="31" name="文本框 42"/>
          <p:cNvSpPr txBox="1"/>
          <p:nvPr/>
        </p:nvSpPr>
        <p:spPr>
          <a:xfrm>
            <a:off x="259632" y="2887128"/>
            <a:ext cx="4170275" cy="1397306"/>
          </a:xfrm>
          <a:prstGeom prst="rect">
            <a:avLst/>
          </a:prstGeom>
          <a:noFill/>
        </p:spPr>
        <p:txBody>
          <a:bodyPr wrap="square" rtlCol="0">
            <a:spAutoFit/>
          </a:bodyPr>
          <a:lstStyle/>
          <a:p>
            <a:pPr>
              <a:lnSpc>
                <a:spcPct val="110000"/>
              </a:lnSpc>
            </a:pPr>
            <a:r>
              <a:rPr lang="zh-CN" altLang="en-US" sz="1300" dirty="0">
                <a:latin typeface="微软雅黑" panose="020B0503020204020204" pitchFamily="34" charset="-122"/>
                <a:ea typeface="微软雅黑" panose="020B0503020204020204" pitchFamily="34" charset="-122"/>
              </a:rPr>
              <a:t>在工程具体实施过程中，我公司将积极配合工程业主和总包公司按时，按量，高质量的完成工程，绝不会拖延或延误项目的竣工日期。</a:t>
            </a:r>
            <a:endParaRPr lang="zh-CN" altLang="en-US" sz="1300" dirty="0">
              <a:latin typeface="微软雅黑" panose="020B0503020204020204" pitchFamily="34" charset="-122"/>
              <a:ea typeface="微软雅黑" panose="020B0503020204020204" pitchFamily="34" charset="-122"/>
            </a:endParaRPr>
          </a:p>
          <a:p>
            <a:pPr>
              <a:lnSpc>
                <a:spcPct val="110000"/>
              </a:lnSpc>
            </a:pPr>
            <a:r>
              <a:rPr lang="zh-CN" altLang="en-US" sz="1300" dirty="0">
                <a:latin typeface="微软雅黑" panose="020B0503020204020204" pitchFamily="34" charset="-122"/>
                <a:ea typeface="微软雅黑" panose="020B0503020204020204" pitchFamily="34" charset="-122"/>
              </a:rPr>
              <a:t>    我公司承诺，在系统深化过程中，绝对不会因我方原因，对系统进行重大设计变更而导致工程业主和总包公司增加投资成本。</a:t>
            </a:r>
            <a:endParaRPr lang="zh-CN" altLang="en-US" sz="1300" dirty="0">
              <a:latin typeface="微软雅黑" panose="020B0503020204020204" pitchFamily="34" charset="-122"/>
              <a:ea typeface="微软雅黑" panose="020B0503020204020204" pitchFamily="34" charset="-122"/>
            </a:endParaRPr>
          </a:p>
        </p:txBody>
      </p:sp>
      <p:sp>
        <p:nvSpPr>
          <p:cNvPr id="32" name="文本框 43"/>
          <p:cNvSpPr txBox="1"/>
          <p:nvPr/>
        </p:nvSpPr>
        <p:spPr>
          <a:xfrm>
            <a:off x="8088240" y="3242383"/>
            <a:ext cx="3479574" cy="737125"/>
          </a:xfrm>
          <a:prstGeom prst="rect">
            <a:avLst/>
          </a:prstGeom>
          <a:noFill/>
        </p:spPr>
        <p:txBody>
          <a:bodyPr wrap="square" rtlCol="0">
            <a:spAutoFit/>
          </a:bodyPr>
          <a:lstStyle/>
          <a:p>
            <a:pPr>
              <a:lnSpc>
                <a:spcPct val="110000"/>
              </a:lnSpc>
            </a:pPr>
            <a:r>
              <a:rPr lang="zh-CN" altLang="en-US" sz="1300" dirty="0">
                <a:latin typeface="微软雅黑" panose="020B0503020204020204" pitchFamily="34" charset="-122"/>
                <a:ea typeface="微软雅黑" panose="020B0503020204020204" pitchFamily="34" charset="-122"/>
              </a:rPr>
              <a:t>我公司承诺，对于此项目将全程跟踪，提供一站式的售前和售后服务，积极配合工程业主和总包公司，按时顺利竣工。</a:t>
            </a:r>
            <a:endParaRPr lang="zh-CN" altLang="en-US" sz="1300" dirty="0">
              <a:latin typeface="微软雅黑" panose="020B0503020204020204" pitchFamily="34" charset="-122"/>
              <a:ea typeface="微软雅黑" panose="020B0503020204020204" pitchFamily="34" charset="-122"/>
            </a:endParaRPr>
          </a:p>
        </p:txBody>
      </p:sp>
      <p:sp>
        <p:nvSpPr>
          <p:cNvPr id="33" name="文本框 44"/>
          <p:cNvSpPr txBox="1"/>
          <p:nvPr/>
        </p:nvSpPr>
        <p:spPr>
          <a:xfrm>
            <a:off x="622597" y="4867041"/>
            <a:ext cx="5171475" cy="552074"/>
          </a:xfrm>
          <a:prstGeom prst="rect">
            <a:avLst/>
          </a:prstGeom>
          <a:noFill/>
        </p:spPr>
        <p:txBody>
          <a:bodyPr wrap="square" rtlCol="0">
            <a:spAutoFit/>
          </a:bodyPr>
          <a:lstStyle/>
          <a:p>
            <a:pPr algn="r">
              <a:lnSpc>
                <a:spcPct val="120000"/>
              </a:lnSpc>
            </a:pPr>
            <a:r>
              <a:rPr lang="zh-CN" altLang="en-US" sz="1300" dirty="0">
                <a:latin typeface="微软雅黑" panose="020B0503020204020204" pitchFamily="34" charset="-122"/>
                <a:ea typeface="微软雅黑" panose="020B0503020204020204" pitchFamily="34" charset="-122"/>
              </a:rPr>
              <a:t> 我公司承诺，为此项目所提供的设备清单完全满足技术文件及业主的要求，绝对不会出现少报、漏报现象而导致工程不能按时顺利竣工。</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6191851" y="4783552"/>
            <a:ext cx="1476193" cy="1468851"/>
            <a:chOff x="6191851" y="4899502"/>
            <a:chExt cx="1476193" cy="1468851"/>
          </a:xfrm>
        </p:grpSpPr>
        <p:sp>
          <p:nvSpPr>
            <p:cNvPr id="35" name="Freeform 7"/>
            <p:cNvSpPr/>
            <p:nvPr/>
          </p:nvSpPr>
          <p:spPr bwMode="auto">
            <a:xfrm>
              <a:off x="6191851" y="4899502"/>
              <a:ext cx="1463421" cy="1468851"/>
            </a:xfrm>
            <a:custGeom>
              <a:avLst/>
              <a:gdLst>
                <a:gd name="T0" fmla="*/ 120 w 455"/>
                <a:gd name="T1" fmla="*/ 0 h 457"/>
                <a:gd name="T2" fmla="*/ 0 w 455"/>
                <a:gd name="T3" fmla="*/ 110 h 457"/>
                <a:gd name="T4" fmla="*/ 0 w 455"/>
                <a:gd name="T5" fmla="*/ 112 h 457"/>
                <a:gd name="T6" fmla="*/ 0 w 455"/>
                <a:gd name="T7" fmla="*/ 457 h 457"/>
                <a:gd name="T8" fmla="*/ 122 w 455"/>
                <a:gd name="T9" fmla="*/ 457 h 457"/>
                <a:gd name="T10" fmla="*/ 122 w 455"/>
                <a:gd name="T11" fmla="*/ 457 h 457"/>
                <a:gd name="T12" fmla="*/ 455 w 455"/>
                <a:gd name="T13" fmla="*/ 124 h 457"/>
                <a:gd name="T14" fmla="*/ 455 w 455"/>
                <a:gd name="T15" fmla="*/ 3 h 457"/>
                <a:gd name="T16" fmla="*/ 378 w 455"/>
                <a:gd name="T17" fmla="*/ 2 h 457"/>
                <a:gd name="T18" fmla="*/ 129 w 455"/>
                <a:gd name="T19" fmla="*/ 1 h 457"/>
                <a:gd name="T20" fmla="*/ 120 w 455"/>
                <a:gd name="T21"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57">
                  <a:moveTo>
                    <a:pt x="120" y="0"/>
                  </a:moveTo>
                  <a:cubicBezTo>
                    <a:pt x="45" y="5"/>
                    <a:pt x="0" y="67"/>
                    <a:pt x="0" y="110"/>
                  </a:cubicBezTo>
                  <a:cubicBezTo>
                    <a:pt x="0" y="111"/>
                    <a:pt x="0" y="112"/>
                    <a:pt x="0" y="112"/>
                  </a:cubicBezTo>
                  <a:cubicBezTo>
                    <a:pt x="0" y="201"/>
                    <a:pt x="0" y="457"/>
                    <a:pt x="0" y="457"/>
                  </a:cubicBezTo>
                  <a:cubicBezTo>
                    <a:pt x="122" y="457"/>
                    <a:pt x="122" y="457"/>
                    <a:pt x="122" y="457"/>
                  </a:cubicBezTo>
                  <a:cubicBezTo>
                    <a:pt x="122" y="457"/>
                    <a:pt x="122" y="457"/>
                    <a:pt x="122" y="457"/>
                  </a:cubicBezTo>
                  <a:cubicBezTo>
                    <a:pt x="306" y="457"/>
                    <a:pt x="455" y="308"/>
                    <a:pt x="455" y="124"/>
                  </a:cubicBezTo>
                  <a:cubicBezTo>
                    <a:pt x="455" y="3"/>
                    <a:pt x="455" y="3"/>
                    <a:pt x="455" y="3"/>
                  </a:cubicBezTo>
                  <a:cubicBezTo>
                    <a:pt x="455" y="3"/>
                    <a:pt x="423" y="2"/>
                    <a:pt x="378" y="2"/>
                  </a:cubicBezTo>
                  <a:cubicBezTo>
                    <a:pt x="303" y="1"/>
                    <a:pt x="192" y="1"/>
                    <a:pt x="129" y="1"/>
                  </a:cubicBezTo>
                  <a:cubicBezTo>
                    <a:pt x="126" y="1"/>
                    <a:pt x="123" y="1"/>
                    <a:pt x="120" y="0"/>
                  </a:cubicBezTo>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6" name="Freeform 266"/>
            <p:cNvSpPr>
              <a:spLocks noChangeAspect="1" noEditPoints="1"/>
            </p:cNvSpPr>
            <p:nvPr/>
          </p:nvSpPr>
          <p:spPr bwMode="auto">
            <a:xfrm>
              <a:off x="6278019" y="5794289"/>
              <a:ext cx="400205" cy="438476"/>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37" name="文本框 69"/>
            <p:cNvSpPr txBox="1"/>
            <p:nvPr/>
          </p:nvSpPr>
          <p:spPr>
            <a:xfrm>
              <a:off x="7082225" y="4899502"/>
              <a:ext cx="527709" cy="46166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微软雅黑" panose="020B0503020204020204" pitchFamily="34" charset="-122"/>
                  <a:ea typeface="微软雅黑" panose="020B0503020204020204" pitchFamily="34" charset="-122"/>
                </a:rPr>
                <a:t>04</a:t>
              </a:r>
              <a:endParaRPr lang="zh-CN" altLang="en-US" dirty="0">
                <a:latin typeface="微软雅黑" panose="020B0503020204020204" pitchFamily="34" charset="-122"/>
                <a:ea typeface="微软雅黑" panose="020B0503020204020204" pitchFamily="34" charset="-122"/>
              </a:endParaRPr>
            </a:p>
          </p:txBody>
        </p:sp>
        <p:sp>
          <p:nvSpPr>
            <p:cNvPr id="38" name="文本框 96"/>
            <p:cNvSpPr txBox="1"/>
            <p:nvPr/>
          </p:nvSpPr>
          <p:spPr>
            <a:xfrm>
              <a:off x="6311230" y="5225855"/>
              <a:ext cx="1356814" cy="33855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b="1" dirty="0">
                  <a:latin typeface="微软雅黑" panose="020B0503020204020204" pitchFamily="34" charset="-122"/>
                  <a:ea typeface="微软雅黑" panose="020B0503020204020204" pitchFamily="34" charset="-122"/>
                </a:rPr>
                <a:t>承诺四</a:t>
              </a:r>
              <a:endParaRPr lang="en-US" altLang="zh-CN" b="1"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642963" y="2906199"/>
            <a:ext cx="1800200" cy="1466136"/>
            <a:chOff x="4642963" y="3022149"/>
            <a:chExt cx="1800200" cy="1466136"/>
          </a:xfrm>
        </p:grpSpPr>
        <p:grpSp>
          <p:nvGrpSpPr>
            <p:cNvPr id="9" name="组合 8"/>
            <p:cNvGrpSpPr/>
            <p:nvPr/>
          </p:nvGrpSpPr>
          <p:grpSpPr>
            <a:xfrm>
              <a:off x="4642963" y="3022149"/>
              <a:ext cx="1463421" cy="1466136"/>
              <a:chOff x="4642963" y="3022149"/>
              <a:chExt cx="1463421" cy="1466136"/>
            </a:xfrm>
          </p:grpSpPr>
          <p:sp>
            <p:nvSpPr>
              <p:cNvPr id="11" name="Freeform 6"/>
              <p:cNvSpPr/>
              <p:nvPr/>
            </p:nvSpPr>
            <p:spPr bwMode="auto">
              <a:xfrm>
                <a:off x="4642963" y="3022149"/>
                <a:ext cx="1463421" cy="1466136"/>
              </a:xfrm>
              <a:custGeom>
                <a:avLst/>
                <a:gdLst>
                  <a:gd name="T0" fmla="*/ 326 w 455"/>
                  <a:gd name="T1" fmla="*/ 0 h 456"/>
                  <a:gd name="T2" fmla="*/ 335 w 455"/>
                  <a:gd name="T3" fmla="*/ 0 h 456"/>
                  <a:gd name="T4" fmla="*/ 455 w 455"/>
                  <a:gd name="T5" fmla="*/ 110 h 456"/>
                  <a:gd name="T6" fmla="*/ 455 w 455"/>
                  <a:gd name="T7" fmla="*/ 112 h 456"/>
                  <a:gd name="T8" fmla="*/ 455 w 455"/>
                  <a:gd name="T9" fmla="*/ 456 h 456"/>
                  <a:gd name="T10" fmla="*/ 333 w 455"/>
                  <a:gd name="T11" fmla="*/ 456 h 456"/>
                  <a:gd name="T12" fmla="*/ 0 w 455"/>
                  <a:gd name="T13" fmla="*/ 123 h 456"/>
                  <a:gd name="T14" fmla="*/ 0 w 455"/>
                  <a:gd name="T15" fmla="*/ 1 h 456"/>
                  <a:gd name="T16" fmla="*/ 77 w 455"/>
                  <a:gd name="T17" fmla="*/ 1 h 456"/>
                  <a:gd name="T18" fmla="*/ 326 w 455"/>
                  <a:gd name="T19"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5" h="456">
                    <a:moveTo>
                      <a:pt x="326" y="0"/>
                    </a:moveTo>
                    <a:cubicBezTo>
                      <a:pt x="329" y="0"/>
                      <a:pt x="332" y="0"/>
                      <a:pt x="335" y="0"/>
                    </a:cubicBezTo>
                    <a:cubicBezTo>
                      <a:pt x="410" y="5"/>
                      <a:pt x="455" y="67"/>
                      <a:pt x="455" y="110"/>
                    </a:cubicBezTo>
                    <a:cubicBezTo>
                      <a:pt x="455" y="110"/>
                      <a:pt x="455" y="111"/>
                      <a:pt x="455" y="112"/>
                    </a:cubicBezTo>
                    <a:cubicBezTo>
                      <a:pt x="455" y="200"/>
                      <a:pt x="455" y="456"/>
                      <a:pt x="455" y="456"/>
                    </a:cubicBezTo>
                    <a:cubicBezTo>
                      <a:pt x="333" y="456"/>
                      <a:pt x="333" y="456"/>
                      <a:pt x="333" y="456"/>
                    </a:cubicBezTo>
                    <a:cubicBezTo>
                      <a:pt x="149" y="456"/>
                      <a:pt x="0" y="307"/>
                      <a:pt x="0" y="123"/>
                    </a:cubicBezTo>
                    <a:cubicBezTo>
                      <a:pt x="0" y="1"/>
                      <a:pt x="0" y="1"/>
                      <a:pt x="0" y="1"/>
                    </a:cubicBezTo>
                    <a:cubicBezTo>
                      <a:pt x="0" y="1"/>
                      <a:pt x="32" y="1"/>
                      <a:pt x="77" y="1"/>
                    </a:cubicBezTo>
                    <a:cubicBezTo>
                      <a:pt x="152" y="0"/>
                      <a:pt x="263" y="0"/>
                      <a:pt x="326" y="0"/>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 name="组合 11"/>
              <p:cNvGrpSpPr>
                <a:grpSpLocks noChangeAspect="1"/>
              </p:cNvGrpSpPr>
              <p:nvPr/>
            </p:nvGrpSpPr>
            <p:grpSpPr>
              <a:xfrm>
                <a:off x="5721508" y="3906435"/>
                <a:ext cx="338635" cy="493949"/>
                <a:chOff x="1797050" y="5657850"/>
                <a:chExt cx="422275" cy="615950"/>
              </a:xfrm>
              <a:solidFill>
                <a:schemeClr val="bg1"/>
              </a:solidFill>
            </p:grpSpPr>
            <p:sp>
              <p:nvSpPr>
                <p:cNvPr id="14" name="Oval 114"/>
                <p:cNvSpPr>
                  <a:spLocks noChangeArrowheads="1"/>
                </p:cNvSpPr>
                <p:nvPr/>
              </p:nvSpPr>
              <p:spPr bwMode="auto">
                <a:xfrm>
                  <a:off x="1970088" y="5832475"/>
                  <a:ext cx="38100" cy="38100"/>
                </a:xfrm>
                <a:prstGeom prst="ellipse">
                  <a:avLst/>
                </a:pr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5" name="Oval 115"/>
                <p:cNvSpPr>
                  <a:spLocks noChangeArrowheads="1"/>
                </p:cNvSpPr>
                <p:nvPr/>
              </p:nvSpPr>
              <p:spPr bwMode="auto">
                <a:xfrm>
                  <a:off x="1970088" y="6062663"/>
                  <a:ext cx="38100" cy="38100"/>
                </a:xfrm>
                <a:prstGeom prst="ellipse">
                  <a:avLst/>
                </a:pr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6" name="Oval 116"/>
                <p:cNvSpPr>
                  <a:spLocks noChangeArrowheads="1"/>
                </p:cNvSpPr>
                <p:nvPr/>
              </p:nvSpPr>
              <p:spPr bwMode="auto">
                <a:xfrm>
                  <a:off x="1854200" y="5946775"/>
                  <a:ext cx="38100" cy="38100"/>
                </a:xfrm>
                <a:prstGeom prst="ellipse">
                  <a:avLst/>
                </a:pr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Oval 117"/>
                <p:cNvSpPr>
                  <a:spLocks noChangeArrowheads="1"/>
                </p:cNvSpPr>
                <p:nvPr/>
              </p:nvSpPr>
              <p:spPr bwMode="auto">
                <a:xfrm>
                  <a:off x="2084388" y="5946775"/>
                  <a:ext cx="38100" cy="38100"/>
                </a:xfrm>
                <a:prstGeom prst="ellipse">
                  <a:avLst/>
                </a:pr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118"/>
                <p:cNvSpPr/>
                <p:nvPr/>
              </p:nvSpPr>
              <p:spPr bwMode="auto">
                <a:xfrm>
                  <a:off x="1887538"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9" name="Freeform 119"/>
                <p:cNvSpPr/>
                <p:nvPr/>
              </p:nvSpPr>
              <p:spPr bwMode="auto">
                <a:xfrm>
                  <a:off x="1887538" y="5861050"/>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0" name="Freeform 120"/>
                <p:cNvSpPr/>
                <p:nvPr/>
              </p:nvSpPr>
              <p:spPr bwMode="auto">
                <a:xfrm>
                  <a:off x="2051050"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1" name="Freeform 121"/>
                <p:cNvSpPr>
                  <a:spLocks noEditPoints="1"/>
                </p:cNvSpPr>
                <p:nvPr/>
              </p:nvSpPr>
              <p:spPr bwMode="auto">
                <a:xfrm>
                  <a:off x="1797050" y="5657850"/>
                  <a:ext cx="422275" cy="615950"/>
                </a:xfrm>
                <a:custGeom>
                  <a:avLst/>
                  <a:gdLst>
                    <a:gd name="T0" fmla="*/ 80 w 88"/>
                    <a:gd name="T1" fmla="*/ 56 h 128"/>
                    <a:gd name="T2" fmla="*/ 79 w 88"/>
                    <a:gd name="T3" fmla="*/ 56 h 128"/>
                    <a:gd name="T4" fmla="*/ 70 w 88"/>
                    <a:gd name="T5" fmla="*/ 37 h 128"/>
                    <a:gd name="T6" fmla="*/ 64 w 88"/>
                    <a:gd name="T7" fmla="*/ 6 h 128"/>
                    <a:gd name="T8" fmla="*/ 56 w 88"/>
                    <a:gd name="T9" fmla="*/ 0 h 128"/>
                    <a:gd name="T10" fmla="*/ 24 w 88"/>
                    <a:gd name="T11" fmla="*/ 0 h 128"/>
                    <a:gd name="T12" fmla="*/ 17 w 88"/>
                    <a:gd name="T13" fmla="*/ 6 h 128"/>
                    <a:gd name="T14" fmla="*/ 11 w 88"/>
                    <a:gd name="T15" fmla="*/ 36 h 128"/>
                    <a:gd name="T16" fmla="*/ 0 w 88"/>
                    <a:gd name="T17" fmla="*/ 64 h 128"/>
                    <a:gd name="T18" fmla="*/ 10 w 88"/>
                    <a:gd name="T19" fmla="*/ 90 h 128"/>
                    <a:gd name="T20" fmla="*/ 16 w 88"/>
                    <a:gd name="T21" fmla="*/ 121 h 128"/>
                    <a:gd name="T22" fmla="*/ 24 w 88"/>
                    <a:gd name="T23" fmla="*/ 128 h 128"/>
                    <a:gd name="T24" fmla="*/ 56 w 88"/>
                    <a:gd name="T25" fmla="*/ 128 h 128"/>
                    <a:gd name="T26" fmla="*/ 64 w 88"/>
                    <a:gd name="T27" fmla="*/ 121 h 128"/>
                    <a:gd name="T28" fmla="*/ 70 w 88"/>
                    <a:gd name="T29" fmla="*/ 90 h 128"/>
                    <a:gd name="T30" fmla="*/ 79 w 88"/>
                    <a:gd name="T31" fmla="*/ 71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29 h 128"/>
                    <a:gd name="T44" fmla="*/ 40 w 88"/>
                    <a:gd name="T45" fmla="*/ 24 h 128"/>
                    <a:gd name="T46" fmla="*/ 20 w 88"/>
                    <a:gd name="T47" fmla="*/ 29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7"/>
                      </a:cubicBezTo>
                      <a:cubicBezTo>
                        <a:pt x="64" y="6"/>
                        <a:pt x="64" y="6"/>
                        <a:pt x="64" y="6"/>
                      </a:cubicBezTo>
                      <a:cubicBezTo>
                        <a:pt x="64" y="2"/>
                        <a:pt x="60" y="0"/>
                        <a:pt x="56" y="0"/>
                      </a:cubicBezTo>
                      <a:cubicBezTo>
                        <a:pt x="24" y="0"/>
                        <a:pt x="24" y="0"/>
                        <a:pt x="24" y="0"/>
                      </a:cubicBezTo>
                      <a:cubicBezTo>
                        <a:pt x="21" y="0"/>
                        <a:pt x="17" y="2"/>
                        <a:pt x="17" y="6"/>
                      </a:cubicBezTo>
                      <a:cubicBezTo>
                        <a:pt x="11" y="36"/>
                        <a:pt x="11" y="36"/>
                        <a:pt x="11" y="36"/>
                      </a:cubicBezTo>
                      <a:cubicBezTo>
                        <a:pt x="4" y="43"/>
                        <a:pt x="0" y="53"/>
                        <a:pt x="0" y="64"/>
                      </a:cubicBezTo>
                      <a:cubicBezTo>
                        <a:pt x="0" y="74"/>
                        <a:pt x="4" y="83"/>
                        <a:pt x="10" y="90"/>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0"/>
                        <a:pt x="70" y="90"/>
                        <a:pt x="70" y="90"/>
                      </a:cubicBezTo>
                      <a:cubicBezTo>
                        <a:pt x="74" y="85"/>
                        <a:pt x="78" y="79"/>
                        <a:pt x="79" y="71"/>
                      </a:cubicBezTo>
                      <a:cubicBezTo>
                        <a:pt x="79" y="71"/>
                        <a:pt x="80" y="72"/>
                        <a:pt x="80" y="72"/>
                      </a:cubicBezTo>
                      <a:cubicBezTo>
                        <a:pt x="84" y="72"/>
                        <a:pt x="88" y="68"/>
                        <a:pt x="88" y="64"/>
                      </a:cubicBezTo>
                      <a:cubicBezTo>
                        <a:pt x="88" y="59"/>
                        <a:pt x="84" y="56"/>
                        <a:pt x="80" y="56"/>
                      </a:cubicBezTo>
                      <a:moveTo>
                        <a:pt x="24" y="8"/>
                      </a:moveTo>
                      <a:cubicBezTo>
                        <a:pt x="56" y="8"/>
                        <a:pt x="56" y="8"/>
                        <a:pt x="56" y="8"/>
                      </a:cubicBezTo>
                      <a:cubicBezTo>
                        <a:pt x="60" y="29"/>
                        <a:pt x="60" y="29"/>
                        <a:pt x="60" y="29"/>
                      </a:cubicBezTo>
                      <a:cubicBezTo>
                        <a:pt x="55" y="26"/>
                        <a:pt x="48" y="24"/>
                        <a:pt x="40" y="24"/>
                      </a:cubicBezTo>
                      <a:cubicBezTo>
                        <a:pt x="33" y="24"/>
                        <a:pt x="26" y="26"/>
                        <a:pt x="20" y="29"/>
                      </a:cubicBezTo>
                      <a:lnTo>
                        <a:pt x="24" y="8"/>
                      </a:lnTo>
                      <a:close/>
                      <a:moveTo>
                        <a:pt x="56" y="120"/>
                      </a:moveTo>
                      <a:cubicBezTo>
                        <a:pt x="24" y="120"/>
                        <a:pt x="24" y="120"/>
                        <a:pt x="24" y="120"/>
                      </a:cubicBezTo>
                      <a:cubicBezTo>
                        <a:pt x="20" y="98"/>
                        <a:pt x="20" y="98"/>
                        <a:pt x="20" y="98"/>
                      </a:cubicBezTo>
                      <a:cubicBezTo>
                        <a:pt x="26" y="101"/>
                        <a:pt x="33" y="104"/>
                        <a:pt x="40" y="104"/>
                      </a:cubicBezTo>
                      <a:cubicBezTo>
                        <a:pt x="47" y="104"/>
                        <a:pt x="54" y="101"/>
                        <a:pt x="60" y="98"/>
                      </a:cubicBezTo>
                      <a:lnTo>
                        <a:pt x="56" y="120"/>
                      </a:lnTo>
                      <a:close/>
                      <a:moveTo>
                        <a:pt x="40" y="96"/>
                      </a:moveTo>
                      <a:cubicBezTo>
                        <a:pt x="22" y="96"/>
                        <a:pt x="8" y="81"/>
                        <a:pt x="8" y="64"/>
                      </a:cubicBezTo>
                      <a:cubicBezTo>
                        <a:pt x="8" y="46"/>
                        <a:pt x="22" y="32"/>
                        <a:pt x="40" y="32"/>
                      </a:cubicBezTo>
                      <a:cubicBezTo>
                        <a:pt x="58" y="32"/>
                        <a:pt x="72" y="46"/>
                        <a:pt x="72" y="64"/>
                      </a:cubicBezTo>
                      <a:cubicBezTo>
                        <a:pt x="72" y="81"/>
                        <a:pt x="58" y="96"/>
                        <a:pt x="40" y="96"/>
                      </a:cubicBezTo>
                    </a:path>
                  </a:pathLst>
                </a:cu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2" name="Freeform 122"/>
                <p:cNvSpPr/>
                <p:nvPr/>
              </p:nvSpPr>
              <p:spPr bwMode="auto">
                <a:xfrm>
                  <a:off x="1970088" y="5865813"/>
                  <a:ext cx="114300" cy="119062"/>
                </a:xfrm>
                <a:custGeom>
                  <a:avLst/>
                  <a:gdLst>
                    <a:gd name="T0" fmla="*/ 24 w 24"/>
                    <a:gd name="T1" fmla="*/ 1 h 25"/>
                    <a:gd name="T2" fmla="*/ 22 w 24"/>
                    <a:gd name="T3" fmla="*/ 1 h 25"/>
                    <a:gd name="T4" fmla="*/ 1 w 24"/>
                    <a:gd name="T5" fmla="*/ 18 h 25"/>
                    <a:gd name="T6" fmla="*/ 0 w 24"/>
                    <a:gd name="T7" fmla="*/ 21 h 25"/>
                    <a:gd name="T8" fmla="*/ 1 w 24"/>
                    <a:gd name="T9" fmla="*/ 23 h 25"/>
                    <a:gd name="T10" fmla="*/ 4 w 24"/>
                    <a:gd name="T11" fmla="*/ 25 h 25"/>
                    <a:gd name="T12" fmla="*/ 7 w 24"/>
                    <a:gd name="T13" fmla="*/ 23 h 25"/>
                    <a:gd name="T14" fmla="*/ 14 w 24"/>
                    <a:gd name="T15" fmla="*/ 15 h 25"/>
                    <a:gd name="T16" fmla="*/ 24 w 24"/>
                    <a:gd name="T17" fmla="*/ 3 h 25"/>
                    <a:gd name="T18" fmla="*/ 24 w 24"/>
                    <a:gd name="T19"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5">
                      <a:moveTo>
                        <a:pt x="24" y="1"/>
                      </a:moveTo>
                      <a:cubicBezTo>
                        <a:pt x="23" y="0"/>
                        <a:pt x="23" y="0"/>
                        <a:pt x="22" y="1"/>
                      </a:cubicBezTo>
                      <a:cubicBezTo>
                        <a:pt x="1" y="18"/>
                        <a:pt x="1" y="18"/>
                        <a:pt x="1" y="18"/>
                      </a:cubicBezTo>
                      <a:cubicBezTo>
                        <a:pt x="0" y="19"/>
                        <a:pt x="0" y="20"/>
                        <a:pt x="0" y="21"/>
                      </a:cubicBezTo>
                      <a:cubicBezTo>
                        <a:pt x="0" y="22"/>
                        <a:pt x="0" y="23"/>
                        <a:pt x="1" y="23"/>
                      </a:cubicBezTo>
                      <a:cubicBezTo>
                        <a:pt x="2" y="24"/>
                        <a:pt x="3" y="25"/>
                        <a:pt x="4" y="25"/>
                      </a:cubicBezTo>
                      <a:cubicBezTo>
                        <a:pt x="5" y="25"/>
                        <a:pt x="6" y="24"/>
                        <a:pt x="7" y="23"/>
                      </a:cubicBezTo>
                      <a:cubicBezTo>
                        <a:pt x="14" y="15"/>
                        <a:pt x="14" y="15"/>
                        <a:pt x="14" y="15"/>
                      </a:cubicBezTo>
                      <a:cubicBezTo>
                        <a:pt x="24" y="3"/>
                        <a:pt x="24" y="3"/>
                        <a:pt x="24" y="3"/>
                      </a:cubicBezTo>
                      <a:cubicBezTo>
                        <a:pt x="24" y="2"/>
                        <a:pt x="24" y="1"/>
                        <a:pt x="24" y="1"/>
                      </a:cubicBezTo>
                    </a:path>
                  </a:pathLst>
                </a:custGeom>
                <a:solidFill>
                  <a:schemeClr val="bg1"/>
                </a:solidFill>
                <a:ln>
                  <a:noFill/>
                </a:ln>
                <a:effectLst>
                  <a:outerShdw blurRad="495300" dist="5715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sp>
            <p:nvSpPr>
              <p:cNvPr id="13" name="文本框 67"/>
              <p:cNvSpPr txBox="1"/>
              <p:nvPr/>
            </p:nvSpPr>
            <p:spPr>
              <a:xfrm>
                <a:off x="4695754" y="3024241"/>
                <a:ext cx="527709" cy="46166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微软雅黑" panose="020B0503020204020204" pitchFamily="34" charset="-122"/>
                    <a:ea typeface="微软雅黑" panose="020B0503020204020204" pitchFamily="34" charset="-122"/>
                  </a:rPr>
                  <a:t>02</a:t>
                </a:r>
                <a:endParaRPr lang="zh-CN" altLang="en-US" dirty="0">
                  <a:latin typeface="微软雅黑" panose="020B0503020204020204" pitchFamily="34" charset="-122"/>
                  <a:ea typeface="微软雅黑" panose="020B0503020204020204" pitchFamily="34" charset="-122"/>
                </a:endParaRPr>
              </a:p>
            </p:txBody>
          </p:sp>
        </p:grpSp>
        <p:sp>
          <p:nvSpPr>
            <p:cNvPr id="10" name="文本框 95"/>
            <p:cNvSpPr txBox="1"/>
            <p:nvPr/>
          </p:nvSpPr>
          <p:spPr>
            <a:xfrm>
              <a:off x="4727494" y="3378478"/>
              <a:ext cx="1715669" cy="33855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b="1" dirty="0">
                  <a:latin typeface="微软雅黑" panose="020B0503020204020204" pitchFamily="34" charset="-122"/>
                  <a:ea typeface="微软雅黑" panose="020B0503020204020204" pitchFamily="34" charset="-122"/>
                </a:rPr>
                <a:t>承诺二</a:t>
              </a:r>
              <a:endParaRPr lang="en-US" altLang="zh-CN"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14" presetClass="entr" presetSubtype="1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randombar(horizontal)">
                                      <p:cBhvr>
                                        <p:cTn id="17" dur="500"/>
                                        <p:tgtEl>
                                          <p:spTgt spid="30"/>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4" presetClass="entr" presetSubtype="1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childTnLst>
                          </p:cTn>
                        </p:par>
                        <p:par>
                          <p:cTn id="27" fill="hold">
                            <p:stCondLst>
                              <p:cond delay="2000"/>
                            </p:stCondLst>
                            <p:childTnLst>
                              <p:par>
                                <p:cTn id="28" presetID="2" presetClass="entr" presetSubtype="1"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14" presetClass="entr" presetSubtype="1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randombar(horizontal)">
                                      <p:cBhvr>
                                        <p:cTn id="35" dur="500"/>
                                        <p:tgtEl>
                                          <p:spTgt spid="32"/>
                                        </p:tgtEl>
                                      </p:cBhvr>
                                    </p:animEffect>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randombar(horizontal)">
                                      <p:cBhvr>
                                        <p:cTn id="4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 grpId="0"/>
      <p:bldP spid="31" grpId="0"/>
      <p:bldP spid="32" grpId="0"/>
      <p:bldP spid="3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622" y="21207"/>
            <a:ext cx="2664296" cy="523220"/>
          </a:xfrm>
          <a:prstGeom prst="rect">
            <a:avLst/>
          </a:prstGeom>
          <a:noFill/>
        </p:spPr>
        <p:txBody>
          <a:bodyPr wrap="square" rtlCol="0">
            <a:spAutoFit/>
          </a:bodyPr>
          <a:lstStyle/>
          <a:p>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结束语</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0" y="1786234"/>
            <a:ext cx="12190413" cy="3670501"/>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8" name="组合 17"/>
          <p:cNvGrpSpPr/>
          <p:nvPr/>
        </p:nvGrpSpPr>
        <p:grpSpPr bwMode="auto">
          <a:xfrm>
            <a:off x="1347091" y="1196752"/>
            <a:ext cx="4013200" cy="4965700"/>
            <a:chOff x="0" y="0"/>
            <a:chExt cx="4013321" cy="4966128"/>
          </a:xfrm>
        </p:grpSpPr>
        <p:pic>
          <p:nvPicPr>
            <p:cNvPr id="19"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4"/>
            <p:cNvSpPr>
              <a:spLocks noChangeArrowheads="1"/>
            </p:cNvSpPr>
            <p:nvPr/>
          </p:nvSpPr>
          <p:spPr bwMode="auto">
            <a:xfrm>
              <a:off x="589697" y="589534"/>
              <a:ext cx="2838784" cy="369794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Font typeface="Arial" panose="020B0604020202020204" pitchFamily="34" charset="0"/>
                <a:buNone/>
              </a:pPr>
              <a:endParaRPr lang="zh-CN" altLang="zh-CN" sz="3200">
                <a:solidFill>
                  <a:srgbClr val="FFFFFF"/>
                </a:solidFill>
                <a:latin typeface="Arial" panose="020B0604020202020204"/>
                <a:ea typeface="微软雅黑" panose="020B0503020204020204" pitchFamily="34" charset="-122"/>
                <a:cs typeface="+mn-ea"/>
                <a:sym typeface="Arial" panose="020B0604020202020204"/>
              </a:endParaRPr>
            </a:p>
          </p:txBody>
        </p:sp>
      </p:grpSp>
      <p:grpSp>
        <p:nvGrpSpPr>
          <p:cNvPr id="22" name="组合 21"/>
          <p:cNvGrpSpPr/>
          <p:nvPr/>
        </p:nvGrpSpPr>
        <p:grpSpPr>
          <a:xfrm>
            <a:off x="10216205" y="5661249"/>
            <a:ext cx="847553" cy="868132"/>
            <a:chOff x="9911629" y="5483247"/>
            <a:chExt cx="847553" cy="810090"/>
          </a:xfrm>
        </p:grpSpPr>
        <p:sp>
          <p:nvSpPr>
            <p:cNvPr id="23" name="椭圆 22"/>
            <p:cNvSpPr/>
            <p:nvPr/>
          </p:nvSpPr>
          <p:spPr>
            <a:xfrm rot="10800000" flipH="1" flipV="1">
              <a:off x="9911629" y="5483247"/>
              <a:ext cx="847553" cy="810090"/>
            </a:xfrm>
            <a:prstGeom prst="ellipse">
              <a:avLst/>
            </a:prstGeom>
            <a:solidFill>
              <a:schemeClr val="accent5">
                <a:lumMod val="50000"/>
              </a:schemeClr>
            </a:solidFill>
            <a:ln>
              <a:noFill/>
            </a:ln>
            <a:effectLst>
              <a:outerShdw blurRad="177800" dist="114300" dir="8100000" algn="tr" rotWithShape="0">
                <a:prstClr val="black">
                  <a:alpha val="40000"/>
                </a:prstClr>
              </a:outerShdw>
            </a:effectLst>
          </p:spPr>
          <p:txBody>
            <a:bodyPr lIns="107527" tIns="53764" rIns="107527" bIns="5376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buFont typeface="Arial" panose="020B0604020202020204" pitchFamily="34" charset="0"/>
                <a:buNone/>
              </a:pPr>
              <a:endParaRPr lang="zh-CN" altLang="en-US" sz="2100">
                <a:solidFill>
                  <a:schemeClr val="bg1">
                    <a:lumMod val="95000"/>
                  </a:schemeClr>
                </a:solidFill>
                <a:latin typeface="Arial" panose="020B0604020202020204"/>
                <a:ea typeface="微软雅黑" panose="020B0503020204020204" pitchFamily="34" charset="-122"/>
                <a:cs typeface="+mn-ea"/>
              </a:endParaRPr>
            </a:p>
          </p:txBody>
        </p:sp>
        <p:sp>
          <p:nvSpPr>
            <p:cNvPr id="24" name="Freeform 338"/>
            <p:cNvSpPr>
              <a:spLocks noEditPoints="1"/>
            </p:cNvSpPr>
            <p:nvPr/>
          </p:nvSpPr>
          <p:spPr bwMode="auto">
            <a:xfrm>
              <a:off x="10176030" y="5720268"/>
              <a:ext cx="356849" cy="305505"/>
            </a:xfrm>
            <a:custGeom>
              <a:avLst/>
              <a:gdLst>
                <a:gd name="T0" fmla="*/ 105 w 139"/>
                <a:gd name="T1" fmla="*/ 1 h 119"/>
                <a:gd name="T2" fmla="*/ 125 w 139"/>
                <a:gd name="T3" fmla="*/ 3 h 119"/>
                <a:gd name="T4" fmla="*/ 128 w 139"/>
                <a:gd name="T5" fmla="*/ 3 h 119"/>
                <a:gd name="T6" fmla="*/ 136 w 139"/>
                <a:gd name="T7" fmla="*/ 5 h 119"/>
                <a:gd name="T8" fmla="*/ 139 w 139"/>
                <a:gd name="T9" fmla="*/ 16 h 119"/>
                <a:gd name="T10" fmla="*/ 139 w 139"/>
                <a:gd name="T11" fmla="*/ 113 h 119"/>
                <a:gd name="T12" fmla="*/ 138 w 139"/>
                <a:gd name="T13" fmla="*/ 117 h 119"/>
                <a:gd name="T14" fmla="*/ 26 w 139"/>
                <a:gd name="T15" fmla="*/ 117 h 119"/>
                <a:gd name="T16" fmla="*/ 22 w 139"/>
                <a:gd name="T17" fmla="*/ 106 h 119"/>
                <a:gd name="T18" fmla="*/ 15 w 139"/>
                <a:gd name="T19" fmla="*/ 106 h 119"/>
                <a:gd name="T20" fmla="*/ 0 w 139"/>
                <a:gd name="T21" fmla="*/ 93 h 119"/>
                <a:gd name="T22" fmla="*/ 0 w 139"/>
                <a:gd name="T23" fmla="*/ 5 h 119"/>
                <a:gd name="T24" fmla="*/ 18 w 139"/>
                <a:gd name="T25" fmla="*/ 86 h 119"/>
                <a:gd name="T26" fmla="*/ 18 w 139"/>
                <a:gd name="T27" fmla="*/ 86 h 119"/>
                <a:gd name="T28" fmla="*/ 90 w 139"/>
                <a:gd name="T29" fmla="*/ 80 h 119"/>
                <a:gd name="T30" fmla="*/ 18 w 139"/>
                <a:gd name="T31" fmla="*/ 66 h 119"/>
                <a:gd name="T32" fmla="*/ 18 w 139"/>
                <a:gd name="T33" fmla="*/ 66 h 119"/>
                <a:gd name="T34" fmla="*/ 90 w 139"/>
                <a:gd name="T35" fmla="*/ 60 h 119"/>
                <a:gd name="T36" fmla="*/ 77 w 139"/>
                <a:gd name="T37" fmla="*/ 36 h 119"/>
                <a:gd name="T38" fmla="*/ 79 w 139"/>
                <a:gd name="T39" fmla="*/ 47 h 119"/>
                <a:gd name="T40" fmla="*/ 92 w 139"/>
                <a:gd name="T41" fmla="*/ 45 h 119"/>
                <a:gd name="T42" fmla="*/ 90 w 139"/>
                <a:gd name="T43" fmla="*/ 34 h 119"/>
                <a:gd name="T44" fmla="*/ 83 w 139"/>
                <a:gd name="T45" fmla="*/ 25 h 119"/>
                <a:gd name="T46" fmla="*/ 84 w 139"/>
                <a:gd name="T47" fmla="*/ 22 h 119"/>
                <a:gd name="T48" fmla="*/ 92 w 139"/>
                <a:gd name="T49" fmla="*/ 22 h 119"/>
                <a:gd name="T50" fmla="*/ 84 w 139"/>
                <a:gd name="T51" fmla="*/ 18 h 119"/>
                <a:gd name="T52" fmla="*/ 77 w 139"/>
                <a:gd name="T53" fmla="*/ 27 h 119"/>
                <a:gd name="T54" fmla="*/ 83 w 139"/>
                <a:gd name="T55" fmla="*/ 34 h 119"/>
                <a:gd name="T56" fmla="*/ 84 w 139"/>
                <a:gd name="T57" fmla="*/ 42 h 119"/>
                <a:gd name="T58" fmla="*/ 83 w 139"/>
                <a:gd name="T59" fmla="*/ 36 h 119"/>
                <a:gd name="T60" fmla="*/ 33 w 139"/>
                <a:gd name="T61" fmla="*/ 18 h 119"/>
                <a:gd name="T62" fmla="*/ 17 w 139"/>
                <a:gd name="T63" fmla="*/ 18 h 119"/>
                <a:gd name="T64" fmla="*/ 28 w 139"/>
                <a:gd name="T65" fmla="*/ 47 h 119"/>
                <a:gd name="T66" fmla="*/ 48 w 139"/>
                <a:gd name="T67" fmla="*/ 44 h 119"/>
                <a:gd name="T68" fmla="*/ 48 w 139"/>
                <a:gd name="T69" fmla="*/ 29 h 119"/>
                <a:gd name="T70" fmla="*/ 48 w 139"/>
                <a:gd name="T71" fmla="*/ 18 h 119"/>
                <a:gd name="T72" fmla="*/ 48 w 139"/>
                <a:gd name="T73" fmla="*/ 47 h 119"/>
                <a:gd name="T74" fmla="*/ 66 w 139"/>
                <a:gd name="T75" fmla="*/ 18 h 119"/>
                <a:gd name="T76" fmla="*/ 48 w 139"/>
                <a:gd name="T77" fmla="*/ 18 h 119"/>
                <a:gd name="T78" fmla="*/ 64 w 139"/>
                <a:gd name="T79" fmla="*/ 47 h 119"/>
                <a:gd name="T80" fmla="*/ 106 w 139"/>
                <a:gd name="T81" fmla="*/ 12 h 119"/>
                <a:gd name="T82" fmla="*/ 106 w 139"/>
                <a:gd name="T83" fmla="*/ 82 h 119"/>
                <a:gd name="T84" fmla="*/ 112 w 139"/>
                <a:gd name="T85" fmla="*/ 97 h 119"/>
                <a:gd name="T86" fmla="*/ 114 w 139"/>
                <a:gd name="T87" fmla="*/ 93 h 119"/>
                <a:gd name="T88" fmla="*/ 116 w 139"/>
                <a:gd name="T89" fmla="*/ 14 h 119"/>
                <a:gd name="T90" fmla="*/ 116 w 139"/>
                <a:gd name="T91" fmla="*/ 12 h 119"/>
                <a:gd name="T92" fmla="*/ 106 w 139"/>
                <a:gd name="T93" fmla="*/ 12 h 119"/>
                <a:gd name="T94" fmla="*/ 125 w 139"/>
                <a:gd name="T95" fmla="*/ 12 h 119"/>
                <a:gd name="T96" fmla="*/ 125 w 139"/>
                <a:gd name="T97" fmla="*/ 14 h 119"/>
                <a:gd name="T98" fmla="*/ 125 w 139"/>
                <a:gd name="T99" fmla="*/ 80 h 119"/>
                <a:gd name="T100" fmla="*/ 119 w 139"/>
                <a:gd name="T101" fmla="*/ 102 h 119"/>
                <a:gd name="T102" fmla="*/ 114 w 139"/>
                <a:gd name="T103" fmla="*/ 106 h 119"/>
                <a:gd name="T104" fmla="*/ 130 w 139"/>
                <a:gd name="T105" fmla="*/ 16 h 119"/>
                <a:gd name="T106" fmla="*/ 130 w 139"/>
                <a:gd name="T107" fmla="*/ 14 h 119"/>
                <a:gd name="T108" fmla="*/ 127 w 139"/>
                <a:gd name="T109" fmla="*/ 12 h 119"/>
                <a:gd name="T110" fmla="*/ 97 w 139"/>
                <a:gd name="T111" fmla="*/ 9 h 119"/>
                <a:gd name="T112" fmla="*/ 9 w 139"/>
                <a:gd name="T113" fmla="*/ 82 h 119"/>
                <a:gd name="T114" fmla="*/ 11 w 139"/>
                <a:gd name="T115" fmla="*/ 93 h 119"/>
                <a:gd name="T116" fmla="*/ 99 w 139"/>
                <a:gd name="T117" fmla="*/ 97 h 119"/>
                <a:gd name="T118" fmla="*/ 97 w 139"/>
                <a:gd name="T119" fmla="*/ 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 h="119">
                  <a:moveTo>
                    <a:pt x="4" y="0"/>
                  </a:moveTo>
                  <a:lnTo>
                    <a:pt x="101" y="0"/>
                  </a:lnTo>
                  <a:lnTo>
                    <a:pt x="101" y="0"/>
                  </a:lnTo>
                  <a:lnTo>
                    <a:pt x="105" y="1"/>
                  </a:lnTo>
                  <a:lnTo>
                    <a:pt x="106" y="3"/>
                  </a:lnTo>
                  <a:lnTo>
                    <a:pt x="106" y="3"/>
                  </a:lnTo>
                  <a:lnTo>
                    <a:pt x="108" y="3"/>
                  </a:lnTo>
                  <a:lnTo>
                    <a:pt x="125" y="3"/>
                  </a:lnTo>
                  <a:lnTo>
                    <a:pt x="125" y="3"/>
                  </a:lnTo>
                  <a:lnTo>
                    <a:pt x="127" y="3"/>
                  </a:lnTo>
                  <a:lnTo>
                    <a:pt x="127" y="3"/>
                  </a:lnTo>
                  <a:lnTo>
                    <a:pt x="128" y="3"/>
                  </a:lnTo>
                  <a:lnTo>
                    <a:pt x="128" y="3"/>
                  </a:lnTo>
                  <a:lnTo>
                    <a:pt x="132" y="3"/>
                  </a:lnTo>
                  <a:lnTo>
                    <a:pt x="136" y="5"/>
                  </a:lnTo>
                  <a:lnTo>
                    <a:pt x="136" y="5"/>
                  </a:lnTo>
                  <a:lnTo>
                    <a:pt x="138" y="9"/>
                  </a:lnTo>
                  <a:lnTo>
                    <a:pt x="139" y="14"/>
                  </a:lnTo>
                  <a:lnTo>
                    <a:pt x="139" y="14"/>
                  </a:lnTo>
                  <a:lnTo>
                    <a:pt x="139" y="16"/>
                  </a:lnTo>
                  <a:lnTo>
                    <a:pt x="139" y="16"/>
                  </a:lnTo>
                  <a:lnTo>
                    <a:pt x="139" y="113"/>
                  </a:lnTo>
                  <a:lnTo>
                    <a:pt x="139" y="113"/>
                  </a:lnTo>
                  <a:lnTo>
                    <a:pt x="139" y="113"/>
                  </a:lnTo>
                  <a:lnTo>
                    <a:pt x="139" y="113"/>
                  </a:lnTo>
                  <a:lnTo>
                    <a:pt x="139" y="113"/>
                  </a:lnTo>
                  <a:lnTo>
                    <a:pt x="139" y="113"/>
                  </a:lnTo>
                  <a:lnTo>
                    <a:pt x="138" y="117"/>
                  </a:lnTo>
                  <a:lnTo>
                    <a:pt x="134" y="119"/>
                  </a:lnTo>
                  <a:lnTo>
                    <a:pt x="134" y="119"/>
                  </a:lnTo>
                  <a:lnTo>
                    <a:pt x="132" y="117"/>
                  </a:lnTo>
                  <a:lnTo>
                    <a:pt x="26" y="117"/>
                  </a:lnTo>
                  <a:lnTo>
                    <a:pt x="26" y="117"/>
                  </a:lnTo>
                  <a:lnTo>
                    <a:pt x="22" y="117"/>
                  </a:lnTo>
                  <a:lnTo>
                    <a:pt x="22" y="113"/>
                  </a:lnTo>
                  <a:lnTo>
                    <a:pt x="22" y="106"/>
                  </a:lnTo>
                  <a:lnTo>
                    <a:pt x="15" y="106"/>
                  </a:lnTo>
                  <a:lnTo>
                    <a:pt x="15" y="106"/>
                  </a:lnTo>
                  <a:lnTo>
                    <a:pt x="15" y="106"/>
                  </a:lnTo>
                  <a:lnTo>
                    <a:pt x="15" y="106"/>
                  </a:lnTo>
                  <a:lnTo>
                    <a:pt x="9" y="104"/>
                  </a:lnTo>
                  <a:lnTo>
                    <a:pt x="4" y="99"/>
                  </a:lnTo>
                  <a:lnTo>
                    <a:pt x="4" y="99"/>
                  </a:lnTo>
                  <a:lnTo>
                    <a:pt x="0" y="93"/>
                  </a:lnTo>
                  <a:lnTo>
                    <a:pt x="0" y="82"/>
                  </a:lnTo>
                  <a:lnTo>
                    <a:pt x="0" y="82"/>
                  </a:lnTo>
                  <a:lnTo>
                    <a:pt x="0" y="5"/>
                  </a:lnTo>
                  <a:lnTo>
                    <a:pt x="0" y="5"/>
                  </a:lnTo>
                  <a:lnTo>
                    <a:pt x="0" y="1"/>
                  </a:lnTo>
                  <a:lnTo>
                    <a:pt x="4" y="0"/>
                  </a:lnTo>
                  <a:lnTo>
                    <a:pt x="4" y="0"/>
                  </a:lnTo>
                  <a:close/>
                  <a:moveTo>
                    <a:pt x="18" y="86"/>
                  </a:moveTo>
                  <a:lnTo>
                    <a:pt x="18" y="89"/>
                  </a:lnTo>
                  <a:lnTo>
                    <a:pt x="90" y="89"/>
                  </a:lnTo>
                  <a:lnTo>
                    <a:pt x="90" y="86"/>
                  </a:lnTo>
                  <a:lnTo>
                    <a:pt x="18" y="86"/>
                  </a:lnTo>
                  <a:lnTo>
                    <a:pt x="18" y="86"/>
                  </a:lnTo>
                  <a:close/>
                  <a:moveTo>
                    <a:pt x="18" y="75"/>
                  </a:moveTo>
                  <a:lnTo>
                    <a:pt x="18" y="80"/>
                  </a:lnTo>
                  <a:lnTo>
                    <a:pt x="90" y="80"/>
                  </a:lnTo>
                  <a:lnTo>
                    <a:pt x="90" y="75"/>
                  </a:lnTo>
                  <a:lnTo>
                    <a:pt x="18" y="75"/>
                  </a:lnTo>
                  <a:lnTo>
                    <a:pt x="18" y="75"/>
                  </a:lnTo>
                  <a:close/>
                  <a:moveTo>
                    <a:pt x="18" y="66"/>
                  </a:moveTo>
                  <a:lnTo>
                    <a:pt x="18" y="71"/>
                  </a:lnTo>
                  <a:lnTo>
                    <a:pt x="90" y="71"/>
                  </a:lnTo>
                  <a:lnTo>
                    <a:pt x="90" y="66"/>
                  </a:lnTo>
                  <a:lnTo>
                    <a:pt x="18" y="66"/>
                  </a:lnTo>
                  <a:lnTo>
                    <a:pt x="18" y="66"/>
                  </a:lnTo>
                  <a:close/>
                  <a:moveTo>
                    <a:pt x="18" y="56"/>
                  </a:moveTo>
                  <a:lnTo>
                    <a:pt x="18" y="60"/>
                  </a:lnTo>
                  <a:lnTo>
                    <a:pt x="90" y="60"/>
                  </a:lnTo>
                  <a:lnTo>
                    <a:pt x="90" y="56"/>
                  </a:lnTo>
                  <a:lnTo>
                    <a:pt x="18" y="56"/>
                  </a:lnTo>
                  <a:lnTo>
                    <a:pt x="18" y="56"/>
                  </a:lnTo>
                  <a:close/>
                  <a:moveTo>
                    <a:pt x="77" y="36"/>
                  </a:moveTo>
                  <a:lnTo>
                    <a:pt x="77" y="42"/>
                  </a:lnTo>
                  <a:lnTo>
                    <a:pt x="77" y="42"/>
                  </a:lnTo>
                  <a:lnTo>
                    <a:pt x="77" y="45"/>
                  </a:lnTo>
                  <a:lnTo>
                    <a:pt x="79" y="47"/>
                  </a:lnTo>
                  <a:lnTo>
                    <a:pt x="84" y="47"/>
                  </a:lnTo>
                  <a:lnTo>
                    <a:pt x="84" y="47"/>
                  </a:lnTo>
                  <a:lnTo>
                    <a:pt x="90" y="47"/>
                  </a:lnTo>
                  <a:lnTo>
                    <a:pt x="92" y="45"/>
                  </a:lnTo>
                  <a:lnTo>
                    <a:pt x="92" y="42"/>
                  </a:lnTo>
                  <a:lnTo>
                    <a:pt x="92" y="38"/>
                  </a:lnTo>
                  <a:lnTo>
                    <a:pt x="92" y="38"/>
                  </a:lnTo>
                  <a:lnTo>
                    <a:pt x="90" y="34"/>
                  </a:lnTo>
                  <a:lnTo>
                    <a:pt x="90" y="34"/>
                  </a:lnTo>
                  <a:lnTo>
                    <a:pt x="84" y="29"/>
                  </a:lnTo>
                  <a:lnTo>
                    <a:pt x="84" y="29"/>
                  </a:lnTo>
                  <a:lnTo>
                    <a:pt x="83" y="25"/>
                  </a:lnTo>
                  <a:lnTo>
                    <a:pt x="83" y="23"/>
                  </a:lnTo>
                  <a:lnTo>
                    <a:pt x="83" y="23"/>
                  </a:lnTo>
                  <a:lnTo>
                    <a:pt x="84" y="22"/>
                  </a:lnTo>
                  <a:lnTo>
                    <a:pt x="84" y="22"/>
                  </a:lnTo>
                  <a:lnTo>
                    <a:pt x="84" y="22"/>
                  </a:lnTo>
                  <a:lnTo>
                    <a:pt x="84" y="27"/>
                  </a:lnTo>
                  <a:lnTo>
                    <a:pt x="92" y="27"/>
                  </a:lnTo>
                  <a:lnTo>
                    <a:pt x="92" y="22"/>
                  </a:lnTo>
                  <a:lnTo>
                    <a:pt x="92" y="22"/>
                  </a:lnTo>
                  <a:lnTo>
                    <a:pt x="90" y="18"/>
                  </a:lnTo>
                  <a:lnTo>
                    <a:pt x="84" y="18"/>
                  </a:lnTo>
                  <a:lnTo>
                    <a:pt x="84" y="18"/>
                  </a:lnTo>
                  <a:lnTo>
                    <a:pt x="79" y="18"/>
                  </a:lnTo>
                  <a:lnTo>
                    <a:pt x="77" y="20"/>
                  </a:lnTo>
                  <a:lnTo>
                    <a:pt x="77" y="23"/>
                  </a:lnTo>
                  <a:lnTo>
                    <a:pt x="77" y="27"/>
                  </a:lnTo>
                  <a:lnTo>
                    <a:pt x="77" y="27"/>
                  </a:lnTo>
                  <a:lnTo>
                    <a:pt x="77" y="29"/>
                  </a:lnTo>
                  <a:lnTo>
                    <a:pt x="77" y="29"/>
                  </a:lnTo>
                  <a:lnTo>
                    <a:pt x="83" y="34"/>
                  </a:lnTo>
                  <a:lnTo>
                    <a:pt x="83" y="34"/>
                  </a:lnTo>
                  <a:lnTo>
                    <a:pt x="84" y="38"/>
                  </a:lnTo>
                  <a:lnTo>
                    <a:pt x="84" y="42"/>
                  </a:lnTo>
                  <a:lnTo>
                    <a:pt x="84" y="42"/>
                  </a:lnTo>
                  <a:lnTo>
                    <a:pt x="84" y="44"/>
                  </a:lnTo>
                  <a:lnTo>
                    <a:pt x="84" y="44"/>
                  </a:lnTo>
                  <a:lnTo>
                    <a:pt x="83" y="42"/>
                  </a:lnTo>
                  <a:lnTo>
                    <a:pt x="83" y="36"/>
                  </a:lnTo>
                  <a:lnTo>
                    <a:pt x="77" y="36"/>
                  </a:lnTo>
                  <a:lnTo>
                    <a:pt x="77" y="36"/>
                  </a:lnTo>
                  <a:close/>
                  <a:moveTo>
                    <a:pt x="33" y="47"/>
                  </a:moveTo>
                  <a:lnTo>
                    <a:pt x="33" y="18"/>
                  </a:lnTo>
                  <a:lnTo>
                    <a:pt x="28" y="18"/>
                  </a:lnTo>
                  <a:lnTo>
                    <a:pt x="28" y="31"/>
                  </a:lnTo>
                  <a:lnTo>
                    <a:pt x="24" y="18"/>
                  </a:lnTo>
                  <a:lnTo>
                    <a:pt x="17" y="18"/>
                  </a:lnTo>
                  <a:lnTo>
                    <a:pt x="17" y="47"/>
                  </a:lnTo>
                  <a:lnTo>
                    <a:pt x="22" y="47"/>
                  </a:lnTo>
                  <a:lnTo>
                    <a:pt x="22" y="31"/>
                  </a:lnTo>
                  <a:lnTo>
                    <a:pt x="28" y="47"/>
                  </a:lnTo>
                  <a:lnTo>
                    <a:pt x="33" y="47"/>
                  </a:lnTo>
                  <a:lnTo>
                    <a:pt x="33" y="47"/>
                  </a:lnTo>
                  <a:close/>
                  <a:moveTo>
                    <a:pt x="48" y="47"/>
                  </a:moveTo>
                  <a:lnTo>
                    <a:pt x="48" y="44"/>
                  </a:lnTo>
                  <a:lnTo>
                    <a:pt x="42" y="44"/>
                  </a:lnTo>
                  <a:lnTo>
                    <a:pt x="42" y="33"/>
                  </a:lnTo>
                  <a:lnTo>
                    <a:pt x="48" y="33"/>
                  </a:lnTo>
                  <a:lnTo>
                    <a:pt x="48" y="29"/>
                  </a:lnTo>
                  <a:lnTo>
                    <a:pt x="42" y="29"/>
                  </a:lnTo>
                  <a:lnTo>
                    <a:pt x="42" y="22"/>
                  </a:lnTo>
                  <a:lnTo>
                    <a:pt x="48" y="22"/>
                  </a:lnTo>
                  <a:lnTo>
                    <a:pt x="48" y="18"/>
                  </a:lnTo>
                  <a:lnTo>
                    <a:pt x="35" y="18"/>
                  </a:lnTo>
                  <a:lnTo>
                    <a:pt x="35" y="47"/>
                  </a:lnTo>
                  <a:lnTo>
                    <a:pt x="48" y="47"/>
                  </a:lnTo>
                  <a:lnTo>
                    <a:pt x="48" y="47"/>
                  </a:lnTo>
                  <a:close/>
                  <a:moveTo>
                    <a:pt x="75" y="18"/>
                  </a:moveTo>
                  <a:lnTo>
                    <a:pt x="70" y="18"/>
                  </a:lnTo>
                  <a:lnTo>
                    <a:pt x="68" y="31"/>
                  </a:lnTo>
                  <a:lnTo>
                    <a:pt x="66" y="18"/>
                  </a:lnTo>
                  <a:lnTo>
                    <a:pt x="59" y="18"/>
                  </a:lnTo>
                  <a:lnTo>
                    <a:pt x="57" y="31"/>
                  </a:lnTo>
                  <a:lnTo>
                    <a:pt x="55" y="18"/>
                  </a:lnTo>
                  <a:lnTo>
                    <a:pt x="48" y="18"/>
                  </a:lnTo>
                  <a:lnTo>
                    <a:pt x="53" y="47"/>
                  </a:lnTo>
                  <a:lnTo>
                    <a:pt x="59" y="47"/>
                  </a:lnTo>
                  <a:lnTo>
                    <a:pt x="61" y="31"/>
                  </a:lnTo>
                  <a:lnTo>
                    <a:pt x="64" y="47"/>
                  </a:lnTo>
                  <a:lnTo>
                    <a:pt x="72" y="47"/>
                  </a:lnTo>
                  <a:lnTo>
                    <a:pt x="75" y="18"/>
                  </a:lnTo>
                  <a:lnTo>
                    <a:pt x="75" y="18"/>
                  </a:lnTo>
                  <a:close/>
                  <a:moveTo>
                    <a:pt x="106" y="12"/>
                  </a:moveTo>
                  <a:lnTo>
                    <a:pt x="106" y="80"/>
                  </a:lnTo>
                  <a:lnTo>
                    <a:pt x="106" y="80"/>
                  </a:lnTo>
                  <a:lnTo>
                    <a:pt x="106" y="82"/>
                  </a:lnTo>
                  <a:lnTo>
                    <a:pt x="106" y="82"/>
                  </a:lnTo>
                  <a:lnTo>
                    <a:pt x="106" y="89"/>
                  </a:lnTo>
                  <a:lnTo>
                    <a:pt x="108" y="95"/>
                  </a:lnTo>
                  <a:lnTo>
                    <a:pt x="108" y="95"/>
                  </a:lnTo>
                  <a:lnTo>
                    <a:pt x="112" y="97"/>
                  </a:lnTo>
                  <a:lnTo>
                    <a:pt x="112" y="97"/>
                  </a:lnTo>
                  <a:lnTo>
                    <a:pt x="112" y="97"/>
                  </a:lnTo>
                  <a:lnTo>
                    <a:pt x="114" y="93"/>
                  </a:lnTo>
                  <a:lnTo>
                    <a:pt x="114" y="93"/>
                  </a:lnTo>
                  <a:lnTo>
                    <a:pt x="116" y="80"/>
                  </a:lnTo>
                  <a:lnTo>
                    <a:pt x="116" y="80"/>
                  </a:lnTo>
                  <a:lnTo>
                    <a:pt x="116" y="80"/>
                  </a:lnTo>
                  <a:lnTo>
                    <a:pt x="116" y="14"/>
                  </a:lnTo>
                  <a:lnTo>
                    <a:pt x="116" y="14"/>
                  </a:lnTo>
                  <a:lnTo>
                    <a:pt x="116" y="14"/>
                  </a:lnTo>
                  <a:lnTo>
                    <a:pt x="116" y="14"/>
                  </a:lnTo>
                  <a:lnTo>
                    <a:pt x="116" y="12"/>
                  </a:lnTo>
                  <a:lnTo>
                    <a:pt x="108" y="12"/>
                  </a:lnTo>
                  <a:lnTo>
                    <a:pt x="108" y="12"/>
                  </a:lnTo>
                  <a:lnTo>
                    <a:pt x="106" y="12"/>
                  </a:lnTo>
                  <a:lnTo>
                    <a:pt x="106" y="12"/>
                  </a:lnTo>
                  <a:close/>
                  <a:moveTo>
                    <a:pt x="127" y="12"/>
                  </a:moveTo>
                  <a:lnTo>
                    <a:pt x="127" y="12"/>
                  </a:lnTo>
                  <a:lnTo>
                    <a:pt x="125" y="12"/>
                  </a:lnTo>
                  <a:lnTo>
                    <a:pt x="125" y="12"/>
                  </a:lnTo>
                  <a:lnTo>
                    <a:pt x="125" y="12"/>
                  </a:lnTo>
                  <a:lnTo>
                    <a:pt x="125" y="12"/>
                  </a:lnTo>
                  <a:lnTo>
                    <a:pt x="125" y="14"/>
                  </a:lnTo>
                  <a:lnTo>
                    <a:pt x="125" y="14"/>
                  </a:lnTo>
                  <a:lnTo>
                    <a:pt x="125" y="14"/>
                  </a:lnTo>
                  <a:lnTo>
                    <a:pt x="125" y="80"/>
                  </a:lnTo>
                  <a:lnTo>
                    <a:pt x="125" y="80"/>
                  </a:lnTo>
                  <a:lnTo>
                    <a:pt x="125" y="80"/>
                  </a:lnTo>
                  <a:lnTo>
                    <a:pt x="123" y="89"/>
                  </a:lnTo>
                  <a:lnTo>
                    <a:pt x="123" y="97"/>
                  </a:lnTo>
                  <a:lnTo>
                    <a:pt x="123" y="97"/>
                  </a:lnTo>
                  <a:lnTo>
                    <a:pt x="119" y="102"/>
                  </a:lnTo>
                  <a:lnTo>
                    <a:pt x="114" y="106"/>
                  </a:lnTo>
                  <a:lnTo>
                    <a:pt x="114" y="106"/>
                  </a:lnTo>
                  <a:lnTo>
                    <a:pt x="114" y="106"/>
                  </a:lnTo>
                  <a:lnTo>
                    <a:pt x="114" y="106"/>
                  </a:lnTo>
                  <a:lnTo>
                    <a:pt x="31" y="106"/>
                  </a:lnTo>
                  <a:lnTo>
                    <a:pt x="31" y="108"/>
                  </a:lnTo>
                  <a:lnTo>
                    <a:pt x="130" y="108"/>
                  </a:lnTo>
                  <a:lnTo>
                    <a:pt x="130" y="16"/>
                  </a:lnTo>
                  <a:lnTo>
                    <a:pt x="130" y="16"/>
                  </a:lnTo>
                  <a:lnTo>
                    <a:pt x="130" y="14"/>
                  </a:lnTo>
                  <a:lnTo>
                    <a:pt x="130" y="14"/>
                  </a:lnTo>
                  <a:lnTo>
                    <a:pt x="130" y="14"/>
                  </a:lnTo>
                  <a:lnTo>
                    <a:pt x="128" y="12"/>
                  </a:lnTo>
                  <a:lnTo>
                    <a:pt x="128" y="12"/>
                  </a:lnTo>
                  <a:lnTo>
                    <a:pt x="127" y="12"/>
                  </a:lnTo>
                  <a:lnTo>
                    <a:pt x="127" y="12"/>
                  </a:lnTo>
                  <a:lnTo>
                    <a:pt x="127" y="12"/>
                  </a:lnTo>
                  <a:lnTo>
                    <a:pt x="127" y="12"/>
                  </a:lnTo>
                  <a:lnTo>
                    <a:pt x="127" y="12"/>
                  </a:lnTo>
                  <a:close/>
                  <a:moveTo>
                    <a:pt x="97" y="9"/>
                  </a:moveTo>
                  <a:lnTo>
                    <a:pt x="9" y="9"/>
                  </a:lnTo>
                  <a:lnTo>
                    <a:pt x="9" y="82"/>
                  </a:lnTo>
                  <a:lnTo>
                    <a:pt x="9" y="82"/>
                  </a:lnTo>
                  <a:lnTo>
                    <a:pt x="9" y="82"/>
                  </a:lnTo>
                  <a:lnTo>
                    <a:pt x="9" y="82"/>
                  </a:lnTo>
                  <a:lnTo>
                    <a:pt x="9" y="82"/>
                  </a:lnTo>
                  <a:lnTo>
                    <a:pt x="9" y="89"/>
                  </a:lnTo>
                  <a:lnTo>
                    <a:pt x="11" y="93"/>
                  </a:lnTo>
                  <a:lnTo>
                    <a:pt x="11" y="93"/>
                  </a:lnTo>
                  <a:lnTo>
                    <a:pt x="17" y="97"/>
                  </a:lnTo>
                  <a:lnTo>
                    <a:pt x="99" y="97"/>
                  </a:lnTo>
                  <a:lnTo>
                    <a:pt x="99" y="97"/>
                  </a:lnTo>
                  <a:lnTo>
                    <a:pt x="97" y="89"/>
                  </a:lnTo>
                  <a:lnTo>
                    <a:pt x="97" y="80"/>
                  </a:lnTo>
                  <a:lnTo>
                    <a:pt x="97" y="80"/>
                  </a:lnTo>
                  <a:lnTo>
                    <a:pt x="97" y="9"/>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5" name="组合 24"/>
          <p:cNvGrpSpPr/>
          <p:nvPr/>
        </p:nvGrpSpPr>
        <p:grpSpPr>
          <a:xfrm>
            <a:off x="8920061" y="5681268"/>
            <a:ext cx="847553" cy="868132"/>
            <a:chOff x="8615485" y="5503266"/>
            <a:chExt cx="847553" cy="810090"/>
          </a:xfrm>
        </p:grpSpPr>
        <p:sp>
          <p:nvSpPr>
            <p:cNvPr id="26" name="椭圆 25"/>
            <p:cNvSpPr/>
            <p:nvPr/>
          </p:nvSpPr>
          <p:spPr>
            <a:xfrm rot="10800000" flipH="1" flipV="1">
              <a:off x="8615485" y="5503266"/>
              <a:ext cx="847553" cy="810090"/>
            </a:xfrm>
            <a:prstGeom prst="ellipse">
              <a:avLst/>
            </a:prstGeom>
            <a:solidFill>
              <a:srgbClr val="0070C0"/>
            </a:solidFill>
            <a:ln>
              <a:noFill/>
            </a:ln>
            <a:effectLst>
              <a:outerShdw blurRad="177800" dist="114300" dir="8100000" algn="tr" rotWithShape="0">
                <a:prstClr val="black">
                  <a:alpha val="40000"/>
                </a:prstClr>
              </a:outerShdw>
            </a:effectLst>
          </p:spPr>
          <p:txBody>
            <a:bodyPr lIns="107527" tIns="53764" rIns="107527" bIns="5376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buFont typeface="Arial" panose="020B0604020202020204" pitchFamily="34" charset="0"/>
                <a:buNone/>
              </a:pPr>
              <a:endParaRPr lang="zh-CN" altLang="en-US" sz="2100">
                <a:solidFill>
                  <a:schemeClr val="bg1">
                    <a:lumMod val="95000"/>
                  </a:schemeClr>
                </a:solidFill>
                <a:latin typeface="Arial" panose="020B0604020202020204"/>
                <a:ea typeface="微软雅黑" panose="020B0503020204020204" pitchFamily="34" charset="-122"/>
                <a:cs typeface="+mn-ea"/>
              </a:endParaRPr>
            </a:p>
          </p:txBody>
        </p:sp>
        <p:sp>
          <p:nvSpPr>
            <p:cNvPr id="27" name="Freeform 440"/>
            <p:cNvSpPr>
              <a:spLocks noEditPoints="1"/>
            </p:cNvSpPr>
            <p:nvPr/>
          </p:nvSpPr>
          <p:spPr bwMode="auto">
            <a:xfrm>
              <a:off x="8860612" y="5763043"/>
              <a:ext cx="395357" cy="277264"/>
            </a:xfrm>
            <a:custGeom>
              <a:avLst/>
              <a:gdLst>
                <a:gd name="T0" fmla="*/ 35 w 154"/>
                <a:gd name="T1" fmla="*/ 97 h 108"/>
                <a:gd name="T2" fmla="*/ 35 w 154"/>
                <a:gd name="T3" fmla="*/ 5 h 108"/>
                <a:gd name="T4" fmla="*/ 7 w 154"/>
                <a:gd name="T5" fmla="*/ 5 h 108"/>
                <a:gd name="T6" fmla="*/ 7 w 154"/>
                <a:gd name="T7" fmla="*/ 97 h 108"/>
                <a:gd name="T8" fmla="*/ 0 w 154"/>
                <a:gd name="T9" fmla="*/ 97 h 108"/>
                <a:gd name="T10" fmla="*/ 0 w 154"/>
                <a:gd name="T11" fmla="*/ 108 h 108"/>
                <a:gd name="T12" fmla="*/ 154 w 154"/>
                <a:gd name="T13" fmla="*/ 108 h 108"/>
                <a:gd name="T14" fmla="*/ 154 w 154"/>
                <a:gd name="T15" fmla="*/ 97 h 108"/>
                <a:gd name="T16" fmla="*/ 149 w 154"/>
                <a:gd name="T17" fmla="*/ 97 h 108"/>
                <a:gd name="T18" fmla="*/ 149 w 154"/>
                <a:gd name="T19" fmla="*/ 44 h 108"/>
                <a:gd name="T20" fmla="*/ 121 w 154"/>
                <a:gd name="T21" fmla="*/ 44 h 108"/>
                <a:gd name="T22" fmla="*/ 121 w 154"/>
                <a:gd name="T23" fmla="*/ 97 h 108"/>
                <a:gd name="T24" fmla="*/ 110 w 154"/>
                <a:gd name="T25" fmla="*/ 97 h 108"/>
                <a:gd name="T26" fmla="*/ 110 w 154"/>
                <a:gd name="T27" fmla="*/ 64 h 108"/>
                <a:gd name="T28" fmla="*/ 83 w 154"/>
                <a:gd name="T29" fmla="*/ 64 h 108"/>
                <a:gd name="T30" fmla="*/ 83 w 154"/>
                <a:gd name="T31" fmla="*/ 97 h 108"/>
                <a:gd name="T32" fmla="*/ 73 w 154"/>
                <a:gd name="T33" fmla="*/ 97 h 108"/>
                <a:gd name="T34" fmla="*/ 73 w 154"/>
                <a:gd name="T35" fmla="*/ 29 h 108"/>
                <a:gd name="T36" fmla="*/ 46 w 154"/>
                <a:gd name="T37" fmla="*/ 29 h 108"/>
                <a:gd name="T38" fmla="*/ 46 w 154"/>
                <a:gd name="T39" fmla="*/ 97 h 108"/>
                <a:gd name="T40" fmla="*/ 35 w 154"/>
                <a:gd name="T41" fmla="*/ 97 h 108"/>
                <a:gd name="T42" fmla="*/ 35 w 154"/>
                <a:gd name="T43" fmla="*/ 97 h 108"/>
                <a:gd name="T44" fmla="*/ 83 w 154"/>
                <a:gd name="T45" fmla="*/ 25 h 108"/>
                <a:gd name="T46" fmla="*/ 83 w 154"/>
                <a:gd name="T47" fmla="*/ 9 h 108"/>
                <a:gd name="T48" fmla="*/ 112 w 154"/>
                <a:gd name="T49" fmla="*/ 9 h 108"/>
                <a:gd name="T50" fmla="*/ 112 w 154"/>
                <a:gd name="T51" fmla="*/ 0 h 108"/>
                <a:gd name="T52" fmla="*/ 139 w 154"/>
                <a:gd name="T53" fmla="*/ 16 h 108"/>
                <a:gd name="T54" fmla="*/ 112 w 154"/>
                <a:gd name="T55" fmla="*/ 35 h 108"/>
                <a:gd name="T56" fmla="*/ 112 w 154"/>
                <a:gd name="T57" fmla="*/ 25 h 108"/>
                <a:gd name="T58" fmla="*/ 83 w 154"/>
                <a:gd name="T5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08">
                  <a:moveTo>
                    <a:pt x="35" y="97"/>
                  </a:moveTo>
                  <a:lnTo>
                    <a:pt x="35" y="5"/>
                  </a:lnTo>
                  <a:lnTo>
                    <a:pt x="7" y="5"/>
                  </a:lnTo>
                  <a:lnTo>
                    <a:pt x="7" y="97"/>
                  </a:lnTo>
                  <a:lnTo>
                    <a:pt x="0" y="97"/>
                  </a:lnTo>
                  <a:lnTo>
                    <a:pt x="0" y="108"/>
                  </a:lnTo>
                  <a:lnTo>
                    <a:pt x="154" y="108"/>
                  </a:lnTo>
                  <a:lnTo>
                    <a:pt x="154" y="97"/>
                  </a:lnTo>
                  <a:lnTo>
                    <a:pt x="149" y="97"/>
                  </a:lnTo>
                  <a:lnTo>
                    <a:pt x="149" y="44"/>
                  </a:lnTo>
                  <a:lnTo>
                    <a:pt x="121" y="44"/>
                  </a:lnTo>
                  <a:lnTo>
                    <a:pt x="121" y="97"/>
                  </a:lnTo>
                  <a:lnTo>
                    <a:pt x="110" y="97"/>
                  </a:lnTo>
                  <a:lnTo>
                    <a:pt x="110" y="64"/>
                  </a:lnTo>
                  <a:lnTo>
                    <a:pt x="83" y="64"/>
                  </a:lnTo>
                  <a:lnTo>
                    <a:pt x="83" y="97"/>
                  </a:lnTo>
                  <a:lnTo>
                    <a:pt x="73" y="97"/>
                  </a:lnTo>
                  <a:lnTo>
                    <a:pt x="73" y="29"/>
                  </a:lnTo>
                  <a:lnTo>
                    <a:pt x="46" y="29"/>
                  </a:lnTo>
                  <a:lnTo>
                    <a:pt x="46" y="97"/>
                  </a:lnTo>
                  <a:lnTo>
                    <a:pt x="35" y="97"/>
                  </a:lnTo>
                  <a:lnTo>
                    <a:pt x="35" y="97"/>
                  </a:lnTo>
                  <a:close/>
                  <a:moveTo>
                    <a:pt x="83" y="25"/>
                  </a:moveTo>
                  <a:lnTo>
                    <a:pt x="83" y="9"/>
                  </a:lnTo>
                  <a:lnTo>
                    <a:pt x="112" y="9"/>
                  </a:lnTo>
                  <a:lnTo>
                    <a:pt x="112" y="0"/>
                  </a:lnTo>
                  <a:lnTo>
                    <a:pt x="139" y="16"/>
                  </a:lnTo>
                  <a:lnTo>
                    <a:pt x="112" y="35"/>
                  </a:lnTo>
                  <a:lnTo>
                    <a:pt x="112" y="25"/>
                  </a:lnTo>
                  <a:lnTo>
                    <a:pt x="83" y="25"/>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8" name="组合 27"/>
          <p:cNvGrpSpPr/>
          <p:nvPr/>
        </p:nvGrpSpPr>
        <p:grpSpPr>
          <a:xfrm>
            <a:off x="7572936" y="5661248"/>
            <a:ext cx="847553" cy="868132"/>
            <a:chOff x="7268360" y="5483246"/>
            <a:chExt cx="847553" cy="810090"/>
          </a:xfrm>
        </p:grpSpPr>
        <p:sp>
          <p:nvSpPr>
            <p:cNvPr id="29" name="椭圆 28"/>
            <p:cNvSpPr/>
            <p:nvPr/>
          </p:nvSpPr>
          <p:spPr>
            <a:xfrm rot="10800000" flipH="1" flipV="1">
              <a:off x="7268360" y="5483246"/>
              <a:ext cx="847553" cy="810090"/>
            </a:xfrm>
            <a:prstGeom prst="ellipse">
              <a:avLst/>
            </a:prstGeom>
            <a:solidFill>
              <a:srgbClr val="00A1DA"/>
            </a:solidFill>
            <a:ln>
              <a:noFill/>
            </a:ln>
            <a:effectLst>
              <a:outerShdw blurRad="177800" dist="114300" dir="8100000" algn="tr" rotWithShape="0">
                <a:prstClr val="black">
                  <a:alpha val="40000"/>
                </a:prstClr>
              </a:outerShdw>
            </a:effectLst>
          </p:spPr>
          <p:txBody>
            <a:bodyPr lIns="107527" tIns="53764" rIns="107527" bIns="5376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buFont typeface="Arial" panose="020B0604020202020204" pitchFamily="34" charset="0"/>
                <a:buNone/>
              </a:pPr>
              <a:endParaRPr lang="zh-CN" altLang="en-US" sz="2100">
                <a:solidFill>
                  <a:schemeClr val="bg1">
                    <a:lumMod val="95000"/>
                  </a:schemeClr>
                </a:solidFill>
                <a:latin typeface="Arial" panose="020B0604020202020204"/>
                <a:ea typeface="微软雅黑" panose="020B0503020204020204" pitchFamily="34" charset="-122"/>
                <a:cs typeface="+mn-ea"/>
              </a:endParaRPr>
            </a:p>
          </p:txBody>
        </p:sp>
        <p:sp>
          <p:nvSpPr>
            <p:cNvPr id="30" name="Freeform 455"/>
            <p:cNvSpPr>
              <a:spLocks noEditPoints="1"/>
            </p:cNvSpPr>
            <p:nvPr/>
          </p:nvSpPr>
          <p:spPr bwMode="auto">
            <a:xfrm>
              <a:off x="7539181" y="5731374"/>
              <a:ext cx="282397" cy="315774"/>
            </a:xfrm>
            <a:custGeom>
              <a:avLst/>
              <a:gdLst>
                <a:gd name="T0" fmla="*/ 33 w 110"/>
                <a:gd name="T1" fmla="*/ 9 h 123"/>
                <a:gd name="T2" fmla="*/ 32 w 110"/>
                <a:gd name="T3" fmla="*/ 20 h 123"/>
                <a:gd name="T4" fmla="*/ 33 w 110"/>
                <a:gd name="T5" fmla="*/ 29 h 123"/>
                <a:gd name="T6" fmla="*/ 32 w 110"/>
                <a:gd name="T7" fmla="*/ 39 h 123"/>
                <a:gd name="T8" fmla="*/ 28 w 110"/>
                <a:gd name="T9" fmla="*/ 39 h 123"/>
                <a:gd name="T10" fmla="*/ 22 w 110"/>
                <a:gd name="T11" fmla="*/ 29 h 123"/>
                <a:gd name="T12" fmla="*/ 21 w 110"/>
                <a:gd name="T13" fmla="*/ 20 h 123"/>
                <a:gd name="T14" fmla="*/ 28 w 110"/>
                <a:gd name="T15" fmla="*/ 2 h 123"/>
                <a:gd name="T16" fmla="*/ 32 w 110"/>
                <a:gd name="T17" fmla="*/ 0 h 123"/>
                <a:gd name="T18" fmla="*/ 103 w 110"/>
                <a:gd name="T19" fmla="*/ 9 h 123"/>
                <a:gd name="T20" fmla="*/ 8 w 110"/>
                <a:gd name="T21" fmla="*/ 110 h 123"/>
                <a:gd name="T22" fmla="*/ 94 w 110"/>
                <a:gd name="T23" fmla="*/ 108 h 123"/>
                <a:gd name="T24" fmla="*/ 8 w 110"/>
                <a:gd name="T25" fmla="*/ 105 h 123"/>
                <a:gd name="T26" fmla="*/ 94 w 110"/>
                <a:gd name="T27" fmla="*/ 103 h 123"/>
                <a:gd name="T28" fmla="*/ 8 w 110"/>
                <a:gd name="T29" fmla="*/ 99 h 123"/>
                <a:gd name="T30" fmla="*/ 94 w 110"/>
                <a:gd name="T31" fmla="*/ 97 h 123"/>
                <a:gd name="T32" fmla="*/ 99 w 110"/>
                <a:gd name="T33" fmla="*/ 85 h 123"/>
                <a:gd name="T34" fmla="*/ 103 w 110"/>
                <a:gd name="T35" fmla="*/ 86 h 123"/>
                <a:gd name="T36" fmla="*/ 109 w 110"/>
                <a:gd name="T37" fmla="*/ 96 h 123"/>
                <a:gd name="T38" fmla="*/ 110 w 110"/>
                <a:gd name="T39" fmla="*/ 105 h 123"/>
                <a:gd name="T40" fmla="*/ 103 w 110"/>
                <a:gd name="T41" fmla="*/ 121 h 123"/>
                <a:gd name="T42" fmla="*/ 99 w 110"/>
                <a:gd name="T43" fmla="*/ 123 h 123"/>
                <a:gd name="T44" fmla="*/ 98 w 110"/>
                <a:gd name="T45" fmla="*/ 112 h 123"/>
                <a:gd name="T46" fmla="*/ 99 w 110"/>
                <a:gd name="T47" fmla="*/ 105 h 123"/>
                <a:gd name="T48" fmla="*/ 99 w 110"/>
                <a:gd name="T49" fmla="*/ 99 h 123"/>
                <a:gd name="T50" fmla="*/ 0 w 110"/>
                <a:gd name="T51" fmla="*/ 94 h 123"/>
                <a:gd name="T52" fmla="*/ 19 w 110"/>
                <a:gd name="T53" fmla="*/ 68 h 123"/>
                <a:gd name="T54" fmla="*/ 79 w 110"/>
                <a:gd name="T55" fmla="*/ 66 h 123"/>
                <a:gd name="T56" fmla="*/ 19 w 110"/>
                <a:gd name="T57" fmla="*/ 63 h 123"/>
                <a:gd name="T58" fmla="*/ 79 w 110"/>
                <a:gd name="T59" fmla="*/ 61 h 123"/>
                <a:gd name="T60" fmla="*/ 19 w 110"/>
                <a:gd name="T61" fmla="*/ 57 h 123"/>
                <a:gd name="T62" fmla="*/ 79 w 110"/>
                <a:gd name="T63" fmla="*/ 55 h 123"/>
                <a:gd name="T64" fmla="*/ 85 w 110"/>
                <a:gd name="T65" fmla="*/ 42 h 123"/>
                <a:gd name="T66" fmla="*/ 88 w 110"/>
                <a:gd name="T67" fmla="*/ 44 h 123"/>
                <a:gd name="T68" fmla="*/ 94 w 110"/>
                <a:gd name="T69" fmla="*/ 53 h 123"/>
                <a:gd name="T70" fmla="*/ 96 w 110"/>
                <a:gd name="T71" fmla="*/ 63 h 123"/>
                <a:gd name="T72" fmla="*/ 88 w 110"/>
                <a:gd name="T73" fmla="*/ 79 h 123"/>
                <a:gd name="T74" fmla="*/ 85 w 110"/>
                <a:gd name="T75" fmla="*/ 81 h 123"/>
                <a:gd name="T76" fmla="*/ 81 w 110"/>
                <a:gd name="T77" fmla="*/ 72 h 123"/>
                <a:gd name="T78" fmla="*/ 85 w 110"/>
                <a:gd name="T79" fmla="*/ 63 h 123"/>
                <a:gd name="T80" fmla="*/ 85 w 110"/>
                <a:gd name="T81" fmla="*/ 57 h 123"/>
                <a:gd name="T82" fmla="*/ 11 w 110"/>
                <a:gd name="T83" fmla="*/ 52 h 123"/>
                <a:gd name="T84" fmla="*/ 98 w 110"/>
                <a:gd name="T85" fmla="*/ 26 h 123"/>
                <a:gd name="T86" fmla="*/ 37 w 110"/>
                <a:gd name="T87" fmla="*/ 24 h 123"/>
                <a:gd name="T88" fmla="*/ 98 w 110"/>
                <a:gd name="T89" fmla="*/ 22 h 123"/>
                <a:gd name="T90" fmla="*/ 37 w 110"/>
                <a:gd name="T91" fmla="*/ 18 h 123"/>
                <a:gd name="T92" fmla="*/ 98 w 110"/>
                <a:gd name="T93" fmla="*/ 1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0" h="123">
                  <a:moveTo>
                    <a:pt x="103" y="9"/>
                  </a:moveTo>
                  <a:lnTo>
                    <a:pt x="33" y="9"/>
                  </a:lnTo>
                  <a:lnTo>
                    <a:pt x="33" y="9"/>
                  </a:lnTo>
                  <a:lnTo>
                    <a:pt x="32" y="15"/>
                  </a:lnTo>
                  <a:lnTo>
                    <a:pt x="32" y="20"/>
                  </a:lnTo>
                  <a:lnTo>
                    <a:pt x="32" y="20"/>
                  </a:lnTo>
                  <a:lnTo>
                    <a:pt x="32" y="20"/>
                  </a:lnTo>
                  <a:lnTo>
                    <a:pt x="32" y="24"/>
                  </a:lnTo>
                  <a:lnTo>
                    <a:pt x="33" y="29"/>
                  </a:lnTo>
                  <a:lnTo>
                    <a:pt x="105" y="29"/>
                  </a:lnTo>
                  <a:lnTo>
                    <a:pt x="105" y="39"/>
                  </a:lnTo>
                  <a:lnTo>
                    <a:pt x="32" y="39"/>
                  </a:lnTo>
                  <a:lnTo>
                    <a:pt x="30" y="39"/>
                  </a:lnTo>
                  <a:lnTo>
                    <a:pt x="28" y="39"/>
                  </a:lnTo>
                  <a:lnTo>
                    <a:pt x="28" y="39"/>
                  </a:lnTo>
                  <a:lnTo>
                    <a:pt x="28" y="37"/>
                  </a:lnTo>
                  <a:lnTo>
                    <a:pt x="28" y="37"/>
                  </a:lnTo>
                  <a:lnTo>
                    <a:pt x="22" y="29"/>
                  </a:lnTo>
                  <a:lnTo>
                    <a:pt x="21" y="20"/>
                  </a:lnTo>
                  <a:lnTo>
                    <a:pt x="21" y="20"/>
                  </a:lnTo>
                  <a:lnTo>
                    <a:pt x="21" y="20"/>
                  </a:lnTo>
                  <a:lnTo>
                    <a:pt x="22" y="11"/>
                  </a:lnTo>
                  <a:lnTo>
                    <a:pt x="28" y="2"/>
                  </a:lnTo>
                  <a:lnTo>
                    <a:pt x="28" y="2"/>
                  </a:lnTo>
                  <a:lnTo>
                    <a:pt x="28" y="2"/>
                  </a:lnTo>
                  <a:lnTo>
                    <a:pt x="30" y="0"/>
                  </a:lnTo>
                  <a:lnTo>
                    <a:pt x="32" y="0"/>
                  </a:lnTo>
                  <a:lnTo>
                    <a:pt x="103" y="0"/>
                  </a:lnTo>
                  <a:lnTo>
                    <a:pt x="103" y="9"/>
                  </a:lnTo>
                  <a:lnTo>
                    <a:pt x="103" y="9"/>
                  </a:lnTo>
                  <a:close/>
                  <a:moveTo>
                    <a:pt x="94" y="108"/>
                  </a:moveTo>
                  <a:lnTo>
                    <a:pt x="8" y="108"/>
                  </a:lnTo>
                  <a:lnTo>
                    <a:pt x="8" y="110"/>
                  </a:lnTo>
                  <a:lnTo>
                    <a:pt x="94" y="110"/>
                  </a:lnTo>
                  <a:lnTo>
                    <a:pt x="94" y="108"/>
                  </a:lnTo>
                  <a:lnTo>
                    <a:pt x="94" y="108"/>
                  </a:lnTo>
                  <a:close/>
                  <a:moveTo>
                    <a:pt x="94" y="103"/>
                  </a:moveTo>
                  <a:lnTo>
                    <a:pt x="8" y="103"/>
                  </a:lnTo>
                  <a:lnTo>
                    <a:pt x="8" y="105"/>
                  </a:lnTo>
                  <a:lnTo>
                    <a:pt x="94" y="105"/>
                  </a:lnTo>
                  <a:lnTo>
                    <a:pt x="94" y="103"/>
                  </a:lnTo>
                  <a:lnTo>
                    <a:pt x="94" y="103"/>
                  </a:lnTo>
                  <a:close/>
                  <a:moveTo>
                    <a:pt x="94" y="97"/>
                  </a:moveTo>
                  <a:lnTo>
                    <a:pt x="8" y="97"/>
                  </a:lnTo>
                  <a:lnTo>
                    <a:pt x="8" y="99"/>
                  </a:lnTo>
                  <a:lnTo>
                    <a:pt x="94" y="99"/>
                  </a:lnTo>
                  <a:lnTo>
                    <a:pt x="94" y="97"/>
                  </a:lnTo>
                  <a:lnTo>
                    <a:pt x="94" y="97"/>
                  </a:lnTo>
                  <a:close/>
                  <a:moveTo>
                    <a:pt x="0" y="94"/>
                  </a:moveTo>
                  <a:lnTo>
                    <a:pt x="0" y="85"/>
                  </a:lnTo>
                  <a:lnTo>
                    <a:pt x="99" y="85"/>
                  </a:lnTo>
                  <a:lnTo>
                    <a:pt x="101" y="85"/>
                  </a:lnTo>
                  <a:lnTo>
                    <a:pt x="103" y="86"/>
                  </a:lnTo>
                  <a:lnTo>
                    <a:pt x="103" y="86"/>
                  </a:lnTo>
                  <a:lnTo>
                    <a:pt x="103" y="86"/>
                  </a:lnTo>
                  <a:lnTo>
                    <a:pt x="103" y="86"/>
                  </a:lnTo>
                  <a:lnTo>
                    <a:pt x="109" y="96"/>
                  </a:lnTo>
                  <a:lnTo>
                    <a:pt x="110" y="105"/>
                  </a:lnTo>
                  <a:lnTo>
                    <a:pt x="110" y="105"/>
                  </a:lnTo>
                  <a:lnTo>
                    <a:pt x="110" y="105"/>
                  </a:lnTo>
                  <a:lnTo>
                    <a:pt x="109" y="114"/>
                  </a:lnTo>
                  <a:lnTo>
                    <a:pt x="103" y="121"/>
                  </a:lnTo>
                  <a:lnTo>
                    <a:pt x="103" y="121"/>
                  </a:lnTo>
                  <a:lnTo>
                    <a:pt x="103" y="121"/>
                  </a:lnTo>
                  <a:lnTo>
                    <a:pt x="101" y="123"/>
                  </a:lnTo>
                  <a:lnTo>
                    <a:pt x="99" y="123"/>
                  </a:lnTo>
                  <a:lnTo>
                    <a:pt x="0" y="123"/>
                  </a:lnTo>
                  <a:lnTo>
                    <a:pt x="0" y="112"/>
                  </a:lnTo>
                  <a:lnTo>
                    <a:pt x="98" y="112"/>
                  </a:lnTo>
                  <a:lnTo>
                    <a:pt x="98" y="112"/>
                  </a:lnTo>
                  <a:lnTo>
                    <a:pt x="99" y="108"/>
                  </a:lnTo>
                  <a:lnTo>
                    <a:pt x="99" y="105"/>
                  </a:lnTo>
                  <a:lnTo>
                    <a:pt x="99" y="105"/>
                  </a:lnTo>
                  <a:lnTo>
                    <a:pt x="99" y="105"/>
                  </a:lnTo>
                  <a:lnTo>
                    <a:pt x="99" y="99"/>
                  </a:lnTo>
                  <a:lnTo>
                    <a:pt x="98" y="94"/>
                  </a:lnTo>
                  <a:lnTo>
                    <a:pt x="0" y="94"/>
                  </a:lnTo>
                  <a:lnTo>
                    <a:pt x="0" y="94"/>
                  </a:lnTo>
                  <a:close/>
                  <a:moveTo>
                    <a:pt x="79" y="66"/>
                  </a:moveTo>
                  <a:lnTo>
                    <a:pt x="19" y="66"/>
                  </a:lnTo>
                  <a:lnTo>
                    <a:pt x="19" y="68"/>
                  </a:lnTo>
                  <a:lnTo>
                    <a:pt x="79" y="68"/>
                  </a:lnTo>
                  <a:lnTo>
                    <a:pt x="79" y="66"/>
                  </a:lnTo>
                  <a:lnTo>
                    <a:pt x="79" y="66"/>
                  </a:lnTo>
                  <a:close/>
                  <a:moveTo>
                    <a:pt x="79" y="61"/>
                  </a:moveTo>
                  <a:lnTo>
                    <a:pt x="19" y="61"/>
                  </a:lnTo>
                  <a:lnTo>
                    <a:pt x="19" y="63"/>
                  </a:lnTo>
                  <a:lnTo>
                    <a:pt x="79" y="63"/>
                  </a:lnTo>
                  <a:lnTo>
                    <a:pt x="79" y="61"/>
                  </a:lnTo>
                  <a:lnTo>
                    <a:pt x="79" y="61"/>
                  </a:lnTo>
                  <a:close/>
                  <a:moveTo>
                    <a:pt x="79" y="55"/>
                  </a:moveTo>
                  <a:lnTo>
                    <a:pt x="19" y="55"/>
                  </a:lnTo>
                  <a:lnTo>
                    <a:pt x="19" y="57"/>
                  </a:lnTo>
                  <a:lnTo>
                    <a:pt x="79" y="57"/>
                  </a:lnTo>
                  <a:lnTo>
                    <a:pt x="79" y="55"/>
                  </a:lnTo>
                  <a:lnTo>
                    <a:pt x="79" y="55"/>
                  </a:lnTo>
                  <a:close/>
                  <a:moveTo>
                    <a:pt x="11" y="52"/>
                  </a:moveTo>
                  <a:lnTo>
                    <a:pt x="11" y="42"/>
                  </a:lnTo>
                  <a:lnTo>
                    <a:pt x="85" y="42"/>
                  </a:lnTo>
                  <a:lnTo>
                    <a:pt x="87" y="42"/>
                  </a:lnTo>
                  <a:lnTo>
                    <a:pt x="88" y="44"/>
                  </a:lnTo>
                  <a:lnTo>
                    <a:pt x="88" y="44"/>
                  </a:lnTo>
                  <a:lnTo>
                    <a:pt x="88" y="44"/>
                  </a:lnTo>
                  <a:lnTo>
                    <a:pt x="88" y="44"/>
                  </a:lnTo>
                  <a:lnTo>
                    <a:pt x="94" y="53"/>
                  </a:lnTo>
                  <a:lnTo>
                    <a:pt x="96" y="63"/>
                  </a:lnTo>
                  <a:lnTo>
                    <a:pt x="96" y="63"/>
                  </a:lnTo>
                  <a:lnTo>
                    <a:pt x="96" y="63"/>
                  </a:lnTo>
                  <a:lnTo>
                    <a:pt x="94" y="72"/>
                  </a:lnTo>
                  <a:lnTo>
                    <a:pt x="88" y="79"/>
                  </a:lnTo>
                  <a:lnTo>
                    <a:pt x="88" y="79"/>
                  </a:lnTo>
                  <a:lnTo>
                    <a:pt x="87" y="79"/>
                  </a:lnTo>
                  <a:lnTo>
                    <a:pt x="87" y="81"/>
                  </a:lnTo>
                  <a:lnTo>
                    <a:pt x="85" y="81"/>
                  </a:lnTo>
                  <a:lnTo>
                    <a:pt x="11" y="81"/>
                  </a:lnTo>
                  <a:lnTo>
                    <a:pt x="11" y="72"/>
                  </a:lnTo>
                  <a:lnTo>
                    <a:pt x="81" y="72"/>
                  </a:lnTo>
                  <a:lnTo>
                    <a:pt x="81" y="72"/>
                  </a:lnTo>
                  <a:lnTo>
                    <a:pt x="85" y="66"/>
                  </a:lnTo>
                  <a:lnTo>
                    <a:pt x="85" y="63"/>
                  </a:lnTo>
                  <a:lnTo>
                    <a:pt x="85" y="63"/>
                  </a:lnTo>
                  <a:lnTo>
                    <a:pt x="85" y="63"/>
                  </a:lnTo>
                  <a:lnTo>
                    <a:pt x="85" y="57"/>
                  </a:lnTo>
                  <a:lnTo>
                    <a:pt x="81" y="52"/>
                  </a:lnTo>
                  <a:lnTo>
                    <a:pt x="11" y="52"/>
                  </a:lnTo>
                  <a:lnTo>
                    <a:pt x="11" y="52"/>
                  </a:lnTo>
                  <a:close/>
                  <a:moveTo>
                    <a:pt x="37" y="24"/>
                  </a:moveTo>
                  <a:lnTo>
                    <a:pt x="37" y="26"/>
                  </a:lnTo>
                  <a:lnTo>
                    <a:pt x="98" y="26"/>
                  </a:lnTo>
                  <a:lnTo>
                    <a:pt x="98" y="24"/>
                  </a:lnTo>
                  <a:lnTo>
                    <a:pt x="37" y="24"/>
                  </a:lnTo>
                  <a:lnTo>
                    <a:pt x="37" y="24"/>
                  </a:lnTo>
                  <a:close/>
                  <a:moveTo>
                    <a:pt x="37" y="18"/>
                  </a:moveTo>
                  <a:lnTo>
                    <a:pt x="37" y="22"/>
                  </a:lnTo>
                  <a:lnTo>
                    <a:pt x="98" y="22"/>
                  </a:lnTo>
                  <a:lnTo>
                    <a:pt x="98" y="18"/>
                  </a:lnTo>
                  <a:lnTo>
                    <a:pt x="37" y="18"/>
                  </a:lnTo>
                  <a:lnTo>
                    <a:pt x="37" y="18"/>
                  </a:lnTo>
                  <a:close/>
                  <a:moveTo>
                    <a:pt x="37" y="13"/>
                  </a:moveTo>
                  <a:lnTo>
                    <a:pt x="37" y="17"/>
                  </a:lnTo>
                  <a:lnTo>
                    <a:pt x="98" y="17"/>
                  </a:lnTo>
                  <a:lnTo>
                    <a:pt x="98" y="13"/>
                  </a:lnTo>
                  <a:lnTo>
                    <a:pt x="37" y="13"/>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1" name="TextBox 26"/>
          <p:cNvSpPr txBox="1"/>
          <p:nvPr/>
        </p:nvSpPr>
        <p:spPr>
          <a:xfrm>
            <a:off x="5951190" y="2157509"/>
            <a:ext cx="5326659"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dirty="0">
                <a:solidFill>
                  <a:srgbClr val="19C3FF"/>
                </a:solidFill>
                <a:latin typeface="微软雅黑" panose="020B0503020204020204" pitchFamily="34" charset="-122"/>
                <a:ea typeface="微软雅黑" panose="020B0503020204020204" pitchFamily="34" charset="-122"/>
              </a:rPr>
              <a:t>我们</a:t>
            </a:r>
            <a:r>
              <a:rPr lang="zh-CN" altLang="en-US" sz="4000" b="1" dirty="0">
                <a:solidFill>
                  <a:schemeClr val="bg1"/>
                </a:solidFill>
                <a:latin typeface="微软雅黑" panose="020B0503020204020204" pitchFamily="34" charset="-122"/>
                <a:ea typeface="微软雅黑" panose="020B0503020204020204" pitchFamily="34" charset="-122"/>
              </a:rPr>
              <a:t> </a:t>
            </a:r>
            <a:r>
              <a:rPr lang="zh-CN" altLang="en-US" sz="3200" b="1" dirty="0">
                <a:solidFill>
                  <a:schemeClr val="bg1"/>
                </a:solidFill>
                <a:latin typeface="微软雅黑" panose="020B0503020204020204" pitchFamily="34" charset="-122"/>
                <a:ea typeface="微软雅黑" panose="020B0503020204020204" pitchFamily="34" charset="-122"/>
              </a:rPr>
              <a:t>是 </a:t>
            </a:r>
            <a:r>
              <a:rPr lang="zh-CN" altLang="en-US" sz="4000" b="1" dirty="0">
                <a:solidFill>
                  <a:srgbClr val="19C3FF"/>
                </a:solidFill>
                <a:latin typeface="微软雅黑" panose="020B0503020204020204" pitchFamily="34" charset="-122"/>
                <a:ea typeface="微软雅黑" panose="020B0503020204020204" pitchFamily="34" charset="-122"/>
              </a:rPr>
              <a:t>行业</a:t>
            </a:r>
            <a:r>
              <a:rPr lang="zh-CN" altLang="en-US" sz="4000" b="1" dirty="0">
                <a:solidFill>
                  <a:schemeClr val="bg1"/>
                </a:solidFill>
                <a:latin typeface="微软雅黑" panose="020B0503020204020204" pitchFamily="34" charset="-122"/>
                <a:ea typeface="微软雅黑" panose="020B0503020204020204" pitchFamily="34" charset="-122"/>
              </a:rPr>
              <a:t> </a:t>
            </a:r>
            <a:r>
              <a:rPr lang="zh-CN" altLang="en-US" sz="3200" b="1" dirty="0">
                <a:solidFill>
                  <a:schemeClr val="bg1"/>
                </a:solidFill>
                <a:latin typeface="微软雅黑" panose="020B0503020204020204" pitchFamily="34" charset="-122"/>
                <a:ea typeface="微软雅黑" panose="020B0503020204020204" pitchFamily="34" charset="-122"/>
              </a:rPr>
              <a:t>的 </a:t>
            </a:r>
            <a:r>
              <a:rPr lang="zh-CN" altLang="en-US" sz="4000" b="1" dirty="0">
                <a:solidFill>
                  <a:schemeClr val="bg1"/>
                </a:solidFill>
                <a:latin typeface="微软雅黑" panose="020B0503020204020204" pitchFamily="34" charset="-122"/>
                <a:ea typeface="微软雅黑" panose="020B0503020204020204" pitchFamily="34" charset="-122"/>
              </a:rPr>
              <a:t>推进者</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32" name="TextBox 26"/>
          <p:cNvSpPr txBox="1"/>
          <p:nvPr/>
        </p:nvSpPr>
        <p:spPr>
          <a:xfrm>
            <a:off x="5978854" y="4047535"/>
            <a:ext cx="5326659"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携手同行</a:t>
            </a:r>
            <a:endParaRPr lang="en-US" altLang="zh-CN" sz="3200" b="1" dirty="0">
              <a:solidFill>
                <a:schemeClr val="bg1"/>
              </a:solidFill>
              <a:latin typeface="微软雅黑" panose="020B0503020204020204" pitchFamily="34" charset="-122"/>
              <a:ea typeface="微软雅黑" panose="020B0503020204020204" pitchFamily="34" charset="-122"/>
            </a:endParaRPr>
          </a:p>
          <a:p>
            <a:pPr algn="ctr"/>
            <a:r>
              <a:rPr lang="zh-CN" altLang="en-US" sz="3200" b="1" dirty="0">
                <a:solidFill>
                  <a:schemeClr val="bg1"/>
                </a:solidFill>
                <a:latin typeface="微软雅黑" panose="020B0503020204020204" pitchFamily="34" charset="-122"/>
                <a:ea typeface="微软雅黑" panose="020B0503020204020204" pitchFamily="34" charset="-122"/>
              </a:rPr>
              <a:t>将是你我辉煌的新篇章</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1000" fill="hold"/>
                                        <p:tgtEl>
                                          <p:spTgt spid="18"/>
                                        </p:tgtEl>
                                        <p:attrNameLst>
                                          <p:attrName>ppt_x</p:attrName>
                                        </p:attrNameLst>
                                      </p:cBhvr>
                                      <p:tavLst>
                                        <p:tav tm="0">
                                          <p:val>
                                            <p:strVal val="1+#ppt_w/2"/>
                                          </p:val>
                                        </p:tav>
                                        <p:tav tm="100000">
                                          <p:val>
                                            <p:strVal val="#ppt_x"/>
                                          </p:val>
                                        </p:tav>
                                      </p:tavLst>
                                    </p:anim>
                                    <p:anim calcmode="lin" valueType="num">
                                      <p:cBhvr additive="base">
                                        <p:cTn id="13" dur="10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20000"/>
                                  </p:iterate>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3" dur="1000" fill="hold"/>
                                        <p:tgtEl>
                                          <p:spTgt spid="31"/>
                                        </p:tgtEl>
                                        <p:attrNameLst>
                                          <p:attrName>ppt_y</p:attrName>
                                        </p:attrNameLst>
                                      </p:cBhvr>
                                      <p:tavLst>
                                        <p:tav tm="0">
                                          <p:val>
                                            <p:strVal val="#ppt_y"/>
                                          </p:val>
                                        </p:tav>
                                        <p:tav tm="100000">
                                          <p:val>
                                            <p:strVal val="#ppt_y"/>
                                          </p:val>
                                        </p:tav>
                                      </p:tavLst>
                                    </p:anim>
                                    <p:anim calcmode="lin" valueType="num">
                                      <p:cBhvr>
                                        <p:cTn id="24" dur="10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5" dur="10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1000" tmFilter="0,0; .5, 1; 1, 1"/>
                                        <p:tgtEl>
                                          <p:spTgt spid="31"/>
                                        </p:tgtEl>
                                      </p:cBhvr>
                                    </p:animEffect>
                                  </p:childTnLst>
                                </p:cTn>
                              </p:par>
                            </p:childTnLst>
                          </p:cTn>
                        </p:par>
                        <p:par>
                          <p:cTn id="27" fill="hold">
                            <p:stCondLst>
                              <p:cond delay="4900"/>
                            </p:stCondLst>
                            <p:childTnLst>
                              <p:par>
                                <p:cTn id="28" presetID="2" presetClass="entr" presetSubtype="2"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250" fill="hold"/>
                                        <p:tgtEl>
                                          <p:spTgt spid="28"/>
                                        </p:tgtEl>
                                        <p:attrNameLst>
                                          <p:attrName>ppt_x</p:attrName>
                                        </p:attrNameLst>
                                      </p:cBhvr>
                                      <p:tavLst>
                                        <p:tav tm="0">
                                          <p:val>
                                            <p:strVal val="1+#ppt_w/2"/>
                                          </p:val>
                                        </p:tav>
                                        <p:tav tm="100000">
                                          <p:val>
                                            <p:strVal val="#ppt_x"/>
                                          </p:val>
                                        </p:tav>
                                      </p:tavLst>
                                    </p:anim>
                                    <p:anim calcmode="lin" valueType="num">
                                      <p:cBhvr additive="base">
                                        <p:cTn id="31" dur="25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5400"/>
                            </p:stCondLst>
                            <p:childTnLst>
                              <p:par>
                                <p:cTn id="33" presetID="2" presetClass="entr" presetSubtype="2"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250" fill="hold"/>
                                        <p:tgtEl>
                                          <p:spTgt spid="25"/>
                                        </p:tgtEl>
                                        <p:attrNameLst>
                                          <p:attrName>ppt_x</p:attrName>
                                        </p:attrNameLst>
                                      </p:cBhvr>
                                      <p:tavLst>
                                        <p:tav tm="0">
                                          <p:val>
                                            <p:strVal val="1+#ppt_w/2"/>
                                          </p:val>
                                        </p:tav>
                                        <p:tav tm="100000">
                                          <p:val>
                                            <p:strVal val="#ppt_x"/>
                                          </p:val>
                                        </p:tav>
                                      </p:tavLst>
                                    </p:anim>
                                    <p:anim calcmode="lin" valueType="num">
                                      <p:cBhvr additive="base">
                                        <p:cTn id="36" dur="250" fill="hold"/>
                                        <p:tgtEl>
                                          <p:spTgt spid="25"/>
                                        </p:tgtEl>
                                        <p:attrNameLst>
                                          <p:attrName>ppt_y</p:attrName>
                                        </p:attrNameLst>
                                      </p:cBhvr>
                                      <p:tavLst>
                                        <p:tav tm="0">
                                          <p:val>
                                            <p:strVal val="#ppt_y"/>
                                          </p:val>
                                        </p:tav>
                                        <p:tav tm="100000">
                                          <p:val>
                                            <p:strVal val="#ppt_y"/>
                                          </p:val>
                                        </p:tav>
                                      </p:tavLst>
                                    </p:anim>
                                  </p:childTnLst>
                                </p:cTn>
                              </p:par>
                            </p:childTnLst>
                          </p:cTn>
                        </p:par>
                        <p:par>
                          <p:cTn id="37" fill="hold">
                            <p:stCondLst>
                              <p:cond delay="5900"/>
                            </p:stCondLst>
                            <p:childTnLst>
                              <p:par>
                                <p:cTn id="38" presetID="2" presetClass="entr" presetSubtype="2"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250" fill="hold"/>
                                        <p:tgtEl>
                                          <p:spTgt spid="22"/>
                                        </p:tgtEl>
                                        <p:attrNameLst>
                                          <p:attrName>ppt_x</p:attrName>
                                        </p:attrNameLst>
                                      </p:cBhvr>
                                      <p:tavLst>
                                        <p:tav tm="0">
                                          <p:val>
                                            <p:strVal val="1+#ppt_w/2"/>
                                          </p:val>
                                        </p:tav>
                                        <p:tav tm="100000">
                                          <p:val>
                                            <p:strVal val="#ppt_x"/>
                                          </p:val>
                                        </p:tav>
                                      </p:tavLst>
                                    </p:anim>
                                    <p:anim calcmode="lin" valueType="num">
                                      <p:cBhvr additive="base">
                                        <p:cTn id="41" dur="250" fill="hold"/>
                                        <p:tgtEl>
                                          <p:spTgt spid="22"/>
                                        </p:tgtEl>
                                        <p:attrNameLst>
                                          <p:attrName>ppt_y</p:attrName>
                                        </p:attrNameLst>
                                      </p:cBhvr>
                                      <p:tavLst>
                                        <p:tav tm="0">
                                          <p:val>
                                            <p:strVal val="#ppt_y"/>
                                          </p:val>
                                        </p:tav>
                                        <p:tav tm="100000">
                                          <p:val>
                                            <p:strVal val="#ppt_y"/>
                                          </p:val>
                                        </p:tav>
                                      </p:tavLst>
                                    </p:anim>
                                  </p:childTnLst>
                                </p:cTn>
                              </p:par>
                            </p:childTnLst>
                          </p:cTn>
                        </p:par>
                        <p:par>
                          <p:cTn id="42" fill="hold">
                            <p:stCondLst>
                              <p:cond delay="6400"/>
                            </p:stCondLst>
                            <p:childTnLst>
                              <p:par>
                                <p:cTn id="43" presetID="41" presetClass="entr" presetSubtype="0" fill="hold" grpId="0" nodeType="afterEffect">
                                  <p:stCondLst>
                                    <p:cond delay="0"/>
                                  </p:stCondLst>
                                  <p:iterate type="lt">
                                    <p:tmPct val="30000"/>
                                  </p:iterate>
                                  <p:childTnLst>
                                    <p:set>
                                      <p:cBhvr>
                                        <p:cTn id="44" dur="1" fill="hold">
                                          <p:stCondLst>
                                            <p:cond delay="0"/>
                                          </p:stCondLst>
                                        </p:cTn>
                                        <p:tgtEl>
                                          <p:spTgt spid="32"/>
                                        </p:tgtEl>
                                        <p:attrNameLst>
                                          <p:attrName>style.visibility</p:attrName>
                                        </p:attrNameLst>
                                      </p:cBhvr>
                                      <p:to>
                                        <p:strVal val="visible"/>
                                      </p:to>
                                    </p:set>
                                    <p:anim calcmode="lin" valueType="num">
                                      <p:cBhvr>
                                        <p:cTn id="45" dur="10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6" dur="1000" fill="hold"/>
                                        <p:tgtEl>
                                          <p:spTgt spid="32"/>
                                        </p:tgtEl>
                                        <p:attrNameLst>
                                          <p:attrName>ppt_y</p:attrName>
                                        </p:attrNameLst>
                                      </p:cBhvr>
                                      <p:tavLst>
                                        <p:tav tm="0">
                                          <p:val>
                                            <p:strVal val="#ppt_y"/>
                                          </p:val>
                                        </p:tav>
                                        <p:tav tm="100000">
                                          <p:val>
                                            <p:strVal val="#ppt_y"/>
                                          </p:val>
                                        </p:tav>
                                      </p:tavLst>
                                    </p:anim>
                                    <p:anim calcmode="lin" valueType="num">
                                      <p:cBhvr>
                                        <p:cTn id="47" dur="10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8" dur="10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9" dur="10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31" grpId="0"/>
      <p:bldP spid="3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3175" y="4362044"/>
            <a:ext cx="12199938" cy="2502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18883" y="0"/>
            <a:ext cx="12193587" cy="4372711"/>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pic>
      <p:sp>
        <p:nvSpPr>
          <p:cNvPr id="5" name="文本框 3"/>
          <p:cNvSpPr txBox="1"/>
          <p:nvPr/>
        </p:nvSpPr>
        <p:spPr>
          <a:xfrm>
            <a:off x="1338518" y="5068508"/>
            <a:ext cx="5806646" cy="646331"/>
          </a:xfrm>
          <a:prstGeom prst="rect">
            <a:avLst/>
          </a:prstGeom>
          <a:noFill/>
          <a:effectLst/>
        </p:spPr>
        <p:txBody>
          <a:bodyPr wrap="square" rtlCol="0">
            <a:spAutoFit/>
          </a:bodyPr>
          <a:lstStyle/>
          <a:p>
            <a:r>
              <a:rPr lang="zh-CN" altLang="en-US" sz="3600" b="1" kern="2200" spc="600" dirty="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latin typeface="微软雅黑" panose="020B0503020204020204" pitchFamily="34" charset="-122"/>
                <a:ea typeface="微软雅黑" panose="020B0503020204020204" pitchFamily="34" charset="-122"/>
              </a:rPr>
              <a:t>谢谢您的聆听</a:t>
            </a:r>
            <a:endParaRPr lang="zh-CN" altLang="en-US" sz="3600" b="1" kern="2200" spc="600" dirty="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latin typeface="微软雅黑" panose="020B0503020204020204" pitchFamily="34" charset="-122"/>
              <a:ea typeface="微软雅黑" panose="020B0503020204020204" pitchFamily="34" charset="-122"/>
            </a:endParaRPr>
          </a:p>
        </p:txBody>
      </p:sp>
      <p:sp>
        <p:nvSpPr>
          <p:cNvPr id="9" name="流程图: 决策 8"/>
          <p:cNvSpPr/>
          <p:nvPr/>
        </p:nvSpPr>
        <p:spPr>
          <a:xfrm>
            <a:off x="8903518" y="3112113"/>
            <a:ext cx="2549085" cy="246411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决策 10"/>
          <p:cNvSpPr/>
          <p:nvPr/>
        </p:nvSpPr>
        <p:spPr>
          <a:xfrm>
            <a:off x="7685671" y="4148920"/>
            <a:ext cx="412034" cy="398300"/>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决策 13"/>
          <p:cNvSpPr/>
          <p:nvPr/>
        </p:nvSpPr>
        <p:spPr>
          <a:xfrm>
            <a:off x="8083240" y="3958766"/>
            <a:ext cx="824069" cy="796600"/>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决策 14"/>
          <p:cNvSpPr/>
          <p:nvPr/>
        </p:nvSpPr>
        <p:spPr>
          <a:xfrm>
            <a:off x="10525794" y="2924536"/>
            <a:ext cx="667662" cy="645407"/>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决策 16"/>
          <p:cNvSpPr/>
          <p:nvPr/>
        </p:nvSpPr>
        <p:spPr>
          <a:xfrm>
            <a:off x="11393508" y="2800215"/>
            <a:ext cx="257216" cy="248642"/>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流程图: 决策 20"/>
          <p:cNvSpPr/>
          <p:nvPr/>
        </p:nvSpPr>
        <p:spPr>
          <a:xfrm>
            <a:off x="10943632" y="3122133"/>
            <a:ext cx="1156968" cy="1118403"/>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45"/>
          <p:cNvSpPr txBox="1"/>
          <p:nvPr/>
        </p:nvSpPr>
        <p:spPr>
          <a:xfrm>
            <a:off x="1513556" y="5714839"/>
            <a:ext cx="4869682" cy="430887"/>
          </a:xfrm>
          <a:prstGeom prst="rect">
            <a:avLst/>
          </a:prstGeom>
          <a:noFill/>
        </p:spPr>
        <p:txBody>
          <a:bodyPr wrap="square" rtlCol="0">
            <a:spAutoFit/>
          </a:bodyPr>
          <a:lstStyle/>
          <a:p>
            <a:r>
              <a:rPr lang="en-US" altLang="zh-CN" sz="1100" dirty="0">
                <a:solidFill>
                  <a:schemeClr val="bg1">
                    <a:lumMod val="50000"/>
                  </a:schemeClr>
                </a:solidFill>
                <a:latin typeface="Arial Black" panose="020B0A04020102020204" pitchFamily="34" charset="0"/>
                <a:ea typeface="方正细圆简体" pitchFamily="2" charset="-122"/>
              </a:rPr>
              <a:t>Talents come from diligence, </a:t>
            </a:r>
            <a:endParaRPr lang="en-US" altLang="zh-CN" sz="1100" dirty="0">
              <a:solidFill>
                <a:schemeClr val="bg1">
                  <a:lumMod val="50000"/>
                </a:schemeClr>
              </a:solidFill>
              <a:latin typeface="Arial Black" panose="020B0A04020102020204" pitchFamily="34" charset="0"/>
              <a:ea typeface="方正细圆简体" pitchFamily="2" charset="-122"/>
            </a:endParaRPr>
          </a:p>
          <a:p>
            <a:r>
              <a:rPr lang="en-US" altLang="zh-CN" sz="1100" dirty="0">
                <a:solidFill>
                  <a:schemeClr val="bg1">
                    <a:lumMod val="50000"/>
                  </a:schemeClr>
                </a:solidFill>
                <a:latin typeface="Arial Black" panose="020B0A04020102020204" pitchFamily="34" charset="0"/>
                <a:ea typeface="方正细圆简体" pitchFamily="2" charset="-122"/>
              </a:rPr>
              <a:t>and knowledge is gained by accumulation.</a:t>
            </a:r>
            <a:endParaRPr lang="en-US" altLang="zh-CN" sz="1100" b="1" dirty="0">
              <a:solidFill>
                <a:schemeClr val="bg1">
                  <a:lumMod val="50000"/>
                </a:schemeClr>
              </a:solidFill>
              <a:latin typeface="Arial Black" panose="020B0A04020102020204" pitchFamily="34" charset="0"/>
              <a:ea typeface="方正细圆简体" pitchFamily="2" charset="-122"/>
              <a:cs typeface="+mn-ea"/>
              <a:sym typeface="Arial" panose="020B0604020202020204" pitchFamily="34" charset="0"/>
            </a:endParaRPr>
          </a:p>
        </p:txBody>
      </p:sp>
      <p:sp>
        <p:nvSpPr>
          <p:cNvPr id="23" name="流程图: 决策 22"/>
          <p:cNvSpPr/>
          <p:nvPr/>
        </p:nvSpPr>
        <p:spPr>
          <a:xfrm>
            <a:off x="11193456" y="4536909"/>
            <a:ext cx="667662" cy="645407"/>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3"/>
          <p:cNvSpPr txBox="1"/>
          <p:nvPr/>
        </p:nvSpPr>
        <p:spPr>
          <a:xfrm>
            <a:off x="9041120" y="5673878"/>
            <a:ext cx="2731576" cy="400110"/>
          </a:xfrm>
          <a:prstGeom prst="rect">
            <a:avLst/>
          </a:prstGeom>
          <a:noFill/>
          <a:effectLst/>
        </p:spPr>
        <p:txBody>
          <a:bodyPr wrap="square" rtlCol="0">
            <a:spAutoFit/>
          </a:bodyPr>
          <a:lstStyle/>
          <a:p>
            <a:r>
              <a:rPr lang="zh-CN" altLang="en-US" sz="2000" dirty="0">
                <a:solidFill>
                  <a:srgbClr val="0070C0"/>
                </a:solidFill>
                <a:latin typeface="微软雅黑" panose="020B0503020204020204" pitchFamily="34" charset="-122"/>
                <a:ea typeface="微软雅黑" panose="020B0503020204020204" pitchFamily="34" charset="-122"/>
              </a:rPr>
              <a:t>酒店客房控制管理系统</a:t>
            </a:r>
            <a:endParaRPr lang="zh-CN" altLang="en-US" sz="2000" dirty="0">
              <a:solidFill>
                <a:srgbClr val="0070C0"/>
              </a:solidFill>
              <a:latin typeface="微软雅黑" panose="020B0503020204020204" pitchFamily="34" charset="-122"/>
              <a:ea typeface="微软雅黑" panose="020B0503020204020204" pitchFamily="34" charset="-122"/>
            </a:endParaRPr>
          </a:p>
        </p:txBody>
      </p:sp>
      <p:sp>
        <p:nvSpPr>
          <p:cNvPr id="16" name="文本框 3"/>
          <p:cNvSpPr txBox="1"/>
          <p:nvPr/>
        </p:nvSpPr>
        <p:spPr>
          <a:xfrm>
            <a:off x="9126236" y="6130316"/>
            <a:ext cx="2573683" cy="369332"/>
          </a:xfrm>
          <a:prstGeom prst="rect">
            <a:avLst/>
          </a:prstGeom>
          <a:noFill/>
          <a:effectLst/>
        </p:spPr>
        <p:txBody>
          <a:bodyPr wrap="square" rtlCol="0">
            <a:spAutoFit/>
          </a:bodyPr>
          <a:lstStyle/>
          <a:p>
            <a:pPr algn="ctr"/>
            <a:r>
              <a:rPr lang="zh-CN" altLang="en-US" b="1"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广州泰基电子有限公司</a:t>
            </a:r>
            <a:endParaRPr lang="zh-CN" altLang="en-US" b="1" dirty="0">
              <a:solidFill>
                <a:srgbClr val="0070C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3000" fill="hold"/>
                                        <p:tgtEl>
                                          <p:spTgt spid="1026"/>
                                        </p:tgtEl>
                                        <p:attrNameLst>
                                          <p:attrName>ppt_w</p:attrName>
                                        </p:attrNameLst>
                                      </p:cBhvr>
                                      <p:tavLst>
                                        <p:tav tm="0">
                                          <p:val>
                                            <p:strVal val="4/3*#ppt_w"/>
                                          </p:val>
                                        </p:tav>
                                        <p:tav tm="100000">
                                          <p:val>
                                            <p:strVal val="#ppt_w"/>
                                          </p:val>
                                        </p:tav>
                                      </p:tavLst>
                                    </p:anim>
                                    <p:anim calcmode="lin" valueType="num">
                                      <p:cBhvr>
                                        <p:cTn id="8" dur="3000" fill="hold"/>
                                        <p:tgtEl>
                                          <p:spTgt spid="1026"/>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p:cTn id="11" dur="1250" fill="hold"/>
                                        <p:tgtEl>
                                          <p:spTgt spid="9"/>
                                        </p:tgtEl>
                                        <p:attrNameLst>
                                          <p:attrName>ppt_w</p:attrName>
                                        </p:attrNameLst>
                                      </p:cBhvr>
                                      <p:tavLst>
                                        <p:tav tm="0">
                                          <p:val>
                                            <p:fltVal val="0"/>
                                          </p:val>
                                        </p:tav>
                                        <p:tav tm="100000">
                                          <p:val>
                                            <p:strVal val="#ppt_w"/>
                                          </p:val>
                                        </p:tav>
                                      </p:tavLst>
                                    </p:anim>
                                    <p:anim calcmode="lin" valueType="num">
                                      <p:cBhvr>
                                        <p:cTn id="12" dur="125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750"/>
                                  </p:stCondLst>
                                  <p:childTnLst>
                                    <p:set>
                                      <p:cBhvr>
                                        <p:cTn id="14" dur="1" fill="hold">
                                          <p:stCondLst>
                                            <p:cond delay="0"/>
                                          </p:stCondLst>
                                        </p:cTn>
                                        <p:tgtEl>
                                          <p:spTgt spid="21"/>
                                        </p:tgtEl>
                                        <p:attrNameLst>
                                          <p:attrName>style.visibility</p:attrName>
                                        </p:attrNameLst>
                                      </p:cBhvr>
                                      <p:to>
                                        <p:strVal val="visible"/>
                                      </p:to>
                                    </p:set>
                                    <p:anim calcmode="lin" valueType="num">
                                      <p:cBhvr>
                                        <p:cTn id="15" dur="1250" fill="hold"/>
                                        <p:tgtEl>
                                          <p:spTgt spid="21"/>
                                        </p:tgtEl>
                                        <p:attrNameLst>
                                          <p:attrName>ppt_w</p:attrName>
                                        </p:attrNameLst>
                                      </p:cBhvr>
                                      <p:tavLst>
                                        <p:tav tm="0">
                                          <p:val>
                                            <p:fltVal val="0"/>
                                          </p:val>
                                        </p:tav>
                                        <p:tav tm="100000">
                                          <p:val>
                                            <p:strVal val="#ppt_w"/>
                                          </p:val>
                                        </p:tav>
                                      </p:tavLst>
                                    </p:anim>
                                    <p:anim calcmode="lin" valueType="num">
                                      <p:cBhvr>
                                        <p:cTn id="16" dur="1250" fill="hold"/>
                                        <p:tgtEl>
                                          <p:spTgt spid="21"/>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250" fill="hold"/>
                                        <p:tgtEl>
                                          <p:spTgt spid="15"/>
                                        </p:tgtEl>
                                        <p:attrNameLst>
                                          <p:attrName>ppt_w</p:attrName>
                                        </p:attrNameLst>
                                      </p:cBhvr>
                                      <p:tavLst>
                                        <p:tav tm="0">
                                          <p:val>
                                            <p:fltVal val="0"/>
                                          </p:val>
                                        </p:tav>
                                        <p:tav tm="100000">
                                          <p:val>
                                            <p:strVal val="#ppt_w"/>
                                          </p:val>
                                        </p:tav>
                                      </p:tavLst>
                                    </p:anim>
                                    <p:anim calcmode="lin" valueType="num">
                                      <p:cBhvr>
                                        <p:cTn id="20" dur="1250" fill="hold"/>
                                        <p:tgtEl>
                                          <p:spTgt spid="1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75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250" fill="hold"/>
                                        <p:tgtEl>
                                          <p:spTgt spid="14"/>
                                        </p:tgtEl>
                                        <p:attrNameLst>
                                          <p:attrName>ppt_w</p:attrName>
                                        </p:attrNameLst>
                                      </p:cBhvr>
                                      <p:tavLst>
                                        <p:tav tm="0">
                                          <p:val>
                                            <p:fltVal val="0"/>
                                          </p:val>
                                        </p:tav>
                                        <p:tav tm="100000">
                                          <p:val>
                                            <p:strVal val="#ppt_w"/>
                                          </p:val>
                                        </p:tav>
                                      </p:tavLst>
                                    </p:anim>
                                    <p:anim calcmode="lin" valueType="num">
                                      <p:cBhvr>
                                        <p:cTn id="24" dur="1250" fill="hold"/>
                                        <p:tgtEl>
                                          <p:spTgt spid="1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1000"/>
                                  </p:stCondLst>
                                  <p:childTnLst>
                                    <p:set>
                                      <p:cBhvr>
                                        <p:cTn id="26" dur="1" fill="hold">
                                          <p:stCondLst>
                                            <p:cond delay="0"/>
                                          </p:stCondLst>
                                        </p:cTn>
                                        <p:tgtEl>
                                          <p:spTgt spid="23"/>
                                        </p:tgtEl>
                                        <p:attrNameLst>
                                          <p:attrName>style.visibility</p:attrName>
                                        </p:attrNameLst>
                                      </p:cBhvr>
                                      <p:to>
                                        <p:strVal val="visible"/>
                                      </p:to>
                                    </p:set>
                                    <p:anim calcmode="lin" valueType="num">
                                      <p:cBhvr>
                                        <p:cTn id="27" dur="1250" fill="hold"/>
                                        <p:tgtEl>
                                          <p:spTgt spid="23"/>
                                        </p:tgtEl>
                                        <p:attrNameLst>
                                          <p:attrName>ppt_w</p:attrName>
                                        </p:attrNameLst>
                                      </p:cBhvr>
                                      <p:tavLst>
                                        <p:tav tm="0">
                                          <p:val>
                                            <p:fltVal val="0"/>
                                          </p:val>
                                        </p:tav>
                                        <p:tav tm="100000">
                                          <p:val>
                                            <p:strVal val="#ppt_w"/>
                                          </p:val>
                                        </p:tav>
                                      </p:tavLst>
                                    </p:anim>
                                    <p:anim calcmode="lin" valueType="num">
                                      <p:cBhvr>
                                        <p:cTn id="28" dur="1250" fill="hold"/>
                                        <p:tgtEl>
                                          <p:spTgt spid="2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75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250" fill="hold"/>
                                        <p:tgtEl>
                                          <p:spTgt spid="11"/>
                                        </p:tgtEl>
                                        <p:attrNameLst>
                                          <p:attrName>ppt_w</p:attrName>
                                        </p:attrNameLst>
                                      </p:cBhvr>
                                      <p:tavLst>
                                        <p:tav tm="0">
                                          <p:val>
                                            <p:fltVal val="0"/>
                                          </p:val>
                                        </p:tav>
                                        <p:tav tm="100000">
                                          <p:val>
                                            <p:strVal val="#ppt_w"/>
                                          </p:val>
                                        </p:tav>
                                      </p:tavLst>
                                    </p:anim>
                                    <p:anim calcmode="lin" valueType="num">
                                      <p:cBhvr>
                                        <p:cTn id="32" dur="1250" fill="hold"/>
                                        <p:tgtEl>
                                          <p:spTgt spid="11"/>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 calcmode="lin" valueType="num">
                                      <p:cBhvr>
                                        <p:cTn id="35" dur="1750" fill="hold"/>
                                        <p:tgtEl>
                                          <p:spTgt spid="17"/>
                                        </p:tgtEl>
                                        <p:attrNameLst>
                                          <p:attrName>ppt_w</p:attrName>
                                        </p:attrNameLst>
                                      </p:cBhvr>
                                      <p:tavLst>
                                        <p:tav tm="0">
                                          <p:val>
                                            <p:fltVal val="0"/>
                                          </p:val>
                                        </p:tav>
                                        <p:tav tm="100000">
                                          <p:val>
                                            <p:strVal val="#ppt_w"/>
                                          </p:val>
                                        </p:tav>
                                      </p:tavLst>
                                    </p:anim>
                                    <p:anim calcmode="lin" valueType="num">
                                      <p:cBhvr>
                                        <p:cTn id="36" dur="1750" fill="hold"/>
                                        <p:tgtEl>
                                          <p:spTgt spid="17"/>
                                        </p:tgtEl>
                                        <p:attrNameLst>
                                          <p:attrName>ppt_h</p:attrName>
                                        </p:attrNameLst>
                                      </p:cBhvr>
                                      <p:tavLst>
                                        <p:tav tm="0">
                                          <p:val>
                                            <p:fltVal val="0"/>
                                          </p:val>
                                        </p:tav>
                                        <p:tav tm="100000">
                                          <p:val>
                                            <p:strVal val="#ppt_h"/>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7" presetClass="entr" presetSubtype="0" fill="hold" grpId="0" nodeType="afterEffect">
                                  <p:stCondLst>
                                    <p:cond delay="0"/>
                                  </p:stCondLst>
                                  <p:iterate type="lt">
                                    <p:tmPct val="10000"/>
                                  </p:iterate>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anim calcmode="lin" valueType="num">
                                      <p:cBhvr>
                                        <p:cTn id="47" dur="500" fill="hold"/>
                                        <p:tgtEl>
                                          <p:spTgt spid="20"/>
                                        </p:tgtEl>
                                        <p:attrNameLst>
                                          <p:attrName>ppt_x</p:attrName>
                                        </p:attrNameLst>
                                      </p:cBhvr>
                                      <p:tavLst>
                                        <p:tav tm="0">
                                          <p:val>
                                            <p:strVal val="#ppt_x"/>
                                          </p:val>
                                        </p:tav>
                                        <p:tav tm="100000">
                                          <p:val>
                                            <p:strVal val="#ppt_x"/>
                                          </p:val>
                                        </p:tav>
                                      </p:tavLst>
                                    </p:anim>
                                    <p:anim calcmode="lin" valueType="num">
                                      <p:cBhvr>
                                        <p:cTn id="48" dur="500" fill="hold"/>
                                        <p:tgtEl>
                                          <p:spTgt spid="20"/>
                                        </p:tgtEl>
                                        <p:attrNameLst>
                                          <p:attrName>ppt_y</p:attrName>
                                        </p:attrNameLst>
                                      </p:cBhvr>
                                      <p:tavLst>
                                        <p:tav tm="0">
                                          <p:val>
                                            <p:strVal val="#ppt_y-.1"/>
                                          </p:val>
                                        </p:tav>
                                        <p:tav tm="100000">
                                          <p:val>
                                            <p:strVal val="#ppt_y"/>
                                          </p:val>
                                        </p:tav>
                                      </p:tavLst>
                                    </p:anim>
                                  </p:childTnLst>
                                </p:cTn>
                              </p:par>
                            </p:childTnLst>
                          </p:cTn>
                        </p:par>
                        <p:par>
                          <p:cTn id="49" fill="hold">
                            <p:stCondLst>
                              <p:cond delay="7900"/>
                            </p:stCondLst>
                            <p:childTnLst>
                              <p:par>
                                <p:cTn id="50" presetID="27" presetClass="emph" presetSubtype="0" repeatCount="3000" fill="remove" grpId="1" nodeType="afterEffect">
                                  <p:stCondLst>
                                    <p:cond delay="0"/>
                                  </p:stCondLst>
                                  <p:childTnLst>
                                    <p:animClr clrSpc="rgb" dir="cw">
                                      <p:cBhvr override="childStyle">
                                        <p:cTn id="51" dur="250" autoRev="1" fill="remove"/>
                                        <p:tgtEl>
                                          <p:spTgt spid="9"/>
                                        </p:tgtEl>
                                        <p:attrNameLst>
                                          <p:attrName>style.color</p:attrName>
                                        </p:attrNameLst>
                                      </p:cBhvr>
                                      <p:to>
                                        <a:schemeClr val="bg1"/>
                                      </p:to>
                                    </p:animClr>
                                    <p:animClr clrSpc="rgb" dir="cw">
                                      <p:cBhvr>
                                        <p:cTn id="52" dur="250" autoRev="1" fill="remove"/>
                                        <p:tgtEl>
                                          <p:spTgt spid="9"/>
                                        </p:tgtEl>
                                        <p:attrNameLst>
                                          <p:attrName>fillcolor</p:attrName>
                                        </p:attrNameLst>
                                      </p:cBhvr>
                                      <p:to>
                                        <a:schemeClr val="bg1"/>
                                      </p:to>
                                    </p:animClr>
                                    <p:set>
                                      <p:cBhvr>
                                        <p:cTn id="53" dur="250" autoRev="1" fill="remove"/>
                                        <p:tgtEl>
                                          <p:spTgt spid="9"/>
                                        </p:tgtEl>
                                        <p:attrNameLst>
                                          <p:attrName>fill.type</p:attrName>
                                        </p:attrNameLst>
                                      </p:cBhvr>
                                      <p:to>
                                        <p:strVal val="solid"/>
                                      </p:to>
                                    </p:set>
                                    <p:set>
                                      <p:cBhvr>
                                        <p:cTn id="54" dur="250" autoRev="1" fill="remove"/>
                                        <p:tgtEl>
                                          <p:spTgt spid="9"/>
                                        </p:tgtEl>
                                        <p:attrNameLst>
                                          <p:attrName>fill.on</p:attrName>
                                        </p:attrNameLst>
                                      </p:cBhvr>
                                      <p:to>
                                        <p:strVal val="true"/>
                                      </p:to>
                                    </p:set>
                                  </p:childTnLst>
                                </p:cTn>
                              </p:par>
                              <p:par>
                                <p:cTn id="55" presetID="27" presetClass="emph" presetSubtype="0" repeatCount="3000" fill="remove" grpId="1" nodeType="withEffect">
                                  <p:stCondLst>
                                    <p:cond delay="250"/>
                                  </p:stCondLst>
                                  <p:childTnLst>
                                    <p:animClr clrSpc="rgb" dir="cw">
                                      <p:cBhvr override="childStyle">
                                        <p:cTn id="56" dur="375" autoRev="1" fill="remove"/>
                                        <p:tgtEl>
                                          <p:spTgt spid="14"/>
                                        </p:tgtEl>
                                        <p:attrNameLst>
                                          <p:attrName>style.color</p:attrName>
                                        </p:attrNameLst>
                                      </p:cBhvr>
                                      <p:to>
                                        <a:schemeClr val="bg1"/>
                                      </p:to>
                                    </p:animClr>
                                    <p:animClr clrSpc="rgb" dir="cw">
                                      <p:cBhvr>
                                        <p:cTn id="57" dur="375" autoRev="1" fill="remove"/>
                                        <p:tgtEl>
                                          <p:spTgt spid="14"/>
                                        </p:tgtEl>
                                        <p:attrNameLst>
                                          <p:attrName>fillcolor</p:attrName>
                                        </p:attrNameLst>
                                      </p:cBhvr>
                                      <p:to>
                                        <a:schemeClr val="bg1"/>
                                      </p:to>
                                    </p:animClr>
                                    <p:set>
                                      <p:cBhvr>
                                        <p:cTn id="58" dur="375" autoRev="1" fill="remove"/>
                                        <p:tgtEl>
                                          <p:spTgt spid="14"/>
                                        </p:tgtEl>
                                        <p:attrNameLst>
                                          <p:attrName>fill.type</p:attrName>
                                        </p:attrNameLst>
                                      </p:cBhvr>
                                      <p:to>
                                        <p:strVal val="solid"/>
                                      </p:to>
                                    </p:set>
                                    <p:set>
                                      <p:cBhvr>
                                        <p:cTn id="59" dur="375" autoRev="1" fill="remove"/>
                                        <p:tgtEl>
                                          <p:spTgt spid="14"/>
                                        </p:tgtEl>
                                        <p:attrNameLst>
                                          <p:attrName>fill.on</p:attrName>
                                        </p:attrNameLst>
                                      </p:cBhvr>
                                      <p:to>
                                        <p:strVal val="true"/>
                                      </p:to>
                                    </p:set>
                                  </p:childTnLst>
                                </p:cTn>
                              </p:par>
                              <p:par>
                                <p:cTn id="60" presetID="26" presetClass="emph" presetSubtype="0" repeatCount="3000" fill="hold" grpId="1" nodeType="withEffect">
                                  <p:stCondLst>
                                    <p:cond delay="0"/>
                                  </p:stCondLst>
                                  <p:childTnLst>
                                    <p:animEffect transition="out" filter="fade">
                                      <p:cBhvr>
                                        <p:cTn id="61" dur="500" tmFilter="0, 0; .2, .5; .8, .5; 1, 0"/>
                                        <p:tgtEl>
                                          <p:spTgt spid="15"/>
                                        </p:tgtEl>
                                      </p:cBhvr>
                                    </p:animEffect>
                                    <p:animScale>
                                      <p:cBhvr>
                                        <p:cTn id="62" dur="250" autoRev="1" fill="hold"/>
                                        <p:tgtEl>
                                          <p:spTgt spid="15"/>
                                        </p:tgtEl>
                                      </p:cBhvr>
                                      <p:by x="105000" y="105000"/>
                                    </p:animScale>
                                  </p:childTnLst>
                                </p:cTn>
                              </p:par>
                              <p:par>
                                <p:cTn id="63" presetID="27" presetClass="emph" presetSubtype="0" repeatCount="3000" fill="remove" grpId="1" nodeType="withEffect">
                                  <p:stCondLst>
                                    <p:cond delay="250"/>
                                  </p:stCondLst>
                                  <p:childTnLst>
                                    <p:animClr clrSpc="rgb" dir="cw">
                                      <p:cBhvr override="childStyle">
                                        <p:cTn id="64" dur="250" autoRev="1" fill="remove"/>
                                        <p:tgtEl>
                                          <p:spTgt spid="23"/>
                                        </p:tgtEl>
                                        <p:attrNameLst>
                                          <p:attrName>style.color</p:attrName>
                                        </p:attrNameLst>
                                      </p:cBhvr>
                                      <p:to>
                                        <a:schemeClr val="bg1"/>
                                      </p:to>
                                    </p:animClr>
                                    <p:animClr clrSpc="rgb" dir="cw">
                                      <p:cBhvr>
                                        <p:cTn id="65" dur="250" autoRev="1" fill="remove"/>
                                        <p:tgtEl>
                                          <p:spTgt spid="23"/>
                                        </p:tgtEl>
                                        <p:attrNameLst>
                                          <p:attrName>fillcolor</p:attrName>
                                        </p:attrNameLst>
                                      </p:cBhvr>
                                      <p:to>
                                        <a:schemeClr val="bg1"/>
                                      </p:to>
                                    </p:animClr>
                                    <p:set>
                                      <p:cBhvr>
                                        <p:cTn id="66" dur="250" autoRev="1" fill="remove"/>
                                        <p:tgtEl>
                                          <p:spTgt spid="23"/>
                                        </p:tgtEl>
                                        <p:attrNameLst>
                                          <p:attrName>fill.type</p:attrName>
                                        </p:attrNameLst>
                                      </p:cBhvr>
                                      <p:to>
                                        <p:strVal val="solid"/>
                                      </p:to>
                                    </p:set>
                                    <p:set>
                                      <p:cBhvr>
                                        <p:cTn id="67" dur="250" autoRev="1" fill="remove"/>
                                        <p:tgtEl>
                                          <p:spTgt spid="23"/>
                                        </p:tgtEl>
                                        <p:attrNameLst>
                                          <p:attrName>fill.on</p:attrName>
                                        </p:attrNameLst>
                                      </p:cBhvr>
                                      <p:to>
                                        <p:strVal val="true"/>
                                      </p:to>
                                    </p:set>
                                  </p:childTnLst>
                                </p:cTn>
                              </p:par>
                              <p:par>
                                <p:cTn id="68" presetID="27" presetClass="emph" presetSubtype="0" repeatCount="3000" fill="remove" grpId="1" nodeType="withEffect">
                                  <p:stCondLst>
                                    <p:cond delay="250"/>
                                  </p:stCondLst>
                                  <p:childTnLst>
                                    <p:animClr clrSpc="rgb" dir="cw">
                                      <p:cBhvr override="childStyle">
                                        <p:cTn id="69" dur="250" autoRev="1" fill="remove"/>
                                        <p:tgtEl>
                                          <p:spTgt spid="17"/>
                                        </p:tgtEl>
                                        <p:attrNameLst>
                                          <p:attrName>style.color</p:attrName>
                                        </p:attrNameLst>
                                      </p:cBhvr>
                                      <p:to>
                                        <a:schemeClr val="bg1"/>
                                      </p:to>
                                    </p:animClr>
                                    <p:animClr clrSpc="rgb" dir="cw">
                                      <p:cBhvr>
                                        <p:cTn id="70" dur="250" autoRev="1" fill="remove"/>
                                        <p:tgtEl>
                                          <p:spTgt spid="17"/>
                                        </p:tgtEl>
                                        <p:attrNameLst>
                                          <p:attrName>fillcolor</p:attrName>
                                        </p:attrNameLst>
                                      </p:cBhvr>
                                      <p:to>
                                        <a:schemeClr val="bg1"/>
                                      </p:to>
                                    </p:animClr>
                                    <p:set>
                                      <p:cBhvr>
                                        <p:cTn id="71" dur="250" autoRev="1" fill="remove"/>
                                        <p:tgtEl>
                                          <p:spTgt spid="17"/>
                                        </p:tgtEl>
                                        <p:attrNameLst>
                                          <p:attrName>fill.type</p:attrName>
                                        </p:attrNameLst>
                                      </p:cBhvr>
                                      <p:to>
                                        <p:strVal val="solid"/>
                                      </p:to>
                                    </p:set>
                                    <p:set>
                                      <p:cBhvr>
                                        <p:cTn id="72" dur="250" autoRev="1" fill="remove"/>
                                        <p:tgtEl>
                                          <p:spTgt spid="17"/>
                                        </p:tgtEl>
                                        <p:attrNameLst>
                                          <p:attrName>fill.on</p:attrName>
                                        </p:attrNameLst>
                                      </p:cBhvr>
                                      <p:to>
                                        <p:strVal val="true"/>
                                      </p:to>
                                    </p:set>
                                  </p:childTnLst>
                                </p:cTn>
                              </p:par>
                              <p:par>
                                <p:cTn id="73" presetID="26" presetClass="emph" presetSubtype="0" repeatCount="3000" fill="hold" grpId="1" nodeType="withEffect">
                                  <p:stCondLst>
                                    <p:cond delay="500"/>
                                  </p:stCondLst>
                                  <p:childTnLst>
                                    <p:animEffect transition="out" filter="fade">
                                      <p:cBhvr>
                                        <p:cTn id="74" dur="500" tmFilter="0, 0; .2, .5; .8, .5; 1, 0"/>
                                        <p:tgtEl>
                                          <p:spTgt spid="11"/>
                                        </p:tgtEl>
                                      </p:cBhvr>
                                    </p:animEffect>
                                    <p:animScale>
                                      <p:cBhvr>
                                        <p:cTn id="75" dur="250" autoRev="1" fill="hold"/>
                                        <p:tgtEl>
                                          <p:spTgt spid="11"/>
                                        </p:tgtEl>
                                      </p:cBhvr>
                                      <p:by x="105000" y="105000"/>
                                    </p:animScale>
                                  </p:childTnLst>
                                </p:cTn>
                              </p:par>
                            </p:childTnLst>
                          </p:cTn>
                        </p:par>
                      </p:childTnLst>
                    </p:cTn>
                  </p:par>
                  <p:par>
                    <p:cTn id="76" fill="hold">
                      <p:stCondLst>
                        <p:cond delay="indefinite"/>
                      </p:stCondLst>
                      <p:childTnLst>
                        <p:par>
                          <p:cTn id="77" fill="hold">
                            <p:stCondLst>
                              <p:cond delay="0"/>
                            </p:stCondLst>
                            <p:childTnLst>
                              <p:par>
                                <p:cTn id="78" presetID="12" presetClass="entr" presetSubtype="2" fill="hold" grpId="0" nodeType="clickEffect">
                                  <p:stCondLst>
                                    <p:cond delay="0"/>
                                  </p:stCondLst>
                                  <p:iterate type="lt">
                                    <p:tmPct val="10000"/>
                                  </p:iterate>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500"/>
                                        <p:tgtEl>
                                          <p:spTgt spid="13"/>
                                        </p:tgtEl>
                                        <p:attrNameLst>
                                          <p:attrName>ppt_x</p:attrName>
                                        </p:attrNameLst>
                                      </p:cBhvr>
                                      <p:tavLst>
                                        <p:tav tm="0">
                                          <p:val>
                                            <p:strVal val="#ppt_x+#ppt_w*1.125000"/>
                                          </p:val>
                                        </p:tav>
                                        <p:tav tm="100000">
                                          <p:val>
                                            <p:strVal val="#ppt_x"/>
                                          </p:val>
                                        </p:tav>
                                      </p:tavLst>
                                    </p:anim>
                                    <p:animEffect transition="in" filter="wipe(left)">
                                      <p:cBhvr>
                                        <p:cTn id="81" dur="500"/>
                                        <p:tgtEl>
                                          <p:spTgt spid="13"/>
                                        </p:tgtEl>
                                      </p:cBhvr>
                                    </p:animEffect>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iterate type="lt">
                                    <p:tmPct val="10000"/>
                                  </p:iterate>
                                  <p:childTnLst>
                                    <p:set>
                                      <p:cBhvr>
                                        <p:cTn id="85" dur="1" fill="hold">
                                          <p:stCondLst>
                                            <p:cond delay="0"/>
                                          </p:stCondLst>
                                        </p:cTn>
                                        <p:tgtEl>
                                          <p:spTgt spid="16"/>
                                        </p:tgtEl>
                                        <p:attrNameLst>
                                          <p:attrName>style.visibility</p:attrName>
                                        </p:attrNameLst>
                                      </p:cBhvr>
                                      <p:to>
                                        <p:strVal val="visible"/>
                                      </p:to>
                                    </p:set>
                                    <p:anim calcmode="lin" valueType="num">
                                      <p:cBhvr additive="base">
                                        <p:cTn id="86" dur="500" fill="hold"/>
                                        <p:tgtEl>
                                          <p:spTgt spid="16"/>
                                        </p:tgtEl>
                                        <p:attrNameLst>
                                          <p:attrName>ppt_x</p:attrName>
                                        </p:attrNameLst>
                                      </p:cBhvr>
                                      <p:tavLst>
                                        <p:tav tm="0">
                                          <p:val>
                                            <p:strVal val="#ppt_x"/>
                                          </p:val>
                                        </p:tav>
                                        <p:tav tm="100000">
                                          <p:val>
                                            <p:strVal val="#ppt_x"/>
                                          </p:val>
                                        </p:tav>
                                      </p:tavLst>
                                    </p:anim>
                                    <p:anim calcmode="lin" valueType="num">
                                      <p:cBhvr additive="base">
                                        <p:cTn id="8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9" grpId="1" animBg="1"/>
      <p:bldP spid="11" grpId="0" animBg="1"/>
      <p:bldP spid="11" grpId="1" animBg="1"/>
      <p:bldP spid="14" grpId="0" animBg="1"/>
      <p:bldP spid="14" grpId="1" animBg="1"/>
      <p:bldP spid="15" grpId="0" animBg="1"/>
      <p:bldP spid="15" grpId="1" animBg="1"/>
      <p:bldP spid="17" grpId="0" animBg="1"/>
      <p:bldP spid="17" grpId="1" animBg="1"/>
      <p:bldP spid="21" grpId="0" animBg="1"/>
      <p:bldP spid="20" grpId="0"/>
      <p:bldP spid="23" grpId="0" animBg="1"/>
      <p:bldP spid="23" grpId="1" animBg="1"/>
      <p:bldP spid="13" grpId="0"/>
      <p:bldP spid="16" grpId="0"/>
    </p:bldLst>
  </p:timing>
</p:sld>
</file>

<file path=ppt/tags/tag1.xml><?xml version="1.0" encoding="utf-8"?>
<p:tagLst xmlns:p="http://schemas.openxmlformats.org/presentationml/2006/main">
  <p:tag name="ISPRING_PRESENTATION_TITLE" val="新"/>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9848</Words>
  <Application>WPS 演示</Application>
  <PresentationFormat>自定义</PresentationFormat>
  <Paragraphs>987</Paragraphs>
  <Slides>65</Slides>
  <Notes>36</Notes>
  <HiddenSlides>0</HiddenSlides>
  <MMClips>1</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65</vt:i4>
      </vt:variant>
    </vt:vector>
  </HeadingPairs>
  <TitlesOfParts>
    <vt:vector size="87" baseType="lpstr">
      <vt:lpstr>Arial</vt:lpstr>
      <vt:lpstr>宋体</vt:lpstr>
      <vt:lpstr>Wingdings</vt:lpstr>
      <vt:lpstr>阿里巴巴普惠体 Medium</vt:lpstr>
      <vt:lpstr>微软雅黑</vt:lpstr>
      <vt:lpstr>Arial Black</vt:lpstr>
      <vt:lpstr>阿里巴巴普惠体</vt:lpstr>
      <vt:lpstr>锐字荣光黑简1.0</vt:lpstr>
      <vt:lpstr>Broadway</vt:lpstr>
      <vt:lpstr>Impact</vt:lpstr>
      <vt:lpstr>Calibri</vt:lpstr>
      <vt:lpstr>Arial Unicode MS</vt:lpstr>
      <vt:lpstr>Haettenschweiler</vt:lpstr>
      <vt:lpstr>Corbel</vt:lpstr>
      <vt:lpstr>阿里巴巴普惠体 Light</vt:lpstr>
      <vt:lpstr>黑体</vt:lpstr>
      <vt:lpstr>Cooper Black</vt:lpstr>
      <vt:lpstr>Agency FB</vt:lpstr>
      <vt:lpstr>Arial</vt:lpstr>
      <vt:lpstr>方正细圆简体</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西安致远公司介绍</dc:title>
  <dc:creator/>
  <cp:category>标准文件</cp:category>
  <cp:lastModifiedBy>知足常乐</cp:lastModifiedBy>
  <cp:revision>15</cp:revision>
  <dcterms:created xsi:type="dcterms:W3CDTF">2019-04-09T13:56:00Z</dcterms:created>
  <dcterms:modified xsi:type="dcterms:W3CDTF">2025-06-20T01:56:00Z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2052-12.1.0.21171</vt:lpwstr>
  </property>
  <property fmtid="{D5CDD505-2E9C-101B-9397-08002B2CF9AE}" pid="3" name="ICV">
    <vt:lpwstr>A546320FE09341A2AB4C4E2C25001295</vt:lpwstr>
  </property>
</Properties>
</file>