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Override1.xml" ContentType="application/vnd.openxmlformats-officedocument.themeOverride+xml"/>
  <Override PartName="/ppt/viewProps.xml" ContentType="application/vnd.openxmlformats-officedocument.presentationml.viewProps+xml"/>
  <Default Extension="jpg" ContentType="image/jpeg"/>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8" r:id="rId3"/>
  </p:sldMasterIdLst>
  <p:notesMasterIdLst>
    <p:notesMasterId r:id="rId5"/>
  </p:notesMasterIdLst>
  <p:handoutMasterIdLst>
    <p:handoutMasterId r:id="rId28"/>
  </p:handoutMasterIdLst>
  <p:sldIdLst>
    <p:sldId id="256" r:id="rId4"/>
    <p:sldId id="476" r:id="rId6"/>
    <p:sldId id="477" r:id="rId7"/>
    <p:sldId id="443" r:id="rId8"/>
    <p:sldId id="445" r:id="rId9"/>
    <p:sldId id="460" r:id="rId10"/>
    <p:sldId id="461" r:id="rId11"/>
    <p:sldId id="444" r:id="rId12"/>
    <p:sldId id="446" r:id="rId13"/>
    <p:sldId id="479" r:id="rId14"/>
    <p:sldId id="447" r:id="rId15"/>
    <p:sldId id="448" r:id="rId16"/>
    <p:sldId id="432" r:id="rId17"/>
    <p:sldId id="478" r:id="rId18"/>
    <p:sldId id="480" r:id="rId19"/>
    <p:sldId id="437" r:id="rId20"/>
    <p:sldId id="438" r:id="rId21"/>
    <p:sldId id="265" r:id="rId22"/>
    <p:sldId id="288" r:id="rId23"/>
    <p:sldId id="266" r:id="rId24"/>
    <p:sldId id="267" r:id="rId25"/>
    <p:sldId id="268" r:id="rId26"/>
    <p:sldId id="263" r:id="rId27"/>
  </p:sldIdLst>
  <p:sldSz cx="24385270" cy="13717270"/>
  <p:notesSz cx="9144000" cy="6858000"/>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PTer_Tang" initials="P"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1D59"/>
    <a:srgbClr val="0C1A56"/>
    <a:srgbClr val="0C1A54"/>
    <a:srgbClr val="0C1D58"/>
    <a:srgbClr val="DA251D"/>
    <a:srgbClr val="FFFFFF"/>
    <a:srgbClr val="B34A47"/>
    <a:srgbClr val="DCDDDD"/>
    <a:srgbClr val="0193DD"/>
    <a:srgbClr val="01ADA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9038" autoAdjust="0"/>
  </p:normalViewPr>
  <p:slideViewPr>
    <p:cSldViewPr>
      <p:cViewPr varScale="1">
        <p:scale>
          <a:sx n="57" d="100"/>
          <a:sy n="57" d="100"/>
        </p:scale>
        <p:origin x="456" y="84"/>
      </p:cViewPr>
      <p:guideLst>
        <p:guide orient="horz" pos="4320"/>
        <p:guide pos="7640"/>
      </p:guideLst>
    </p:cSldViewPr>
  </p:slideViewPr>
  <p:notesTextViewPr>
    <p:cViewPr>
      <p:scale>
        <a:sx n="100" d="100"/>
        <a:sy n="100" d="100"/>
      </p:scale>
      <p:origin x="0" y="0"/>
    </p:cViewPr>
  </p:notesTextViewPr>
  <p:notesViewPr>
    <p:cSldViewPr>
      <p:cViewPr varScale="1">
        <p:scale>
          <a:sx n="116" d="100"/>
          <a:sy n="116" d="100"/>
        </p:scale>
        <p:origin x="1524" y="90"/>
      </p:cViewPr>
      <p:guideLst>
        <p:guide orient="horz" pos="2160"/>
        <p:guide pos="2864"/>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gs" Target="tags/tag15.xml"/><Relationship Id="rId32" Type="http://schemas.openxmlformats.org/officeDocument/2006/relationships/commentAuthors" Target="commentAuthors.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Master" Target="slideMasters/slideMaster2.xml"/><Relationship Id="rId29" Type="http://schemas.openxmlformats.org/officeDocument/2006/relationships/presProps" Target="presProps.xml"/><Relationship Id="rId28" Type="http://schemas.openxmlformats.org/officeDocument/2006/relationships/handoutMaster" Target="handoutMasters/handoutMaster1.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5179484" y="0"/>
            <a:ext cx="3962400" cy="342900"/>
          </a:xfrm>
          <a:prstGeom prst="rect">
            <a:avLst/>
          </a:prstGeom>
        </p:spPr>
        <p:txBody>
          <a:bodyPr vert="horz" lIns="91440" tIns="45720" rIns="91440" bIns="45720" rtlCol="0"/>
          <a:lstStyle>
            <a:lvl1pPr algn="r">
              <a:defRPr sz="1200"/>
            </a:lvl1pPr>
          </a:lstStyle>
          <a:p>
            <a:fld id="{F38849BA-D8C5-48B2-B57C-135F48938702}" type="datetimeFigureOut">
              <a:rPr lang="zh-CN" altLang="en-US" smtClean="0"/>
            </a:fld>
            <a:endParaRPr lang="zh-CN" altLang="en-US"/>
          </a:p>
        </p:txBody>
      </p:sp>
      <p:sp>
        <p:nvSpPr>
          <p:cNvPr id="4" name="页脚占位符 3"/>
          <p:cNvSpPr>
            <a:spLocks noGrp="1"/>
          </p:cNvSpPr>
          <p:nvPr>
            <p:ph type="ftr" sz="quarter" idx="2"/>
          </p:nvPr>
        </p:nvSpPr>
        <p:spPr>
          <a:xfrm>
            <a:off x="0" y="6513910"/>
            <a:ext cx="3962400" cy="3429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5179484" y="6513910"/>
            <a:ext cx="3962400" cy="342900"/>
          </a:xfrm>
          <a:prstGeom prst="rect">
            <a:avLst/>
          </a:prstGeom>
        </p:spPr>
        <p:txBody>
          <a:bodyPr vert="horz" lIns="91440" tIns="45720" rIns="91440" bIns="45720" rtlCol="0" anchor="b"/>
          <a:lstStyle>
            <a:lvl1pPr algn="r">
              <a:defRPr sz="1200"/>
            </a:lvl1pPr>
          </a:lstStyle>
          <a:p>
            <a:fld id="{49DB4F31-D439-425A-AF4B-820444287A71}"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4828216-E203-4642-AE59-3B45BFBD81A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286000" y="514350"/>
            <a:ext cx="4572000" cy="257175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0C0EC9D6-1F80-451F-B06E-2809CA77F39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C0EC9D6-1F80-451F-B06E-2809CA77F39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0C0EC9D6-1F80-451F-B06E-2809CA77F39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C0EC9D6-1F80-451F-B06E-2809CA77F39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0C0EC9D6-1F80-451F-B06E-2809CA77F39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en-US" altLang="zh-CN" dirty="0"/>
          </a:p>
          <a:p>
            <a:endParaRPr lang="zh-CN" altLang="en-US" dirty="0"/>
          </a:p>
        </p:txBody>
      </p:sp>
      <p:sp>
        <p:nvSpPr>
          <p:cNvPr id="4" name="灯片编号占位符 3"/>
          <p:cNvSpPr>
            <a:spLocks noGrp="1"/>
          </p:cNvSpPr>
          <p:nvPr>
            <p:ph type="sldNum" sz="quarter" idx="10"/>
          </p:nvPr>
        </p:nvSpPr>
        <p:spPr/>
        <p:txBody>
          <a:bodyPr/>
          <a:lstStyle/>
          <a:p>
            <a:fld id="{0C0EC9D6-1F80-451F-B06E-2809CA77F39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95600" y="830263"/>
            <a:ext cx="3989388" cy="22447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1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1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95600" y="830263"/>
            <a:ext cx="3989388" cy="22447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1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1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95600" y="830263"/>
            <a:ext cx="3989388" cy="22447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1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1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95600" y="830263"/>
            <a:ext cx="3989388" cy="22447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1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1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895600" y="830263"/>
            <a:ext cx="3989388" cy="2244725"/>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85D0DACE-38E0-42D2-9336-2B707D34BC6D}" type="slidenum">
              <a:rPr kumimoji="0" lang="zh-CN" altLang="en-US" sz="1100" b="0" i="0" u="none" strike="noStrike" kern="1200" cap="none" spc="0" normalizeH="0" baseline="0" noProof="0" smtClean="0">
                <a:ln>
                  <a:noFill/>
                </a:ln>
                <a:solidFill>
                  <a:prstClr val="black"/>
                </a:solidFill>
                <a:effectLst/>
                <a:uLnTx/>
                <a:uFillTx/>
                <a:latin typeface="等线" panose="02010600030101010101" pitchFamily="2" charset="-122"/>
                <a:ea typeface="等线" panose="02010600030101010101" pitchFamily="2" charset="-122"/>
                <a:cs typeface="+mn-cs"/>
              </a:rPr>
            </a:fld>
            <a:endParaRPr kumimoji="0" lang="zh-CN" altLang="en-US" sz="1100" b="0" i="0" u="none" strike="noStrike" kern="1200" cap="none" spc="0" normalizeH="0" baseline="0" noProof="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5" Type="http://schemas.openxmlformats.org/officeDocument/2006/relationships/image" Target="../media/image3.png"/><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3200609" y="4774041"/>
            <a:ext cx="17984371" cy="3292221"/>
          </a:xfrm>
          <a:solidFill>
            <a:srgbClr val="FFFFFF"/>
          </a:solidFill>
          <a:ln w="38100">
            <a:solidFill>
              <a:srgbClr val="404040"/>
            </a:solidFill>
          </a:ln>
        </p:spPr>
        <p:txBody>
          <a:bodyPr lIns="274320" rIns="274320" anchor="ctr" anchorCtr="1">
            <a:normAutofit/>
          </a:bodyPr>
          <a:lstStyle>
            <a:lvl1pPr algn="ctr">
              <a:defRPr sz="7600">
                <a:solidFill>
                  <a:srgbClr val="262626"/>
                </a:solidFill>
              </a:defRPr>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5390739" y="8706096"/>
            <a:ext cx="13604110" cy="2480075"/>
          </a:xfrm>
          <a:noFill/>
        </p:spPr>
        <p:txBody>
          <a:bodyPr>
            <a:normAutofit/>
          </a:bodyPr>
          <a:lstStyle>
            <a:lvl1pPr marL="0" indent="0" algn="ctr">
              <a:buNone/>
              <a:defRPr sz="4000">
                <a:solidFill>
                  <a:schemeClr val="tx1">
                    <a:lumMod val="75000"/>
                    <a:lumOff val="25000"/>
                  </a:schemeClr>
                </a:solidFill>
              </a:defRPr>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1435" indent="0" algn="ctr">
              <a:buNone/>
              <a:defRPr sz="3200"/>
            </a:lvl8pPr>
            <a:lvl9pPr marL="7315835" indent="0" algn="ctr">
              <a:buNone/>
              <a:defRPr sz="3200"/>
            </a:lvl9pPr>
          </a:lstStyle>
          <a:p>
            <a:r>
              <a:rPr lang="zh-CN" altLang="en-US"/>
              <a:t>单击以编辑母版副标题样式</a:t>
            </a:r>
            <a:endParaRPr lang="en-US" dirty="0"/>
          </a:p>
        </p:txBody>
      </p:sp>
      <p:sp>
        <p:nvSpPr>
          <p:cNvPr id="7" name="Date Placeholder 6"/>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1970470" y="12691442"/>
            <a:ext cx="2393734" cy="760331"/>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49EC9E3-82BB-4B17-9263-04FE9E828928}" type="slidenum">
              <a:rPr lang="zh-CN" altLang="en-US" smtClean="0"/>
            </a:fld>
            <a:endParaRPr lang="zh-CN" altLang="en-US"/>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210196" y="13016263"/>
            <a:ext cx="2207965" cy="701325"/>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3200609" y="4774041"/>
            <a:ext cx="17984371" cy="3292221"/>
          </a:xfrm>
          <a:solidFill>
            <a:srgbClr val="FFFFFF"/>
          </a:solidFill>
          <a:ln w="38100">
            <a:solidFill>
              <a:srgbClr val="404040"/>
            </a:solidFill>
          </a:ln>
        </p:spPr>
        <p:txBody>
          <a:bodyPr lIns="274320" rIns="274320" anchor="ctr" anchorCtr="1">
            <a:normAutofit/>
          </a:bodyPr>
          <a:lstStyle>
            <a:lvl1pPr>
              <a:defRPr sz="7600">
                <a:solidFill>
                  <a:srgbClr val="262626"/>
                </a:solidFill>
              </a:defRPr>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5390739" y="8705938"/>
            <a:ext cx="13604110" cy="2530457"/>
          </a:xfrm>
        </p:spPr>
        <p:txBody>
          <a:bodyPr anchor="t" anchorCtr="1">
            <a:normAutofit/>
          </a:bodyPr>
          <a:lstStyle>
            <a:lvl1pPr marL="0" indent="0">
              <a:buNone/>
              <a:defRPr sz="40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1435" indent="0">
              <a:buNone/>
              <a:defRPr sz="3200">
                <a:solidFill>
                  <a:schemeClr val="tx1">
                    <a:tint val="75000"/>
                  </a:schemeClr>
                </a:solidFill>
              </a:defRPr>
            </a:lvl8pPr>
            <a:lvl9pPr marL="7315835" indent="0">
              <a:buNone/>
              <a:defRPr sz="3200">
                <a:solidFill>
                  <a:schemeClr val="tx1">
                    <a:tint val="75000"/>
                  </a:schemeClr>
                </a:solidFill>
              </a:defRPr>
            </a:lvl9pPr>
          </a:lstStyle>
          <a:p>
            <a:pPr lvl="0"/>
            <a:r>
              <a:rPr lang="zh-CN" altLang="en-US"/>
              <a:t>编辑母版文本样式</a:t>
            </a:r>
            <a:endParaRPr lang="zh-CN" altLang="en-US"/>
          </a:p>
        </p:txBody>
      </p:sp>
      <p:sp>
        <p:nvSpPr>
          <p:cNvPr id="7" name="Date Placeholder 6"/>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49EC9E3-82BB-4B17-9263-04FE9E828928}" type="slidenum">
              <a:rPr lang="zh-CN" altLang="en-US" smtClean="0"/>
            </a:fld>
            <a:endParaRPr lang="zh-CN" altLang="en-US"/>
          </a:p>
        </p:txBody>
      </p:sp>
      <p:pic>
        <p:nvPicPr>
          <p:cNvPr id="10" name="图片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712233" y="13198762"/>
            <a:ext cx="1658261" cy="526720"/>
          </a:xfrm>
          <a:prstGeom prst="rect">
            <a:avLst/>
          </a:prstGeom>
        </p:spPr>
      </p:pic>
      <p:pic>
        <p:nvPicPr>
          <p:cNvPr id="11" name="图片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3164031" y="5276699"/>
            <a:ext cx="8544098" cy="620468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12677457" y="5276699"/>
            <a:ext cx="8541050" cy="6204682"/>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8" name="Date Placeholder 7"/>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9" name="Footer Placeholder 8"/>
          <p:cNvSpPr>
            <a:spLocks noGrp="1"/>
          </p:cNvSpPr>
          <p:nvPr>
            <p:ph type="ftr" sz="quarter" idx="11"/>
          </p:nvPr>
        </p:nvSpPr>
        <p:spPr/>
        <p:txBody>
          <a:bodyPr/>
          <a:lstStyle/>
          <a:p>
            <a:endParaRPr lang="zh-CN" altLang="en-US"/>
          </a:p>
        </p:txBody>
      </p:sp>
      <p:sp>
        <p:nvSpPr>
          <p:cNvPr id="10" name="Slide Number Placeholder 9"/>
          <p:cNvSpPr>
            <a:spLocks noGrp="1"/>
          </p:cNvSpPr>
          <p:nvPr>
            <p:ph type="sldNum" sz="quarter" idx="12"/>
          </p:nvPr>
        </p:nvSpPr>
        <p:spPr/>
        <p:txBody>
          <a:bodyPr/>
          <a:lstStyle/>
          <a:p>
            <a:fld id="{C49EC9E3-82BB-4B17-9263-04FE9E828928}" type="slidenum">
              <a:rPr lang="zh-CN" altLang="en-US" smtClean="0"/>
            </a:fld>
            <a:endParaRPr lang="zh-CN" altLang="en-US"/>
          </a:p>
        </p:txBody>
      </p:sp>
      <p:pic>
        <p:nvPicPr>
          <p:cNvPr id="11" name="图片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3167078" y="4627403"/>
            <a:ext cx="8541052" cy="1408337"/>
          </a:xfrm>
        </p:spPr>
        <p:txBody>
          <a:bodyPr anchor="b" anchorCtr="1">
            <a:normAutofit/>
          </a:bodyPr>
          <a:lstStyle>
            <a:lvl1pPr marL="0" indent="0" algn="ctr">
              <a:buNone/>
              <a:defRPr sz="3800" b="0" cap="all" spc="200" baseline="0">
                <a:solidFill>
                  <a:schemeClr val="accent2">
                    <a:lumMod val="75000"/>
                  </a:schemeClr>
                </a:solidFill>
              </a:defRPr>
            </a:lvl1pPr>
            <a:lvl2pPr marL="914400" indent="0">
              <a:buNone/>
              <a:defRPr sz="38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1435" indent="0">
              <a:buNone/>
              <a:defRPr sz="3200" b="1"/>
            </a:lvl8pPr>
            <a:lvl9pPr marL="7315835" indent="0">
              <a:buNone/>
              <a:defRPr sz="3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3167078" y="6287228"/>
            <a:ext cx="8541052" cy="5194153"/>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6" name="Content Placeholder 5"/>
          <p:cNvSpPr>
            <a:spLocks noGrp="1"/>
          </p:cNvSpPr>
          <p:nvPr>
            <p:ph sz="quarter" idx="4" hasCustomPrompt="1"/>
          </p:nvPr>
        </p:nvSpPr>
        <p:spPr>
          <a:xfrm>
            <a:off x="12677458" y="6287228"/>
            <a:ext cx="8507522" cy="5194153"/>
          </a:xfrm>
        </p:spPr>
        <p:txBody>
          <a:bodyPr/>
          <a:lstStyle>
            <a:lvl5pPr>
              <a:defRPr/>
            </a:lvl5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11" name="Text Placeholder 4"/>
          <p:cNvSpPr>
            <a:spLocks noGrp="1"/>
          </p:cNvSpPr>
          <p:nvPr>
            <p:ph type="body" sz="quarter" idx="13" hasCustomPrompt="1"/>
          </p:nvPr>
        </p:nvSpPr>
        <p:spPr>
          <a:xfrm>
            <a:off x="12677458" y="4627403"/>
            <a:ext cx="8541052" cy="1408337"/>
          </a:xfrm>
        </p:spPr>
        <p:txBody>
          <a:bodyPr anchor="b" anchorCtr="1">
            <a:normAutofit/>
          </a:bodyPr>
          <a:lstStyle>
            <a:lvl1pPr marL="0" indent="0" algn="ctr">
              <a:buNone/>
              <a:defRPr sz="3800" b="0" cap="all" spc="200" baseline="0">
                <a:solidFill>
                  <a:schemeClr val="accent2">
                    <a:lumMod val="75000"/>
                  </a:schemeClr>
                </a:solidFill>
              </a:defRPr>
            </a:lvl1pPr>
            <a:lvl2pPr marL="914400" indent="0">
              <a:buNone/>
              <a:defRPr sz="38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1435" indent="0">
              <a:buNone/>
              <a:defRPr sz="3200" b="1"/>
            </a:lvl8pPr>
            <a:lvl9pPr marL="7315835" indent="0">
              <a:buNone/>
              <a:defRPr sz="3200" b="1"/>
            </a:lvl9pPr>
          </a:lstStyle>
          <a:p>
            <a:pPr lvl="0"/>
            <a:r>
              <a:rPr lang="zh-CN" altLang="en-US"/>
              <a:t>编辑母版文本样式</a:t>
            </a:r>
            <a:endParaRPr lang="zh-CN" altLang="en-US"/>
          </a:p>
        </p:txBody>
      </p:sp>
      <p:sp>
        <p:nvSpPr>
          <p:cNvPr id="7" name="Date Placeholder 6"/>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C49EC9E3-82BB-4B17-9263-04FE9E828928}" type="slidenum">
              <a:rPr lang="zh-CN" altLang="en-US" smtClean="0"/>
            </a:fld>
            <a:endParaRPr lang="zh-CN" altLang="en-US"/>
          </a:p>
        </p:txBody>
      </p:sp>
      <p:sp>
        <p:nvSpPr>
          <p:cNvPr id="10" name="Title 9"/>
          <p:cNvSpPr>
            <a:spLocks noGrp="1"/>
          </p:cNvSpPr>
          <p:nvPr>
            <p:ph type="title"/>
          </p:nvPr>
        </p:nvSpPr>
        <p:spPr/>
        <p:txBody>
          <a:bodyPr/>
          <a:lstStyle/>
          <a:p>
            <a:r>
              <a:rPr lang="zh-CN" altLang="en-US"/>
              <a:t>单击此处编辑母版标题样式</a:t>
            </a:r>
            <a:endParaRPr lang="en-US" dirty="0"/>
          </a:p>
        </p:txBody>
      </p:sp>
      <p:pic>
        <p:nvPicPr>
          <p:cNvPr id="12" name="图片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C49EC9E3-82BB-4B17-9263-04FE9E828928}" type="slidenum">
              <a:rPr lang="zh-CN" altLang="en-US" smtClean="0"/>
            </a:fld>
            <a:endParaRPr lang="zh-CN" altLang="en-US"/>
          </a:p>
        </p:txBody>
      </p:sp>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C49EC9E3-82BB-4B17-9263-04FE9E828928}" type="slidenum">
              <a:rPr lang="zh-CN" altLang="en-US" smtClean="0"/>
            </a:fld>
            <a:endParaRPr lang="zh-CN" altLang="en-US"/>
          </a:p>
        </p:txBody>
      </p:sp>
      <p:pic>
        <p:nvPicPr>
          <p:cNvPr id="5" name="图片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6" name="Rectangle 25"/>
          <p:cNvSpPr/>
          <p:nvPr/>
        </p:nvSpPr>
        <p:spPr>
          <a:xfrm>
            <a:off x="0" y="0"/>
            <a:ext cx="12192794" cy="13717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609449" y="4488177"/>
            <a:ext cx="8973896" cy="2283258"/>
          </a:xfrm>
          <a:solidFill>
            <a:srgbClr val="FFFFFF"/>
          </a:solidFill>
          <a:ln>
            <a:solidFill>
              <a:srgbClr val="404040"/>
            </a:solidFill>
          </a:ln>
        </p:spPr>
        <p:txBody>
          <a:bodyPr anchor="ctr" anchorCtr="1">
            <a:normAutofit/>
          </a:bodyPr>
          <a:lstStyle>
            <a:lvl1pPr>
              <a:defRPr sz="4400">
                <a:solidFill>
                  <a:srgbClr val="262626"/>
                </a:solidFill>
              </a:defRPr>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13473038" y="1609531"/>
            <a:ext cx="9632307" cy="10498527"/>
          </a:xfrm>
        </p:spPr>
        <p:txBody>
          <a:bodyPr>
            <a:normAutofit/>
          </a:bodyPr>
          <a:lstStyle>
            <a:lvl1pPr>
              <a:defRPr sz="3800">
                <a:solidFill>
                  <a:schemeClr val="tx1"/>
                </a:solidFill>
              </a:defRPr>
            </a:lvl1pPr>
            <a:lvl2pPr>
              <a:defRPr sz="3200">
                <a:solidFill>
                  <a:schemeClr val="tx1"/>
                </a:solidFill>
              </a:defRPr>
            </a:lvl2pPr>
            <a:lvl3pPr>
              <a:defRPr sz="3200">
                <a:solidFill>
                  <a:schemeClr val="tx1"/>
                </a:solidFill>
              </a:defRPr>
            </a:lvl3pPr>
            <a:lvl4pPr>
              <a:defRPr sz="3200">
                <a:solidFill>
                  <a:schemeClr val="tx1"/>
                </a:solidFill>
              </a:defRPr>
            </a:lvl4pPr>
            <a:lvl5pPr>
              <a:defRPr sz="3200">
                <a:solidFill>
                  <a:schemeClr val="tx1"/>
                </a:solidFill>
              </a:defRPr>
            </a:lvl5pPr>
            <a:lvl6pPr>
              <a:defRPr sz="3200"/>
            </a:lvl6pPr>
            <a:lvl7pPr>
              <a:defRPr sz="3200"/>
            </a:lvl7pPr>
            <a:lvl8pPr>
              <a:defRPr sz="3200"/>
            </a:lvl8pPr>
            <a:lvl9pPr>
              <a:defRPr sz="32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2231281" y="7100658"/>
            <a:ext cx="7590014" cy="4388580"/>
          </a:xfrm>
        </p:spPr>
        <p:txBody>
          <a:bodyPr anchor="t" anchorCtr="1">
            <a:normAutofit/>
          </a:bodyPr>
          <a:lstStyle>
            <a:lvl1pPr marL="0" indent="0" algn="ctr">
              <a:buNone/>
              <a:defRPr sz="3000">
                <a:solidFill>
                  <a:srgbClr val="FFFFFF"/>
                </a:solidFill>
              </a:defRPr>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1435" indent="0">
              <a:buNone/>
              <a:defRPr sz="2000"/>
            </a:lvl8pPr>
            <a:lvl9pPr marL="7315835" indent="0">
              <a:buNone/>
              <a:defRPr sz="2000"/>
            </a:lvl9pPr>
          </a:lstStyle>
          <a:p>
            <a:pPr lvl="0"/>
            <a:r>
              <a:rPr lang="zh-CN" altLang="en-US"/>
              <a:t>编辑母版文本样式</a:t>
            </a:r>
            <a:endParaRPr lang="zh-CN" altLang="en-US"/>
          </a:p>
        </p:txBody>
      </p:sp>
      <p:sp>
        <p:nvSpPr>
          <p:cNvPr id="9" name="Date Placeholder 8"/>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10" name="Footer Placeholder 9"/>
          <p:cNvSpPr>
            <a:spLocks noGrp="1"/>
          </p:cNvSpPr>
          <p:nvPr>
            <p:ph type="ftr" sz="quarter" idx="11"/>
          </p:nvPr>
        </p:nvSpPr>
        <p:spPr>
          <a:xfrm>
            <a:off x="1609450" y="12473860"/>
            <a:ext cx="10250262" cy="640154"/>
          </a:xfrm>
        </p:spPr>
        <p:txBody>
          <a:bodyPr/>
          <a:lstStyle>
            <a:lvl1pPr>
              <a:defRPr>
                <a:solidFill>
                  <a:srgbClr val="FFFFFF">
                    <a:alpha val="70000"/>
                  </a:srgbClr>
                </a:solidFill>
              </a:defRPr>
            </a:lvl1pPr>
          </a:lstStyle>
          <a:p>
            <a:endParaRPr lang="zh-CN" altLang="en-US"/>
          </a:p>
        </p:txBody>
      </p:sp>
      <p:sp>
        <p:nvSpPr>
          <p:cNvPr id="11" name="Slide Number Placeholder 10"/>
          <p:cNvSpPr>
            <a:spLocks noGrp="1"/>
          </p:cNvSpPr>
          <p:nvPr>
            <p:ph type="sldNum" sz="quarter" idx="12"/>
          </p:nvPr>
        </p:nvSpPr>
        <p:spPr/>
        <p:txBody>
          <a:bodyPr/>
          <a:lstStyle/>
          <a:p>
            <a:fld id="{C49EC9E3-82BB-4B17-9263-04FE9E82892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8" name="Rectangle 17"/>
          <p:cNvSpPr/>
          <p:nvPr/>
        </p:nvSpPr>
        <p:spPr>
          <a:xfrm>
            <a:off x="1" y="0"/>
            <a:ext cx="12192792" cy="137175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1617152" y="4488175"/>
            <a:ext cx="8990581" cy="2269543"/>
          </a:xfrm>
          <a:solidFill>
            <a:srgbClr val="FFFFFF"/>
          </a:solidFill>
          <a:ln>
            <a:solidFill>
              <a:srgbClr val="404040"/>
            </a:solidFill>
          </a:ln>
        </p:spPr>
        <p:txBody>
          <a:bodyPr anchor="ctr" anchorCtr="1">
            <a:noAutofit/>
          </a:bodyPr>
          <a:lstStyle>
            <a:lvl1pPr>
              <a:defRPr sz="4400">
                <a:solidFill>
                  <a:srgbClr val="262626"/>
                </a:solidFill>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2192793" y="0"/>
            <a:ext cx="12204989" cy="13717588"/>
          </a:xfrm>
          <a:solidFill>
            <a:schemeClr val="bg1">
              <a:lumMod val="75000"/>
            </a:schemeClr>
          </a:solidFill>
        </p:spPr>
        <p:txBody>
          <a:bodyPr anchor="t"/>
          <a:lstStyle>
            <a:lvl1pPr marL="0" indent="0">
              <a:buNone/>
              <a:defRPr sz="6400">
                <a:solidFill>
                  <a:schemeClr val="bg1">
                    <a:lumMod val="85000"/>
                    <a:lumOff val="15000"/>
                  </a:schemeClr>
                </a:solidFill>
              </a:defRPr>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1435" indent="0">
              <a:buNone/>
              <a:defRPr sz="4000"/>
            </a:lvl8pPr>
            <a:lvl9pPr marL="7315835" indent="0">
              <a:buNone/>
              <a:defRPr sz="4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2231281" y="7100659"/>
            <a:ext cx="7590014" cy="4388582"/>
          </a:xfrm>
        </p:spPr>
        <p:txBody>
          <a:bodyPr anchor="t" anchorCtr="1">
            <a:normAutofit/>
          </a:bodyPr>
          <a:lstStyle>
            <a:lvl1pPr marL="0" indent="0" algn="ctr">
              <a:buNone/>
              <a:defRPr sz="3000">
                <a:solidFill>
                  <a:srgbClr val="FFFFFF"/>
                </a:solidFill>
              </a:defRPr>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1435" indent="0">
              <a:buNone/>
              <a:defRPr sz="2000"/>
            </a:lvl8pPr>
            <a:lvl9pPr marL="7315835" indent="0">
              <a:buNone/>
              <a:defRPr sz="2000"/>
            </a:lvl9pPr>
          </a:lstStyle>
          <a:p>
            <a:pPr lvl="0"/>
            <a:r>
              <a:rPr lang="zh-CN" altLang="en-US"/>
              <a:t>编辑母版文本样式</a:t>
            </a:r>
            <a:endParaRPr lang="zh-CN" altLang="en-US"/>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fld id="{50CE9D18-2199-4599-9FBE-7049C553B42C}" type="datetimeFigureOut">
              <a:rPr lang="zh-CN" altLang="en-US" smtClean="0"/>
            </a:fld>
            <a:endParaRPr lang="zh-CN" altLang="en-US"/>
          </a:p>
        </p:txBody>
      </p:sp>
      <p:sp>
        <p:nvSpPr>
          <p:cNvPr id="9" name="Footer Placeholder 8"/>
          <p:cNvSpPr>
            <a:spLocks noGrp="1"/>
          </p:cNvSpPr>
          <p:nvPr>
            <p:ph type="ftr" sz="quarter" idx="11"/>
          </p:nvPr>
        </p:nvSpPr>
        <p:spPr>
          <a:xfrm>
            <a:off x="1609450" y="12473860"/>
            <a:ext cx="10250262" cy="640154"/>
          </a:xfrm>
        </p:spPr>
        <p:txBody>
          <a:bodyPr/>
          <a:lstStyle>
            <a:lvl1pPr>
              <a:defRPr>
                <a:solidFill>
                  <a:srgbClr val="FFFFFF">
                    <a:alpha val="70000"/>
                  </a:srgbClr>
                </a:solidFill>
              </a:defRPr>
            </a:lvl1pPr>
          </a:lstStyle>
          <a:p>
            <a:endParaRPr lang="zh-CN" altLang="en-US"/>
          </a:p>
        </p:txBody>
      </p:sp>
      <p:sp>
        <p:nvSpPr>
          <p:cNvPr id="10" name="Slide Number Placeholder 9"/>
          <p:cNvSpPr>
            <a:spLocks noGrp="1"/>
          </p:cNvSpPr>
          <p:nvPr>
            <p:ph type="sldNum" sz="quarter" idx="12"/>
          </p:nvPr>
        </p:nvSpPr>
        <p:spPr/>
        <p:txBody>
          <a:bodyPr/>
          <a:lstStyle/>
          <a:p>
            <a:fld id="{C49EC9E3-82BB-4B17-9263-04FE9E82892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49EC9E3-82BB-4B17-9263-04FE9E82892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307351" y="1874737"/>
            <a:ext cx="2597385" cy="9968114"/>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4462564" y="1874737"/>
            <a:ext cx="12397785" cy="9968114"/>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50CE9D18-2199-4599-9FBE-7049C553B42C}"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C49EC9E3-82BB-4B17-9263-04FE9E828928}"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med">
        <p14:prism/>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Blank-2">
    <p:spTree>
      <p:nvGrpSpPr>
        <p:cNvPr id="1" name=""/>
        <p:cNvGrpSpPr/>
        <p:nvPr/>
      </p:nvGrpSpPr>
      <p:grpSpPr>
        <a:xfrm>
          <a:off x="0" y="0"/>
          <a:ext cx="0" cy="0"/>
          <a:chOff x="0" y="0"/>
          <a:chExt cx="0" cy="0"/>
        </a:xfrm>
      </p:grpSpPr>
    </p:spTree>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Blank-2">
    <p:spTree>
      <p:nvGrpSpPr>
        <p:cNvPr id="1" name=""/>
        <p:cNvGrpSpPr/>
        <p:nvPr/>
      </p:nvGrpSpPr>
      <p:grpSpPr>
        <a:xfrm>
          <a:off x="0" y="0"/>
          <a:ext cx="0" cy="0"/>
          <a:chOff x="0" y="0"/>
          <a:chExt cx="0" cy="0"/>
        </a:xfrm>
      </p:grpSpPr>
      <p:grpSp>
        <p:nvGrpSpPr>
          <p:cNvPr id="7" name="Group 6"/>
          <p:cNvGrpSpPr/>
          <p:nvPr userDrawn="1"/>
        </p:nvGrpSpPr>
        <p:grpSpPr>
          <a:xfrm>
            <a:off x="7887677" y="3130712"/>
            <a:ext cx="17466992" cy="13231143"/>
            <a:chOff x="3943629" y="1765230"/>
            <a:chExt cx="8733041" cy="6614959"/>
          </a:xfrm>
        </p:grpSpPr>
        <p:sp>
          <p:nvSpPr>
            <p:cNvPr id="8" name="Donut 7"/>
            <p:cNvSpPr/>
            <p:nvPr userDrawn="1"/>
          </p:nvSpPr>
          <p:spPr>
            <a:xfrm rot="6104502">
              <a:off x="10513894" y="4182360"/>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9" name="Donut 8"/>
            <p:cNvSpPr/>
            <p:nvPr userDrawn="1"/>
          </p:nvSpPr>
          <p:spPr>
            <a:xfrm rot="6104502">
              <a:off x="11635129" y="323203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10" name="Donut 9"/>
            <p:cNvSpPr/>
            <p:nvPr userDrawn="1"/>
          </p:nvSpPr>
          <p:spPr>
            <a:xfrm rot="6104502">
              <a:off x="4885213" y="5754088"/>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11" name="Donut 10"/>
            <p:cNvSpPr/>
            <p:nvPr userDrawn="1"/>
          </p:nvSpPr>
          <p:spPr>
            <a:xfrm rot="6104502">
              <a:off x="9890317" y="632831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12" name="Donut 11"/>
            <p:cNvSpPr/>
            <p:nvPr userDrawn="1"/>
          </p:nvSpPr>
          <p:spPr>
            <a:xfrm rot="6104502">
              <a:off x="11280398" y="277344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13" name="Oval 12"/>
            <p:cNvSpPr/>
            <p:nvPr userDrawn="1"/>
          </p:nvSpPr>
          <p:spPr>
            <a:xfrm rot="6104502">
              <a:off x="11255956" y="4096902"/>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14" name="Oval 13"/>
            <p:cNvSpPr/>
            <p:nvPr userDrawn="1"/>
          </p:nvSpPr>
          <p:spPr>
            <a:xfrm rot="6104502">
              <a:off x="10988857" y="3411415"/>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15" name="Donut 14"/>
            <p:cNvSpPr/>
            <p:nvPr userDrawn="1"/>
          </p:nvSpPr>
          <p:spPr>
            <a:xfrm rot="20504502">
              <a:off x="8157576" y="4967821"/>
              <a:ext cx="1778283" cy="1778283"/>
            </a:xfrm>
            <a:prstGeom prst="donut">
              <a:avLst>
                <a:gd name="adj" fmla="val 15926"/>
              </a:avLst>
            </a:prstGeom>
            <a:solidFill>
              <a:schemeClr val="bg1">
                <a:lumMod val="95000"/>
                <a:alpha val="42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16" name="Donut 15"/>
            <p:cNvSpPr/>
            <p:nvPr userDrawn="1"/>
          </p:nvSpPr>
          <p:spPr>
            <a:xfrm rot="20504502">
              <a:off x="5967631" y="5517505"/>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17" name="Oval 16"/>
            <p:cNvSpPr/>
            <p:nvPr userDrawn="1"/>
          </p:nvSpPr>
          <p:spPr>
            <a:xfrm rot="20504502">
              <a:off x="7106071" y="6040256"/>
              <a:ext cx="688490" cy="688490"/>
            </a:xfrm>
            <a:prstGeom prst="ellipse">
              <a:avLst/>
            </a:prstGeom>
            <a:solidFill>
              <a:schemeClr val="bg1">
                <a:lumMod val="95000"/>
                <a:alpha val="39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18" name="Oval 17"/>
            <p:cNvSpPr/>
            <p:nvPr userDrawn="1"/>
          </p:nvSpPr>
          <p:spPr>
            <a:xfrm rot="20504502">
              <a:off x="8828367" y="4697538"/>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19" name="Donut 18"/>
            <p:cNvSpPr/>
            <p:nvPr userDrawn="1"/>
          </p:nvSpPr>
          <p:spPr>
            <a:xfrm rot="20504502">
              <a:off x="7272388" y="5137491"/>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20" name="Donut 19"/>
            <p:cNvSpPr/>
            <p:nvPr userDrawn="1"/>
          </p:nvSpPr>
          <p:spPr>
            <a:xfrm rot="20504502">
              <a:off x="9359434" y="5596700"/>
              <a:ext cx="1074806" cy="1074806"/>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21" name="Donut 20"/>
            <p:cNvSpPr/>
            <p:nvPr userDrawn="1"/>
          </p:nvSpPr>
          <p:spPr>
            <a:xfrm rot="20504502">
              <a:off x="9482547" y="4659556"/>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22" name="Donut 21"/>
            <p:cNvSpPr/>
            <p:nvPr userDrawn="1"/>
          </p:nvSpPr>
          <p:spPr>
            <a:xfrm rot="20504502">
              <a:off x="11146308" y="586877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23" name="Oval 22"/>
            <p:cNvSpPr/>
            <p:nvPr userDrawn="1"/>
          </p:nvSpPr>
          <p:spPr>
            <a:xfrm rot="20504502">
              <a:off x="7238767" y="5017013"/>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24" name="Oval 23"/>
            <p:cNvSpPr/>
            <p:nvPr userDrawn="1"/>
          </p:nvSpPr>
          <p:spPr>
            <a:xfrm rot="20504502">
              <a:off x="3943629" y="613031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25" name="Oval 24"/>
            <p:cNvSpPr/>
            <p:nvPr userDrawn="1"/>
          </p:nvSpPr>
          <p:spPr>
            <a:xfrm rot="20504502">
              <a:off x="6479821" y="5990866"/>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26" name="Oval 25"/>
            <p:cNvSpPr/>
            <p:nvPr userDrawn="1"/>
          </p:nvSpPr>
          <p:spPr>
            <a:xfrm rot="20504502">
              <a:off x="9327833" y="4273371"/>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27" name="Donut 26"/>
            <p:cNvSpPr/>
            <p:nvPr userDrawn="1"/>
          </p:nvSpPr>
          <p:spPr>
            <a:xfrm rot="10604502">
              <a:off x="10421842" y="5527974"/>
              <a:ext cx="1327177" cy="1327177"/>
            </a:xfrm>
            <a:prstGeom prst="donut">
              <a:avLst>
                <a:gd name="adj" fmla="val 15926"/>
              </a:avLst>
            </a:prstGeom>
            <a:solidFill>
              <a:schemeClr val="bg1">
                <a:lumMod val="95000"/>
                <a:alpha val="75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28" name="Donut 27"/>
            <p:cNvSpPr/>
            <p:nvPr userDrawn="1"/>
          </p:nvSpPr>
          <p:spPr>
            <a:xfrm rot="10604502">
              <a:off x="11502978" y="1935344"/>
              <a:ext cx="1041541" cy="1041541"/>
            </a:xfrm>
            <a:prstGeom prst="donut">
              <a:avLst>
                <a:gd name="adj" fmla="val 15926"/>
              </a:avLst>
            </a:prstGeom>
            <a:solidFill>
              <a:schemeClr val="bg1">
                <a:lumMod val="95000"/>
                <a:alpha val="31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29" name="Oval 28"/>
            <p:cNvSpPr/>
            <p:nvPr userDrawn="1"/>
          </p:nvSpPr>
          <p:spPr>
            <a:xfrm rot="10604502">
              <a:off x="11886320" y="1765230"/>
              <a:ext cx="536090" cy="536090"/>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30" name="Donut 29"/>
            <p:cNvSpPr/>
            <p:nvPr userDrawn="1"/>
          </p:nvSpPr>
          <p:spPr>
            <a:xfrm rot="10604502">
              <a:off x="9874667" y="3536070"/>
              <a:ext cx="2626101" cy="2626101"/>
            </a:xfrm>
            <a:prstGeom prst="donut">
              <a:avLst>
                <a:gd name="adj" fmla="val 15926"/>
              </a:avLst>
            </a:prstGeom>
            <a:solidFill>
              <a:schemeClr val="bg1">
                <a:lumMod val="95000"/>
                <a:alpha val="13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31" name="Donut 30"/>
            <p:cNvSpPr/>
            <p:nvPr userDrawn="1"/>
          </p:nvSpPr>
          <p:spPr>
            <a:xfrm rot="10604502">
              <a:off x="10759809" y="3214182"/>
              <a:ext cx="835345" cy="835345"/>
            </a:xfrm>
            <a:prstGeom prst="donut">
              <a:avLst>
                <a:gd name="adj" fmla="val 11712"/>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32" name="Donut 31"/>
            <p:cNvSpPr/>
            <p:nvPr userDrawn="1"/>
          </p:nvSpPr>
          <p:spPr>
            <a:xfrm rot="10604502">
              <a:off x="4248675" y="6231127"/>
              <a:ext cx="1074806" cy="1074806"/>
            </a:xfrm>
            <a:prstGeom prst="donut">
              <a:avLst>
                <a:gd name="adj" fmla="val 24020"/>
              </a:avLst>
            </a:prstGeom>
            <a:solidFill>
              <a:schemeClr val="bg1">
                <a:lumMod val="95000"/>
                <a:alpha val="54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solidFill>
                  <a:schemeClr val="tx1"/>
                </a:solidFill>
              </a:endParaRPr>
            </a:p>
          </p:txBody>
        </p:sp>
        <p:sp>
          <p:nvSpPr>
            <p:cNvPr id="33" name="Oval 32"/>
            <p:cNvSpPr/>
            <p:nvPr userDrawn="1"/>
          </p:nvSpPr>
          <p:spPr>
            <a:xfrm rot="10604502">
              <a:off x="11516462" y="3055947"/>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34" name="Oval 33"/>
            <p:cNvSpPr/>
            <p:nvPr userDrawn="1"/>
          </p:nvSpPr>
          <p:spPr>
            <a:xfrm rot="10604502">
              <a:off x="8086333" y="6082900"/>
              <a:ext cx="603202" cy="60320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35" name="Oval 34"/>
            <p:cNvSpPr/>
            <p:nvPr userDrawn="1"/>
          </p:nvSpPr>
          <p:spPr>
            <a:xfrm rot="10604502">
              <a:off x="4659440" y="5686338"/>
              <a:ext cx="312832" cy="312832"/>
            </a:xfrm>
            <a:prstGeom prst="ellipse">
              <a:avLst/>
            </a:prstGeom>
            <a:solidFill>
              <a:schemeClr val="bg1">
                <a:lumMod val="95000"/>
                <a:alpha val="47000"/>
              </a:schemeClr>
            </a:solidFill>
            <a:ln>
              <a:solidFill>
                <a:schemeClr val="bg1">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grpSp>
      <p:grpSp>
        <p:nvGrpSpPr>
          <p:cNvPr id="42" name="Group 41"/>
          <p:cNvGrpSpPr/>
          <p:nvPr userDrawn="1"/>
        </p:nvGrpSpPr>
        <p:grpSpPr>
          <a:xfrm>
            <a:off x="552655" y="13006676"/>
            <a:ext cx="943723" cy="460375"/>
            <a:chOff x="404977" y="6383122"/>
            <a:chExt cx="471838" cy="230166"/>
          </a:xfrm>
        </p:grpSpPr>
        <p:sp>
          <p:nvSpPr>
            <p:cNvPr id="43" name="TextBox 42"/>
            <p:cNvSpPr txBox="1"/>
            <p:nvPr/>
          </p:nvSpPr>
          <p:spPr>
            <a:xfrm>
              <a:off x="512343" y="6383122"/>
              <a:ext cx="364472" cy="230166"/>
            </a:xfrm>
            <a:prstGeom prst="rect">
              <a:avLst/>
            </a:prstGeom>
            <a:noFill/>
          </p:spPr>
          <p:txBody>
            <a:bodyPr wrap="none" rtlCol="0">
              <a:spAutoFit/>
            </a:bodyPr>
            <a:lstStyle/>
            <a:p>
              <a:r>
                <a:rPr lang="id-ID" sz="2400" dirty="0">
                  <a:solidFill>
                    <a:schemeClr val="bg1">
                      <a:lumMod val="50000"/>
                    </a:schemeClr>
                  </a:solidFill>
                  <a:latin typeface="Raleway" panose="020B0003030101060003" pitchFamily="34" charset="0"/>
                </a:rPr>
                <a:t>MOST</a:t>
              </a:r>
              <a:endParaRPr lang="id-ID" sz="2400" dirty="0">
                <a:solidFill>
                  <a:schemeClr val="bg1">
                    <a:lumMod val="50000"/>
                  </a:schemeClr>
                </a:solidFill>
                <a:latin typeface="Raleway" panose="020B0003030101060003" pitchFamily="34" charset="0"/>
              </a:endParaRPr>
            </a:p>
          </p:txBody>
        </p:sp>
        <p:grpSp>
          <p:nvGrpSpPr>
            <p:cNvPr id="44" name="Group 43"/>
            <p:cNvGrpSpPr/>
            <p:nvPr/>
          </p:nvGrpSpPr>
          <p:grpSpPr>
            <a:xfrm>
              <a:off x="404977" y="6417778"/>
              <a:ext cx="181253" cy="189215"/>
              <a:chOff x="4573232" y="2256703"/>
              <a:chExt cx="838558" cy="875393"/>
            </a:xfrm>
          </p:grpSpPr>
          <p:sp>
            <p:nvSpPr>
              <p:cNvPr id="45" name="Oval 44"/>
              <p:cNvSpPr/>
              <p:nvPr/>
            </p:nvSpPr>
            <p:spPr>
              <a:xfrm>
                <a:off x="4573232" y="2542000"/>
                <a:ext cx="590096" cy="590096"/>
              </a:xfrm>
              <a:prstGeom prst="ellipse">
                <a:avLst/>
              </a:prstGeom>
              <a:solidFill>
                <a:srgbClr val="358FCB">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46" name="Oval 45"/>
              <p:cNvSpPr/>
              <p:nvPr/>
            </p:nvSpPr>
            <p:spPr>
              <a:xfrm>
                <a:off x="4821694" y="2542000"/>
                <a:ext cx="590096" cy="590096"/>
              </a:xfrm>
              <a:prstGeom prst="ellipse">
                <a:avLst/>
              </a:prstGeom>
              <a:solidFill>
                <a:srgbClr val="358FCB">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sp>
            <p:nvSpPr>
              <p:cNvPr id="47" name="Oval 46"/>
              <p:cNvSpPr/>
              <p:nvPr/>
            </p:nvSpPr>
            <p:spPr>
              <a:xfrm>
                <a:off x="4697463" y="2256703"/>
                <a:ext cx="590096" cy="590096"/>
              </a:xfrm>
              <a:prstGeom prst="ellipse">
                <a:avLst/>
              </a:prstGeom>
              <a:solidFill>
                <a:srgbClr val="358FCB">
                  <a:alpha val="70000"/>
                </a:srgb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000"/>
              </a:p>
            </p:txBody>
          </p:sp>
        </p:grpSp>
      </p:grpSp>
      <p:grpSp>
        <p:nvGrpSpPr>
          <p:cNvPr id="55" name="Group 54"/>
          <p:cNvGrpSpPr/>
          <p:nvPr userDrawn="1"/>
        </p:nvGrpSpPr>
        <p:grpSpPr>
          <a:xfrm>
            <a:off x="23615370" y="13119669"/>
            <a:ext cx="428648" cy="441367"/>
            <a:chOff x="7015550" y="2614882"/>
            <a:chExt cx="214313" cy="220663"/>
          </a:xfrm>
          <a:solidFill>
            <a:srgbClr val="358FCB"/>
          </a:solidFill>
        </p:grpSpPr>
        <p:sp>
          <p:nvSpPr>
            <p:cNvPr id="49" name="Freeform 5">
              <a:hlinkClick r:id="" action="ppaction://hlinkshowjump?jump=nextslide"/>
            </p:cNvPr>
            <p:cNvSpPr>
              <a:spLocks noEditPoints="1"/>
            </p:cNvSpPr>
            <p:nvPr userDrawn="1"/>
          </p:nvSpPr>
          <p:spPr bwMode="auto">
            <a:xfrm>
              <a:off x="7015550" y="2614882"/>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9" tIns="91444" rIns="182889" bIns="91444" numCol="1" anchor="t" anchorCtr="0" compatLnSpc="1"/>
            <a:lstStyle/>
            <a:p>
              <a:endParaRPr lang="id-ID" sz="3600"/>
            </a:p>
          </p:txBody>
        </p:sp>
        <p:sp>
          <p:nvSpPr>
            <p:cNvPr id="50" name="Freeform 6">
              <a:hlinkClick r:id="" action="ppaction://hlinkshowjump?jump=nextslide"/>
            </p:cNvPr>
            <p:cNvSpPr/>
            <p:nvPr userDrawn="1"/>
          </p:nvSpPr>
          <p:spPr bwMode="auto">
            <a:xfrm>
              <a:off x="7091750" y="2657745"/>
              <a:ext cx="76200" cy="131763"/>
            </a:xfrm>
            <a:custGeom>
              <a:avLst/>
              <a:gdLst>
                <a:gd name="T0" fmla="*/ 0 w 48"/>
                <a:gd name="T1" fmla="*/ 70 h 83"/>
                <a:gd name="T2" fmla="*/ 34 w 48"/>
                <a:gd name="T3" fmla="*/ 40 h 83"/>
                <a:gd name="T4" fmla="*/ 0 w 48"/>
                <a:gd name="T5" fmla="*/ 13 h 83"/>
                <a:gd name="T6" fmla="*/ 0 w 48"/>
                <a:gd name="T7" fmla="*/ 0 h 83"/>
                <a:gd name="T8" fmla="*/ 48 w 48"/>
                <a:gd name="T9" fmla="*/ 40 h 83"/>
                <a:gd name="T10" fmla="*/ 0 w 48"/>
                <a:gd name="T11" fmla="*/ 83 h 83"/>
                <a:gd name="T12" fmla="*/ 0 w 48"/>
                <a:gd name="T13" fmla="*/ 70 h 83"/>
              </a:gdLst>
              <a:ahLst/>
              <a:cxnLst>
                <a:cxn ang="0">
                  <a:pos x="T0" y="T1"/>
                </a:cxn>
                <a:cxn ang="0">
                  <a:pos x="T2" y="T3"/>
                </a:cxn>
                <a:cxn ang="0">
                  <a:pos x="T4" y="T5"/>
                </a:cxn>
                <a:cxn ang="0">
                  <a:pos x="T6" y="T7"/>
                </a:cxn>
                <a:cxn ang="0">
                  <a:pos x="T8" y="T9"/>
                </a:cxn>
                <a:cxn ang="0">
                  <a:pos x="T10" y="T11"/>
                </a:cxn>
                <a:cxn ang="0">
                  <a:pos x="T12" y="T13"/>
                </a:cxn>
              </a:cxnLst>
              <a:rect l="0" t="0" r="r" b="b"/>
              <a:pathLst>
                <a:path w="48" h="83">
                  <a:moveTo>
                    <a:pt x="0" y="70"/>
                  </a:moveTo>
                  <a:lnTo>
                    <a:pt x="34" y="40"/>
                  </a:lnTo>
                  <a:lnTo>
                    <a:pt x="0" y="13"/>
                  </a:lnTo>
                  <a:lnTo>
                    <a:pt x="0" y="0"/>
                  </a:lnTo>
                  <a:lnTo>
                    <a:pt x="48" y="40"/>
                  </a:lnTo>
                  <a:lnTo>
                    <a:pt x="0" y="83"/>
                  </a:lnTo>
                  <a:lnTo>
                    <a:pt x="0"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82889" tIns="91444" rIns="182889" bIns="91444" numCol="1" anchor="t" anchorCtr="0" compatLnSpc="1"/>
            <a:lstStyle/>
            <a:p>
              <a:endParaRPr lang="id-ID" sz="3600"/>
            </a:p>
          </p:txBody>
        </p:sp>
      </p:grpSp>
      <p:grpSp>
        <p:nvGrpSpPr>
          <p:cNvPr id="56" name="Group 55"/>
          <p:cNvGrpSpPr/>
          <p:nvPr userDrawn="1"/>
        </p:nvGrpSpPr>
        <p:grpSpPr>
          <a:xfrm>
            <a:off x="22741960" y="13119669"/>
            <a:ext cx="428648" cy="441367"/>
            <a:chOff x="7395183" y="3832633"/>
            <a:chExt cx="214313" cy="220663"/>
          </a:xfrm>
          <a:solidFill>
            <a:srgbClr val="358FCB"/>
          </a:solidFill>
        </p:grpSpPr>
        <p:sp>
          <p:nvSpPr>
            <p:cNvPr id="51" name="Freeform 7">
              <a:hlinkClick r:id="" action="ppaction://hlinkshowjump?jump=previousslide"/>
            </p:cNvPr>
            <p:cNvSpPr>
              <a:spLocks noEditPoints="1"/>
            </p:cNvSpPr>
            <p:nvPr userDrawn="1"/>
          </p:nvSpPr>
          <p:spPr bwMode="auto">
            <a:xfrm>
              <a:off x="7395183" y="3832633"/>
              <a:ext cx="214313" cy="220663"/>
            </a:xfrm>
            <a:custGeom>
              <a:avLst/>
              <a:gdLst>
                <a:gd name="T0" fmla="*/ 28 w 56"/>
                <a:gd name="T1" fmla="*/ 4 h 56"/>
                <a:gd name="T2" fmla="*/ 52 w 56"/>
                <a:gd name="T3" fmla="*/ 28 h 56"/>
                <a:gd name="T4" fmla="*/ 28 w 56"/>
                <a:gd name="T5" fmla="*/ 52 h 56"/>
                <a:gd name="T6" fmla="*/ 4 w 56"/>
                <a:gd name="T7" fmla="*/ 28 h 56"/>
                <a:gd name="T8" fmla="*/ 28 w 56"/>
                <a:gd name="T9" fmla="*/ 4 h 56"/>
                <a:gd name="T10" fmla="*/ 28 w 56"/>
                <a:gd name="T11" fmla="*/ 0 h 56"/>
                <a:gd name="T12" fmla="*/ 0 w 56"/>
                <a:gd name="T13" fmla="*/ 28 h 56"/>
                <a:gd name="T14" fmla="*/ 28 w 56"/>
                <a:gd name="T15" fmla="*/ 56 h 56"/>
                <a:gd name="T16" fmla="*/ 56 w 56"/>
                <a:gd name="T17" fmla="*/ 28 h 56"/>
                <a:gd name="T18" fmla="*/ 28 w 56"/>
                <a:gd name="T19"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4"/>
                  </a:moveTo>
                  <a:cubicBezTo>
                    <a:pt x="41" y="4"/>
                    <a:pt x="52" y="15"/>
                    <a:pt x="52" y="28"/>
                  </a:cubicBezTo>
                  <a:cubicBezTo>
                    <a:pt x="52" y="41"/>
                    <a:pt x="41" y="52"/>
                    <a:pt x="28" y="52"/>
                  </a:cubicBezTo>
                  <a:cubicBezTo>
                    <a:pt x="15" y="52"/>
                    <a:pt x="4" y="41"/>
                    <a:pt x="4" y="28"/>
                  </a:cubicBezTo>
                  <a:cubicBezTo>
                    <a:pt x="4" y="15"/>
                    <a:pt x="15" y="4"/>
                    <a:pt x="28" y="4"/>
                  </a:cubicBezTo>
                  <a:moveTo>
                    <a:pt x="28" y="0"/>
                  </a:moveTo>
                  <a:cubicBezTo>
                    <a:pt x="13" y="0"/>
                    <a:pt x="0" y="13"/>
                    <a:pt x="0" y="28"/>
                  </a:cubicBezTo>
                  <a:cubicBezTo>
                    <a:pt x="0" y="43"/>
                    <a:pt x="13" y="56"/>
                    <a:pt x="28" y="56"/>
                  </a:cubicBezTo>
                  <a:cubicBezTo>
                    <a:pt x="43" y="56"/>
                    <a:pt x="56" y="43"/>
                    <a:pt x="56" y="28"/>
                  </a:cubicBezTo>
                  <a:cubicBezTo>
                    <a:pt x="56" y="13"/>
                    <a:pt x="43" y="0"/>
                    <a:pt x="28" y="0"/>
                  </a:cubicBezTo>
                  <a:close/>
                </a:path>
              </a:pathLst>
            </a:custGeom>
            <a:grpFill/>
            <a:ln>
              <a:noFill/>
            </a:ln>
          </p:spPr>
          <p:txBody>
            <a:bodyPr vert="horz" wrap="square" lIns="182889" tIns="91444" rIns="182889" bIns="91444" numCol="1" anchor="t" anchorCtr="0" compatLnSpc="1"/>
            <a:lstStyle/>
            <a:p>
              <a:endParaRPr lang="id-ID" sz="3600"/>
            </a:p>
          </p:txBody>
        </p:sp>
        <p:sp>
          <p:nvSpPr>
            <p:cNvPr id="52" name="Freeform 8">
              <a:hlinkClick r:id="" action="ppaction://hlinkshowjump?jump=previousslide"/>
            </p:cNvPr>
            <p:cNvSpPr/>
            <p:nvPr userDrawn="1"/>
          </p:nvSpPr>
          <p:spPr bwMode="auto">
            <a:xfrm>
              <a:off x="7457096" y="3880258"/>
              <a:ext cx="76200" cy="130175"/>
            </a:xfrm>
            <a:custGeom>
              <a:avLst/>
              <a:gdLst>
                <a:gd name="T0" fmla="*/ 48 w 48"/>
                <a:gd name="T1" fmla="*/ 12 h 82"/>
                <a:gd name="T2" fmla="*/ 14 w 48"/>
                <a:gd name="T3" fmla="*/ 42 h 82"/>
                <a:gd name="T4" fmla="*/ 48 w 48"/>
                <a:gd name="T5" fmla="*/ 70 h 82"/>
                <a:gd name="T6" fmla="*/ 48 w 48"/>
                <a:gd name="T7" fmla="*/ 82 h 82"/>
                <a:gd name="T8" fmla="*/ 0 w 48"/>
                <a:gd name="T9" fmla="*/ 42 h 82"/>
                <a:gd name="T10" fmla="*/ 48 w 48"/>
                <a:gd name="T11" fmla="*/ 0 h 82"/>
                <a:gd name="T12" fmla="*/ 48 w 48"/>
                <a:gd name="T13" fmla="*/ 12 h 82"/>
              </a:gdLst>
              <a:ahLst/>
              <a:cxnLst>
                <a:cxn ang="0">
                  <a:pos x="T0" y="T1"/>
                </a:cxn>
                <a:cxn ang="0">
                  <a:pos x="T2" y="T3"/>
                </a:cxn>
                <a:cxn ang="0">
                  <a:pos x="T4" y="T5"/>
                </a:cxn>
                <a:cxn ang="0">
                  <a:pos x="T6" y="T7"/>
                </a:cxn>
                <a:cxn ang="0">
                  <a:pos x="T8" y="T9"/>
                </a:cxn>
                <a:cxn ang="0">
                  <a:pos x="T10" y="T11"/>
                </a:cxn>
                <a:cxn ang="0">
                  <a:pos x="T12" y="T13"/>
                </a:cxn>
              </a:cxnLst>
              <a:rect l="0" t="0" r="r" b="b"/>
              <a:pathLst>
                <a:path w="48" h="82">
                  <a:moveTo>
                    <a:pt x="48" y="12"/>
                  </a:moveTo>
                  <a:lnTo>
                    <a:pt x="14" y="42"/>
                  </a:lnTo>
                  <a:lnTo>
                    <a:pt x="48" y="70"/>
                  </a:lnTo>
                  <a:lnTo>
                    <a:pt x="48" y="82"/>
                  </a:lnTo>
                  <a:lnTo>
                    <a:pt x="0" y="42"/>
                  </a:lnTo>
                  <a:lnTo>
                    <a:pt x="48" y="0"/>
                  </a:lnTo>
                  <a:lnTo>
                    <a:pt x="48" y="12"/>
                  </a:lnTo>
                  <a:close/>
                </a:path>
              </a:pathLst>
            </a:custGeom>
            <a:grpFill/>
            <a:ln>
              <a:noFill/>
            </a:ln>
          </p:spPr>
          <p:txBody>
            <a:bodyPr vert="horz" wrap="square" lIns="182889" tIns="91444" rIns="182889" bIns="91444" numCol="1" anchor="t" anchorCtr="0" compatLnSpc="1"/>
            <a:lstStyle/>
            <a:p>
              <a:endParaRPr lang="id-ID" sz="3600"/>
            </a:p>
          </p:txBody>
        </p:sp>
      </p:grpSp>
      <p:sp>
        <p:nvSpPr>
          <p:cNvPr id="57" name="Rectangle 56"/>
          <p:cNvSpPr/>
          <p:nvPr userDrawn="1"/>
        </p:nvSpPr>
        <p:spPr>
          <a:xfrm>
            <a:off x="6205885" y="12767860"/>
            <a:ext cx="12192635" cy="706755"/>
          </a:xfrm>
          <a:prstGeom prst="rect">
            <a:avLst/>
          </a:prstGeom>
        </p:spPr>
        <p:txBody>
          <a:bodyPr>
            <a:spAutoFit/>
          </a:bodyPr>
          <a:lstStyle/>
          <a:p>
            <a:pPr algn="ctr"/>
            <a:r>
              <a:rPr lang="id-ID" sz="2200" b="0" i="0" u="none" dirty="0">
                <a:solidFill>
                  <a:srgbClr val="358FCB"/>
                </a:solidFill>
              </a:rPr>
              <a:t>www.Company</a:t>
            </a:r>
            <a:r>
              <a:rPr lang="id-ID" sz="2200" b="0" i="0" u="none" baseline="0" dirty="0">
                <a:solidFill>
                  <a:srgbClr val="358FCB"/>
                </a:solidFill>
              </a:rPr>
              <a:t>Name.com</a:t>
            </a:r>
            <a:endParaRPr lang="id-ID" sz="2100" b="0" i="0" u="none" baseline="0" dirty="0">
              <a:solidFill>
                <a:srgbClr val="358FCB"/>
              </a:solidFill>
            </a:endParaRPr>
          </a:p>
          <a:p>
            <a:pPr algn="ctr"/>
            <a:r>
              <a:rPr lang="en-US" dirty="0">
                <a:solidFill>
                  <a:schemeClr val="tx1">
                    <a:lumMod val="50000"/>
                    <a:lumOff val="50000"/>
                  </a:schemeClr>
                </a:solidFill>
              </a:rPr>
              <a:t>© 2020 </a:t>
            </a:r>
            <a:r>
              <a:rPr lang="en-US" dirty="0" err="1">
                <a:solidFill>
                  <a:schemeClr val="tx1">
                    <a:lumMod val="50000"/>
                    <a:lumOff val="50000"/>
                  </a:schemeClr>
                </a:solidFill>
              </a:rPr>
              <a:t>Companyname</a:t>
            </a:r>
            <a:r>
              <a:rPr lang="en-US" dirty="0">
                <a:solidFill>
                  <a:schemeClr val="tx1">
                    <a:lumMod val="50000"/>
                    <a:lumOff val="50000"/>
                  </a:schemeClr>
                </a:solidFill>
              </a:rPr>
              <a:t> </a:t>
            </a:r>
            <a:r>
              <a:rPr lang="id-ID" dirty="0">
                <a:solidFill>
                  <a:schemeClr val="tx1">
                    <a:lumMod val="50000"/>
                    <a:lumOff val="50000"/>
                  </a:schemeClr>
                </a:solidFill>
              </a:rPr>
              <a:t>PowerPoint</a:t>
            </a:r>
            <a:r>
              <a:rPr lang="id-ID" baseline="0" dirty="0">
                <a:solidFill>
                  <a:schemeClr val="tx1">
                    <a:lumMod val="50000"/>
                    <a:lumOff val="50000"/>
                  </a:schemeClr>
                </a:solidFill>
              </a:rPr>
              <a:t> Business </a:t>
            </a:r>
            <a:r>
              <a:rPr lang="en-US" dirty="0">
                <a:solidFill>
                  <a:schemeClr val="tx1">
                    <a:lumMod val="50000"/>
                    <a:lumOff val="50000"/>
                  </a:schemeClr>
                </a:solidFill>
              </a:rPr>
              <a:t>Theme. All Rights Reserved. </a:t>
            </a:r>
            <a:endParaRPr lang="id-ID" dirty="0">
              <a:solidFill>
                <a:schemeClr val="tx1">
                  <a:lumMod val="50000"/>
                  <a:lumOff val="50000"/>
                </a:schemeClr>
              </a:solidFill>
            </a:endParaRPr>
          </a:p>
        </p:txBody>
      </p:sp>
      <p:grpSp>
        <p:nvGrpSpPr>
          <p:cNvPr id="36" name="Group 35"/>
          <p:cNvGrpSpPr/>
          <p:nvPr userDrawn="1"/>
        </p:nvGrpSpPr>
        <p:grpSpPr>
          <a:xfrm rot="16200000">
            <a:off x="1008229" y="1536854"/>
            <a:ext cx="766694" cy="135025"/>
            <a:chOff x="2013527" y="1616364"/>
            <a:chExt cx="576928" cy="101600"/>
          </a:xfrm>
        </p:grpSpPr>
        <p:sp>
          <p:nvSpPr>
            <p:cNvPr id="6" name="Oval 5"/>
            <p:cNvSpPr/>
            <p:nvPr userDrawn="1"/>
          </p:nvSpPr>
          <p:spPr>
            <a:xfrm>
              <a:off x="2013527" y="1616364"/>
              <a:ext cx="101600" cy="101600"/>
            </a:xfrm>
            <a:prstGeom prst="ellipse">
              <a:avLst/>
            </a:prstGeom>
            <a:solidFill>
              <a:srgbClr val="358FCB">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53" name="Oval 52"/>
            <p:cNvSpPr/>
            <p:nvPr userDrawn="1"/>
          </p:nvSpPr>
          <p:spPr>
            <a:xfrm>
              <a:off x="2132359" y="1616364"/>
              <a:ext cx="101600" cy="101600"/>
            </a:xfrm>
            <a:prstGeom prst="ellipse">
              <a:avLst/>
            </a:prstGeom>
            <a:solidFill>
              <a:srgbClr val="358FC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61" name="Oval 60"/>
            <p:cNvSpPr/>
            <p:nvPr userDrawn="1"/>
          </p:nvSpPr>
          <p:spPr>
            <a:xfrm>
              <a:off x="2251191" y="1616364"/>
              <a:ext cx="101600" cy="101600"/>
            </a:xfrm>
            <a:prstGeom prst="ellipse">
              <a:avLst/>
            </a:prstGeom>
            <a:solidFill>
              <a:srgbClr val="358FC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62" name="Oval 61"/>
            <p:cNvSpPr/>
            <p:nvPr userDrawn="1"/>
          </p:nvSpPr>
          <p:spPr>
            <a:xfrm>
              <a:off x="2370023" y="1616364"/>
              <a:ext cx="101600" cy="101600"/>
            </a:xfrm>
            <a:prstGeom prst="ellipse">
              <a:avLst/>
            </a:prstGeom>
            <a:solidFill>
              <a:srgbClr val="358FC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sp>
          <p:nvSpPr>
            <p:cNvPr id="63" name="Oval 62"/>
            <p:cNvSpPr/>
            <p:nvPr userDrawn="1"/>
          </p:nvSpPr>
          <p:spPr>
            <a:xfrm>
              <a:off x="2488855" y="1616364"/>
              <a:ext cx="101600" cy="101600"/>
            </a:xfrm>
            <a:prstGeom prst="ellipse">
              <a:avLst/>
            </a:prstGeom>
            <a:solidFill>
              <a:srgbClr val="358F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3600"/>
            </a:p>
          </p:txBody>
        </p:sp>
      </p:grpSp>
      <p:sp>
        <p:nvSpPr>
          <p:cNvPr id="54" name="Oval 53"/>
          <p:cNvSpPr/>
          <p:nvPr userDrawn="1"/>
        </p:nvSpPr>
        <p:spPr>
          <a:xfrm>
            <a:off x="23346980" y="-296041"/>
            <a:ext cx="1311208" cy="1311259"/>
          </a:xfrm>
          <a:prstGeom prst="ellipse">
            <a:avLst/>
          </a:prstGeom>
          <a:solidFill>
            <a:srgbClr val="358FCB"/>
          </a:solidFill>
          <a:ln w="698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fld id="{44B5E3D8-B559-49FC-84E7-900B409E63B2}" type="slidenum">
              <a:rPr lang="id-ID" sz="2800" b="1" smtClean="0">
                <a:solidFill>
                  <a:schemeClr val="bg1"/>
                </a:solidFill>
              </a:rPr>
            </a:fld>
            <a:endParaRPr lang="id-ID" sz="3200" b="1"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500"/>
                                        <p:tgtEl>
                                          <p:spTgt spid="57"/>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wipe(down)">
                                      <p:cBhvr>
                                        <p:cTn id="11" dur="500"/>
                                        <p:tgtEl>
                                          <p:spTgt spid="36"/>
                                        </p:tgtEl>
                                      </p:cBhvr>
                                    </p:animEffect>
                                  </p:childTnLst>
                                </p:cTn>
                              </p:par>
                              <p:par>
                                <p:cTn id="12" presetID="10" presetClass="entr" presetSubtype="0" fill="hold" nodeType="with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fade">
                                      <p:cBhvr>
                                        <p:cTn id="14" dur="500"/>
                                        <p:tgtEl>
                                          <p:spTgt spid="56"/>
                                        </p:tgtEl>
                                      </p:cBhvr>
                                    </p:animEffect>
                                  </p:childTnLst>
                                </p:cTn>
                              </p:par>
                              <p:par>
                                <p:cTn id="15" presetID="10" presetClass="entr" presetSubtype="0" fill="hold"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7" grpId="1"/>
      <p:bldP spid="57" grpId="2"/>
      <p:bldP spid="57" grpId="3"/>
      <p:bldP spid="57" grpId="4"/>
      <p:bldP spid="57" grpId="5"/>
      <p:bldP spid="57" grpId="6"/>
      <p:bldP spid="57" grpId="7"/>
      <p:bldP spid="57" grpId="8"/>
      <p:bldP spid="57" grpId="9"/>
      <p:bldP spid="57" grpId="10"/>
      <p:bldP spid="57" grpId="11"/>
      <p:bldP spid="57" grpId="12"/>
      <p:bldP spid="57" grpId="13"/>
    </p:bldLst>
  </p:timing>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Blank-2">
    <p:spTree>
      <p:nvGrpSpPr>
        <p:cNvPr id="1" name=""/>
        <p:cNvGrpSpPr/>
        <p:nvPr/>
      </p:nvGrpSpPr>
      <p:grpSpPr>
        <a:xfrm>
          <a:off x="0" y="0"/>
          <a:ext cx="0" cy="0"/>
          <a:chOff x="0" y="0"/>
          <a:chExt cx="0" cy="0"/>
        </a:xfrm>
      </p:grpSpPr>
    </p:spTree>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Blank-2">
    <p:spTree>
      <p:nvGrpSpPr>
        <p:cNvPr id="1" name=""/>
        <p:cNvGrpSpPr/>
        <p:nvPr/>
      </p:nvGrpSpPr>
      <p:grpSpPr>
        <a:xfrm>
          <a:off x="0" y="0"/>
          <a:ext cx="0" cy="0"/>
          <a:chOff x="0" y="0"/>
          <a:chExt cx="0" cy="0"/>
        </a:xfrm>
      </p:grpSpPr>
    </p:spTree>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37_Title Slide">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828919" y="2244986"/>
            <a:ext cx="20727750" cy="4775753"/>
          </a:xfrm>
        </p:spPr>
        <p:txBody>
          <a:bodyPr anchor="b"/>
          <a:lstStyle>
            <a:lvl1pPr algn="ctr">
              <a:defRPr sz="12000"/>
            </a:lvl1pPr>
          </a:lstStyle>
          <a:p>
            <a:r>
              <a:rPr lang="zh-CN" altLang="en-US"/>
              <a:t>单击此处编辑母版标题样式</a:t>
            </a:r>
            <a:endParaRPr lang="en-US" dirty="0"/>
          </a:p>
        </p:txBody>
      </p:sp>
      <p:sp>
        <p:nvSpPr>
          <p:cNvPr id="3" name="Subtitle 2"/>
          <p:cNvSpPr>
            <a:spLocks noGrp="1"/>
          </p:cNvSpPr>
          <p:nvPr>
            <p:ph type="subTitle" idx="1"/>
          </p:nvPr>
        </p:nvSpPr>
        <p:spPr>
          <a:xfrm>
            <a:off x="3048199" y="7204910"/>
            <a:ext cx="18289191" cy="3311907"/>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8235" indent="0" algn="ctr">
              <a:buNone/>
              <a:defRPr sz="3200"/>
            </a:lvl5pPr>
            <a:lvl6pPr marL="4572635" indent="0" algn="ctr">
              <a:buNone/>
              <a:defRPr sz="3200"/>
            </a:lvl6pPr>
            <a:lvl7pPr marL="5487035" indent="0" algn="ctr">
              <a:buNone/>
              <a:defRPr sz="3200"/>
            </a:lvl7pPr>
            <a:lvl8pPr marL="6401435" indent="0" algn="ctr">
              <a:buNone/>
              <a:defRPr sz="3200"/>
            </a:lvl8pPr>
            <a:lvl9pPr marL="7315835" indent="0" algn="ctr">
              <a:buNone/>
              <a:defRPr sz="32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1663812" y="3419877"/>
            <a:ext cx="21032570" cy="5706135"/>
          </a:xfrm>
        </p:spPr>
        <p:txBody>
          <a:bodyPr anchor="b"/>
          <a:lstStyle>
            <a:lvl1pPr>
              <a:defRPr sz="12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1663812" y="9179994"/>
            <a:ext cx="21032570" cy="3000721"/>
          </a:xfrm>
        </p:spPr>
        <p:txBody>
          <a:bodyPr/>
          <a:lstStyle>
            <a:lvl1pPr marL="0" indent="0">
              <a:buNone/>
              <a:defRPr sz="4800">
                <a:solidFill>
                  <a:schemeClr val="tx1"/>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8235" indent="0">
              <a:buNone/>
              <a:defRPr sz="3200">
                <a:solidFill>
                  <a:schemeClr val="tx1">
                    <a:tint val="75000"/>
                  </a:schemeClr>
                </a:solidFill>
              </a:defRPr>
            </a:lvl5pPr>
            <a:lvl6pPr marL="4572635" indent="0">
              <a:buNone/>
              <a:defRPr sz="3200">
                <a:solidFill>
                  <a:schemeClr val="tx1">
                    <a:tint val="75000"/>
                  </a:schemeClr>
                </a:solidFill>
              </a:defRPr>
            </a:lvl6pPr>
            <a:lvl7pPr marL="5487035" indent="0">
              <a:buNone/>
              <a:defRPr sz="3200">
                <a:solidFill>
                  <a:schemeClr val="tx1">
                    <a:tint val="75000"/>
                  </a:schemeClr>
                </a:solidFill>
              </a:defRPr>
            </a:lvl7pPr>
            <a:lvl8pPr marL="6401435" indent="0">
              <a:buNone/>
              <a:defRPr sz="3200">
                <a:solidFill>
                  <a:schemeClr val="tx1">
                    <a:tint val="75000"/>
                  </a:schemeClr>
                </a:solidFill>
              </a:defRPr>
            </a:lvl8pPr>
            <a:lvl9pPr marL="7315835" indent="0">
              <a:buNone/>
              <a:defRPr sz="32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1676510" y="3651673"/>
            <a:ext cx="10363875" cy="870368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12345205" y="3651673"/>
            <a:ext cx="10363875" cy="8703684"/>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1679687" y="730340"/>
            <a:ext cx="21032570" cy="265143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1679688" y="3362715"/>
            <a:ext cx="10316246" cy="1648015"/>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8235" indent="0">
              <a:buNone/>
              <a:defRPr sz="3200" b="1"/>
            </a:lvl5pPr>
            <a:lvl6pPr marL="4572635" indent="0">
              <a:buNone/>
              <a:defRPr sz="3200" b="1"/>
            </a:lvl6pPr>
            <a:lvl7pPr marL="5487035" indent="0">
              <a:buNone/>
              <a:defRPr sz="3200" b="1"/>
            </a:lvl7pPr>
            <a:lvl8pPr marL="6401435" indent="0">
              <a:buNone/>
              <a:defRPr sz="3200" b="1"/>
            </a:lvl8pPr>
            <a:lvl9pPr marL="7315835" indent="0">
              <a:buNone/>
              <a:defRPr sz="32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1679688" y="5010730"/>
            <a:ext cx="10316246" cy="7370029"/>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12345205" y="3362715"/>
            <a:ext cx="10367050" cy="1648015"/>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8235" indent="0">
              <a:buNone/>
              <a:defRPr sz="3200" b="1"/>
            </a:lvl5pPr>
            <a:lvl6pPr marL="4572635" indent="0">
              <a:buNone/>
              <a:defRPr sz="3200" b="1"/>
            </a:lvl6pPr>
            <a:lvl7pPr marL="5487035" indent="0">
              <a:buNone/>
              <a:defRPr sz="3200" b="1"/>
            </a:lvl7pPr>
            <a:lvl8pPr marL="6401435" indent="0">
              <a:buNone/>
              <a:defRPr sz="3200" b="1"/>
            </a:lvl8pPr>
            <a:lvl9pPr marL="7315835" indent="0">
              <a:buNone/>
              <a:defRPr sz="32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12345205" y="5010730"/>
            <a:ext cx="10367050" cy="7370029"/>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687" y="914506"/>
            <a:ext cx="7864987" cy="3200771"/>
          </a:xfrm>
        </p:spPr>
        <p:txBody>
          <a:bodyPr anchor="b"/>
          <a:lstStyle>
            <a:lvl1pPr>
              <a:defRPr sz="6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10367052" y="1975083"/>
            <a:ext cx="12345205" cy="9748379"/>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1679687" y="4115276"/>
            <a:ext cx="7864987" cy="7624059"/>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8235" indent="0">
              <a:buNone/>
              <a:defRPr sz="2000"/>
            </a:lvl5pPr>
            <a:lvl6pPr marL="4572635" indent="0">
              <a:buNone/>
              <a:defRPr sz="2000"/>
            </a:lvl6pPr>
            <a:lvl7pPr marL="5487035" indent="0">
              <a:buNone/>
              <a:defRPr sz="2000"/>
            </a:lvl7pPr>
            <a:lvl8pPr marL="6401435" indent="0">
              <a:buNone/>
              <a:defRPr sz="2000"/>
            </a:lvl8pPr>
            <a:lvl9pPr marL="7315835" indent="0">
              <a:buNone/>
              <a:defRPr sz="2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1679687" y="914506"/>
            <a:ext cx="7864987" cy="3200771"/>
          </a:xfrm>
        </p:spPr>
        <p:txBody>
          <a:bodyPr anchor="b"/>
          <a:lstStyle>
            <a:lvl1pPr>
              <a:defRPr sz="6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10367052" y="1975083"/>
            <a:ext cx="12345205" cy="9748379"/>
          </a:xfrm>
        </p:spPr>
        <p:txBody>
          <a:bodyPr anchor="t"/>
          <a:lstStyle>
            <a:lvl1pPr marL="0" indent="0">
              <a:buNone/>
              <a:defRPr sz="6400"/>
            </a:lvl1pPr>
            <a:lvl2pPr marL="914400" indent="0">
              <a:buNone/>
              <a:defRPr sz="5600"/>
            </a:lvl2pPr>
            <a:lvl3pPr marL="1828800" indent="0">
              <a:buNone/>
              <a:defRPr sz="4800"/>
            </a:lvl3pPr>
            <a:lvl4pPr marL="2743200" indent="0">
              <a:buNone/>
              <a:defRPr sz="4000"/>
            </a:lvl4pPr>
            <a:lvl5pPr marL="3658235" indent="0">
              <a:buNone/>
              <a:defRPr sz="4000"/>
            </a:lvl5pPr>
            <a:lvl6pPr marL="4572635" indent="0">
              <a:buNone/>
              <a:defRPr sz="4000"/>
            </a:lvl6pPr>
            <a:lvl7pPr marL="5487035" indent="0">
              <a:buNone/>
              <a:defRPr sz="4000"/>
            </a:lvl7pPr>
            <a:lvl8pPr marL="6401435" indent="0">
              <a:buNone/>
              <a:defRPr sz="4000"/>
            </a:lvl8pPr>
            <a:lvl9pPr marL="7315835" indent="0">
              <a:buNone/>
              <a:defRPr sz="4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1679687" y="4115276"/>
            <a:ext cx="7864987" cy="7624059"/>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8235" indent="0">
              <a:buNone/>
              <a:defRPr sz="2000"/>
            </a:lvl5pPr>
            <a:lvl6pPr marL="4572635" indent="0">
              <a:buNone/>
              <a:defRPr sz="2000"/>
            </a:lvl6pPr>
            <a:lvl7pPr marL="5487035" indent="0">
              <a:buNone/>
              <a:defRPr sz="2000"/>
            </a:lvl7pPr>
            <a:lvl8pPr marL="6401435" indent="0">
              <a:buNone/>
              <a:defRPr sz="2000"/>
            </a:lvl8pPr>
            <a:lvl9pPr marL="7315835" indent="0">
              <a:buNone/>
              <a:defRPr sz="2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7450939" y="730334"/>
            <a:ext cx="5258142" cy="11625022"/>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1676512" y="730334"/>
            <a:ext cx="15469608" cy="11625022"/>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9AE70B2-8BF9-45C0-BB95-33D1B9D3A854}" type="slidenum">
              <a:rPr lang="zh-CN" altLang="en-US" smtClean="0"/>
            </a:fld>
            <a:endParaRPr lang="zh-CN" altLang="en-US"/>
          </a:p>
        </p:txBody>
      </p:sp>
      <p:pic>
        <p:nvPicPr>
          <p:cNvPr id="3" name="图片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3"/>
            </p:custDataLst>
          </p:nvPr>
        </p:nvSpPr>
        <p:spPr/>
        <p:txBody>
          <a:bodyPr/>
          <a:lstStyle/>
          <a:p>
            <a:endParaRPr lang="zh-CN" altLang="en-US"/>
          </a:p>
        </p:txBody>
      </p:sp>
      <p:sp>
        <p:nvSpPr>
          <p:cNvPr id="6" name="灯片编号占位符 5"/>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pic>
        <p:nvPicPr>
          <p:cNvPr id="3" name="图片 2"/>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0" Type="http://schemas.openxmlformats.org/officeDocument/2006/relationships/theme" Target="../theme/theme1.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8.xml"/><Relationship Id="rId8" Type="http://schemas.openxmlformats.org/officeDocument/2006/relationships/slideLayout" Target="../slideLayouts/slideLayout27.xml"/><Relationship Id="rId7" Type="http://schemas.openxmlformats.org/officeDocument/2006/relationships/slideLayout" Target="../slideLayouts/slideLayout26.xml"/><Relationship Id="rId6" Type="http://schemas.openxmlformats.org/officeDocument/2006/relationships/slideLayout" Target="../slideLayouts/slideLayout25.xml"/><Relationship Id="rId5" Type="http://schemas.openxmlformats.org/officeDocument/2006/relationships/slideLayout" Target="../slideLayouts/slideLayout24.xml"/><Relationship Id="rId4" Type="http://schemas.openxmlformats.org/officeDocument/2006/relationships/slideLayout" Target="../slideLayouts/slideLayout23.xml"/><Relationship Id="rId3" Type="http://schemas.openxmlformats.org/officeDocument/2006/relationships/slideLayout" Target="../slideLayouts/slideLayout22.xml"/><Relationship Id="rId2" Type="http://schemas.openxmlformats.org/officeDocument/2006/relationships/slideLayout" Target="../slideLayouts/slideLayout21.xml"/><Relationship Id="rId16" Type="http://schemas.openxmlformats.org/officeDocument/2006/relationships/theme" Target="../theme/theme2.xml"/><Relationship Id="rId15" Type="http://schemas.openxmlformats.org/officeDocument/2006/relationships/image" Target="../media/image3.png"/><Relationship Id="rId14" Type="http://schemas.openxmlformats.org/officeDocument/2006/relationships/tags" Target="../tags/tag4.xml"/><Relationship Id="rId13" Type="http://schemas.openxmlformats.org/officeDocument/2006/relationships/slideLayout" Target="../slideLayouts/slideLayout32.xml"/><Relationship Id="rId12" Type="http://schemas.openxmlformats.org/officeDocument/2006/relationships/slideLayout" Target="../slideLayouts/slideLayout31.xml"/><Relationship Id="rId11" Type="http://schemas.openxmlformats.org/officeDocument/2006/relationships/slideLayout" Target="../slideLayouts/slideLayout30.xml"/><Relationship Id="rId10" Type="http://schemas.openxmlformats.org/officeDocument/2006/relationships/slideLayout" Target="../slideLayouts/slideLayout29.xml"/><Relationship Id="rId1"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4462563" y="1929608"/>
            <a:ext cx="15460463" cy="2377715"/>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4462563" y="5276700"/>
            <a:ext cx="15460463" cy="6204684"/>
          </a:xfrm>
          <a:prstGeom prst="rect">
            <a:avLst/>
          </a:prstGeom>
        </p:spPr>
        <p:txBody>
          <a:bodyPr vert="horz" lIns="91440" tIns="45720" rIns="91440" bIns="45720" rtlCol="0">
            <a:normAutofit/>
          </a:bodyPr>
          <a:lstStyle/>
          <a:p>
            <a:pPr lvl="0"/>
            <a:r>
              <a:rPr lang="en-US" dirty="0"/>
              <a:t>Edit Master text styles</a:t>
            </a:r>
            <a:endParaRPr lang="en-US" dirty="0"/>
          </a:p>
          <a:p>
            <a:pPr lvl="1"/>
            <a:r>
              <a:rPr lang="en-US" dirty="0"/>
              <a:t>Second level</a:t>
            </a:r>
            <a:endParaRPr lang="en-US" dirty="0"/>
          </a:p>
          <a:p>
            <a:pPr lvl="2"/>
            <a:r>
              <a:rPr lang="en-US" dirty="0"/>
              <a:t>Third level</a:t>
            </a:r>
            <a:endParaRPr lang="en-US" dirty="0"/>
          </a:p>
          <a:p>
            <a:pPr lvl="3"/>
            <a:r>
              <a:rPr lang="en-US" dirty="0"/>
              <a:t>Fourth level</a:t>
            </a:r>
            <a:endParaRPr lang="en-US" dirty="0"/>
          </a:p>
          <a:p>
            <a:pPr lvl="4"/>
            <a:r>
              <a:rPr lang="en-US" dirty="0"/>
              <a:t>Fifth level</a:t>
            </a:r>
            <a:endParaRPr lang="en-US" dirty="0"/>
          </a:p>
        </p:txBody>
      </p:sp>
      <p:sp>
        <p:nvSpPr>
          <p:cNvPr id="4" name="Date Placeholder 3"/>
          <p:cNvSpPr>
            <a:spLocks noGrp="1"/>
          </p:cNvSpPr>
          <p:nvPr>
            <p:ph type="dt" sz="half" idx="2"/>
          </p:nvPr>
        </p:nvSpPr>
        <p:spPr>
          <a:xfrm>
            <a:off x="15643877" y="12479077"/>
            <a:ext cx="5507851" cy="648011"/>
          </a:xfrm>
          <a:prstGeom prst="rect">
            <a:avLst/>
          </a:prstGeom>
        </p:spPr>
        <p:txBody>
          <a:bodyPr vert="horz" lIns="91440" tIns="45720" rIns="91440" bIns="45720" rtlCol="0" anchor="ctr"/>
          <a:lstStyle>
            <a:lvl1pPr algn="r">
              <a:defRPr sz="2100">
                <a:solidFill>
                  <a:schemeClr val="tx1">
                    <a:alpha val="70000"/>
                  </a:schemeClr>
                </a:solidFill>
              </a:defRPr>
            </a:lvl1pPr>
          </a:lstStyle>
          <a:p>
            <a:fld id="{50CE9D18-2199-4599-9FBE-7049C553B42C}" type="datetimeFigureOut">
              <a:rPr lang="zh-CN" altLang="en-US" smtClean="0"/>
            </a:fld>
            <a:endParaRPr lang="zh-CN" altLang="en-US"/>
          </a:p>
        </p:txBody>
      </p:sp>
      <p:sp>
        <p:nvSpPr>
          <p:cNvPr id="5" name="Footer Placeholder 4"/>
          <p:cNvSpPr>
            <a:spLocks noGrp="1"/>
          </p:cNvSpPr>
          <p:nvPr>
            <p:ph type="ftr" sz="quarter" idx="3"/>
          </p:nvPr>
        </p:nvSpPr>
        <p:spPr>
          <a:xfrm>
            <a:off x="3200609" y="12473860"/>
            <a:ext cx="11803147" cy="640154"/>
          </a:xfrm>
          <a:prstGeom prst="rect">
            <a:avLst/>
          </a:prstGeom>
        </p:spPr>
        <p:txBody>
          <a:bodyPr vert="horz" lIns="91440" tIns="45720" rIns="91440" bIns="45720" rtlCol="0" anchor="ctr"/>
          <a:lstStyle>
            <a:lvl1pPr algn="l">
              <a:defRPr sz="2100">
                <a:solidFill>
                  <a:schemeClr val="tx1">
                    <a:alpha val="70000"/>
                  </a:schemeClr>
                </a:solidFill>
              </a:defRPr>
            </a:lvl1pPr>
          </a:lstStyle>
          <a:p>
            <a:endParaRPr lang="zh-CN" altLang="en-US"/>
          </a:p>
        </p:txBody>
      </p:sp>
      <p:sp>
        <p:nvSpPr>
          <p:cNvPr id="6" name="Slide Number Placeholder 5"/>
          <p:cNvSpPr>
            <a:spLocks noGrp="1"/>
          </p:cNvSpPr>
          <p:nvPr>
            <p:ph type="sldNum" sz="quarter" idx="4"/>
          </p:nvPr>
        </p:nvSpPr>
        <p:spPr>
          <a:xfrm>
            <a:off x="21519245" y="12437280"/>
            <a:ext cx="731568" cy="731605"/>
          </a:xfrm>
          <a:prstGeom prst="ellipse">
            <a:avLst/>
          </a:prstGeom>
          <a:solidFill>
            <a:srgbClr val="1D1D1D">
              <a:alpha val="70000"/>
            </a:srgbClr>
          </a:solidFill>
        </p:spPr>
        <p:txBody>
          <a:bodyPr vert="horz" lIns="18288" tIns="45720" rIns="18288" bIns="45720" rtlCol="0" anchor="ctr">
            <a:noAutofit/>
          </a:bodyPr>
          <a:lstStyle>
            <a:lvl1pPr algn="ctr">
              <a:defRPr sz="2200" spc="0" baseline="0">
                <a:solidFill>
                  <a:srgbClr val="FFFFFF"/>
                </a:solidFill>
              </a:defRPr>
            </a:lvl1pPr>
          </a:lstStyle>
          <a:p>
            <a:fld id="{C49EC9E3-82BB-4B17-9263-04FE9E82892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ctr" defTabSz="1828800" rtl="0" eaLnBrk="1" latinLnBrk="0" hangingPunct="1">
        <a:lnSpc>
          <a:spcPct val="90000"/>
        </a:lnSpc>
        <a:spcBef>
          <a:spcPct val="0"/>
        </a:spcBef>
        <a:buNone/>
        <a:defRPr sz="5600" kern="1200" cap="all" spc="400" baseline="0">
          <a:solidFill>
            <a:srgbClr val="262626"/>
          </a:solidFill>
          <a:latin typeface="+mj-lt"/>
          <a:ea typeface="+mj-ea"/>
          <a:cs typeface="+mj-cs"/>
        </a:defRPr>
      </a:lvl1pPr>
    </p:titleStyle>
    <p:bodyStyle>
      <a:lvl1pPr marL="457200" indent="-457200" algn="l" defTabSz="1828800" rtl="0" eaLnBrk="1" latinLnBrk="0" hangingPunct="1">
        <a:lnSpc>
          <a:spcPct val="100000"/>
        </a:lnSpc>
        <a:spcBef>
          <a:spcPts val="2000"/>
        </a:spcBef>
        <a:buClr>
          <a:schemeClr val="accent2"/>
        </a:buClr>
        <a:buFont typeface="Arial" panose="020B0604020202020204" pitchFamily="34" charset="0"/>
        <a:buChar char="•"/>
        <a:defRPr sz="3600" kern="1200">
          <a:solidFill>
            <a:schemeClr val="tx1">
              <a:lumMod val="85000"/>
              <a:lumOff val="15000"/>
            </a:schemeClr>
          </a:solidFill>
          <a:latin typeface="+mn-lt"/>
          <a:ea typeface="+mn-ea"/>
          <a:cs typeface="+mn-cs"/>
        </a:defRPr>
      </a:lvl1pPr>
      <a:lvl2pPr marL="914400"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a:solidFill>
            <a:schemeClr val="tx1">
              <a:lumMod val="85000"/>
              <a:lumOff val="15000"/>
            </a:schemeClr>
          </a:solidFill>
          <a:latin typeface="+mn-lt"/>
          <a:ea typeface="+mn-ea"/>
          <a:cs typeface="+mn-cs"/>
        </a:defRPr>
      </a:lvl2pPr>
      <a:lvl3pPr marL="1371600"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a:solidFill>
            <a:schemeClr val="tx1">
              <a:lumMod val="85000"/>
              <a:lumOff val="15000"/>
            </a:schemeClr>
          </a:solidFill>
          <a:latin typeface="+mn-lt"/>
          <a:ea typeface="+mn-ea"/>
          <a:cs typeface="+mn-cs"/>
        </a:defRPr>
      </a:lvl3pPr>
      <a:lvl4pPr marL="1828800"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a:solidFill>
            <a:schemeClr val="tx1">
              <a:lumMod val="85000"/>
              <a:lumOff val="15000"/>
            </a:schemeClr>
          </a:solidFill>
          <a:latin typeface="+mn-lt"/>
          <a:ea typeface="+mn-ea"/>
          <a:cs typeface="+mn-cs"/>
        </a:defRPr>
      </a:lvl4pPr>
      <a:lvl5pPr marL="2286000"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a:solidFill>
            <a:schemeClr val="tx1">
              <a:lumMod val="85000"/>
              <a:lumOff val="15000"/>
            </a:schemeClr>
          </a:solidFill>
          <a:latin typeface="+mn-lt"/>
          <a:ea typeface="+mn-ea"/>
          <a:cs typeface="+mn-cs"/>
        </a:defRPr>
      </a:lvl5pPr>
      <a:lvl6pPr marL="2625725"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a:solidFill>
            <a:schemeClr val="tx1"/>
          </a:solidFill>
          <a:latin typeface="+mn-lt"/>
          <a:ea typeface="+mn-ea"/>
          <a:cs typeface="+mn-cs"/>
        </a:defRPr>
      </a:lvl6pPr>
      <a:lvl7pPr marL="2968625"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a:solidFill>
            <a:schemeClr val="tx1"/>
          </a:solidFill>
          <a:latin typeface="+mn-lt"/>
          <a:ea typeface="+mn-ea"/>
          <a:cs typeface="+mn-cs"/>
        </a:defRPr>
      </a:lvl7pPr>
      <a:lvl8pPr marL="3314700"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baseline="0">
          <a:solidFill>
            <a:schemeClr val="tx1"/>
          </a:solidFill>
          <a:latin typeface="+mn-lt"/>
          <a:ea typeface="+mn-ea"/>
          <a:cs typeface="+mn-cs"/>
        </a:defRPr>
      </a:lvl8pPr>
      <a:lvl9pPr marL="3765550" indent="-457200" algn="l" defTabSz="1828800" rtl="0" eaLnBrk="1" latinLnBrk="0" hangingPunct="1">
        <a:lnSpc>
          <a:spcPct val="100000"/>
        </a:lnSpc>
        <a:spcBef>
          <a:spcPts val="2000"/>
        </a:spcBef>
        <a:buClr>
          <a:schemeClr val="accent2"/>
        </a:buClr>
        <a:buFont typeface="Arial" panose="020B0604020202020204" pitchFamily="34" charset="0"/>
        <a:buChar char="•"/>
        <a:defRPr sz="3200" kern="1200" baseline="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1435" algn="l" defTabSz="1828800" rtl="0" eaLnBrk="1" latinLnBrk="0" hangingPunct="1">
        <a:defRPr sz="3600" kern="1200">
          <a:solidFill>
            <a:schemeClr val="tx1"/>
          </a:solidFill>
          <a:latin typeface="+mn-lt"/>
          <a:ea typeface="+mn-ea"/>
          <a:cs typeface="+mn-cs"/>
        </a:defRPr>
      </a:lvl8pPr>
      <a:lvl9pPr marL="7315835" algn="l" defTabSz="1828800" rtl="0" eaLnBrk="1" latinLnBrk="0" hangingPunct="1">
        <a:defRPr sz="36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76511" y="730340"/>
            <a:ext cx="21032570" cy="265143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676511" y="3651673"/>
            <a:ext cx="21032570" cy="8703684"/>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1676511" y="12714177"/>
            <a:ext cx="5486757" cy="730335"/>
          </a:xfrm>
          <a:prstGeom prst="rect">
            <a:avLst/>
          </a:prstGeom>
        </p:spPr>
        <p:txBody>
          <a:bodyPr vert="horz" lIns="91440" tIns="45720" rIns="91440" bIns="45720" rtlCol="0" anchor="ctr"/>
          <a:lstStyle>
            <a:lvl1pPr algn="l">
              <a:defRPr sz="2400">
                <a:solidFill>
                  <a:schemeClr val="tx1">
                    <a:tint val="75000"/>
                  </a:schemeClr>
                </a:solidFill>
              </a:defRPr>
            </a:lvl1pPr>
          </a:lstStyle>
          <a:p>
            <a:fld id="{760FBDFE-C587-4B4C-A407-44438C67B59E}" type="datetimeFigureOut">
              <a:rPr lang="zh-CN" altLang="en-US" smtClean="0"/>
            </a:fld>
            <a:endParaRPr lang="zh-CN" altLang="en-US"/>
          </a:p>
        </p:txBody>
      </p:sp>
      <p:sp>
        <p:nvSpPr>
          <p:cNvPr id="5" name="Footer Placeholder 4"/>
          <p:cNvSpPr>
            <a:spLocks noGrp="1"/>
          </p:cNvSpPr>
          <p:nvPr>
            <p:ph type="ftr" sz="quarter" idx="3"/>
          </p:nvPr>
        </p:nvSpPr>
        <p:spPr>
          <a:xfrm>
            <a:off x="8077728" y="12714177"/>
            <a:ext cx="8230136" cy="730335"/>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17222323" y="12714177"/>
            <a:ext cx="5486757" cy="730335"/>
          </a:xfrm>
          <a:prstGeom prst="rect">
            <a:avLst/>
          </a:prstGeom>
        </p:spPr>
        <p:txBody>
          <a:bodyPr vert="horz" lIns="91440" tIns="45720" rIns="91440" bIns="45720" rtlCol="0" anchor="ctr"/>
          <a:lstStyle>
            <a:lvl1pPr algn="r">
              <a:defRPr sz="2400">
                <a:solidFill>
                  <a:schemeClr val="tx1">
                    <a:tint val="75000"/>
                  </a:schemeClr>
                </a:solidFill>
              </a:defRPr>
            </a:lvl1pPr>
          </a:lstStyle>
          <a:p>
            <a:fld id="{49AE70B2-8BF9-45C0-BB95-33D1B9D3A854}" type="slidenum">
              <a:rPr lang="zh-CN" altLang="en-US" smtClean="0"/>
            </a:fld>
            <a:endParaRPr lang="zh-CN" altLang="en-US"/>
          </a:p>
        </p:txBody>
      </p:sp>
      <p:sp>
        <p:nvSpPr>
          <p:cNvPr id="7" name="KSO_TEMPLATE" hidden="1"/>
          <p:cNvSpPr/>
          <p:nvPr userDrawn="1">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pic>
        <p:nvPicPr>
          <p:cNvPr id="8" name="图片 7"/>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spTree>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 id="2147483681" r:id="rId13"/>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1035"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5435"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835"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4235"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635"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3035"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8235" algn="l" defTabSz="1828800" rtl="0" eaLnBrk="1" latinLnBrk="0" hangingPunct="1">
        <a:defRPr sz="3600" kern="1200">
          <a:solidFill>
            <a:schemeClr val="tx1"/>
          </a:solidFill>
          <a:latin typeface="+mn-lt"/>
          <a:ea typeface="+mn-ea"/>
          <a:cs typeface="+mn-cs"/>
        </a:defRPr>
      </a:lvl5pPr>
      <a:lvl6pPr marL="4572635" algn="l" defTabSz="1828800" rtl="0" eaLnBrk="1" latinLnBrk="0" hangingPunct="1">
        <a:defRPr sz="3600" kern="1200">
          <a:solidFill>
            <a:schemeClr val="tx1"/>
          </a:solidFill>
          <a:latin typeface="+mn-lt"/>
          <a:ea typeface="+mn-ea"/>
          <a:cs typeface="+mn-cs"/>
        </a:defRPr>
      </a:lvl6pPr>
      <a:lvl7pPr marL="5487035" algn="l" defTabSz="1828800" rtl="0" eaLnBrk="1" latinLnBrk="0" hangingPunct="1">
        <a:defRPr sz="3600" kern="1200">
          <a:solidFill>
            <a:schemeClr val="tx1"/>
          </a:solidFill>
          <a:latin typeface="+mn-lt"/>
          <a:ea typeface="+mn-ea"/>
          <a:cs typeface="+mn-cs"/>
        </a:defRPr>
      </a:lvl7pPr>
      <a:lvl8pPr marL="6401435" algn="l" defTabSz="1828800" rtl="0" eaLnBrk="1" latinLnBrk="0" hangingPunct="1">
        <a:defRPr sz="3600" kern="1200">
          <a:solidFill>
            <a:schemeClr val="tx1"/>
          </a:solidFill>
          <a:latin typeface="+mn-lt"/>
          <a:ea typeface="+mn-ea"/>
          <a:cs typeface="+mn-cs"/>
        </a:defRPr>
      </a:lvl8pPr>
      <a:lvl9pPr marL="7315835"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1.xml"/><Relationship Id="rId3" Type="http://schemas.openxmlformats.org/officeDocument/2006/relationships/tags" Target="../tags/tag5.xml"/><Relationship Id="rId2" Type="http://schemas.openxmlformats.org/officeDocument/2006/relationships/image" Target="../media/image6.png"/><Relationship Id="rId1"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7.jp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image" Target="../media/image9.jp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jpg"/><Relationship Id="rId1" Type="http://schemas.openxmlformats.org/officeDocument/2006/relationships/image" Target="../media/image13.jpg"/></Relationships>
</file>

<file path=ppt/slides/_rels/slide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image" Target="../media/image13.jp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jpg"/><Relationship Id="rId1" Type="http://schemas.openxmlformats.org/officeDocument/2006/relationships/image" Target="../media/image17.jp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jpeg"/></Relationships>
</file>

<file path=ppt/slides/_rels/slide1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image" Target="../media/image26.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9.jp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4.xml"/><Relationship Id="rId4" Type="http://schemas.openxmlformats.org/officeDocument/2006/relationships/image" Target="../media/image32.png"/><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image" Target="../media/image28.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35.jpeg"/><Relationship Id="rId3" Type="http://schemas.openxmlformats.org/officeDocument/2006/relationships/image" Target="../media/image32.png"/><Relationship Id="rId2" Type="http://schemas.openxmlformats.org/officeDocument/2006/relationships/image" Target="../media/image34.png"/><Relationship Id="rId1" Type="http://schemas.openxmlformats.org/officeDocument/2006/relationships/image" Target="../media/image3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6.jpeg"/><Relationship Id="rId1" Type="http://schemas.openxmlformats.org/officeDocument/2006/relationships/image" Target="../media/image10.jpeg"/></Relationships>
</file>

<file path=ppt/slides/_rels/slide1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4.png"/><Relationship Id="rId5" Type="http://schemas.openxmlformats.org/officeDocument/2006/relationships/image" Target="../media/image43.jpg"/><Relationship Id="rId4" Type="http://schemas.openxmlformats.org/officeDocument/2006/relationships/image" Target="../media/image42.jpg"/><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image" Target="../media/image39.jpg"/></Relationships>
</file>

<file path=ppt/slides/_rels/slide18.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31.xml"/><Relationship Id="rId7" Type="http://schemas.openxmlformats.org/officeDocument/2006/relationships/themeOverride" Target="../theme/themeOverride1.xml"/><Relationship Id="rId6" Type="http://schemas.openxmlformats.org/officeDocument/2006/relationships/tags" Target="../tags/tag6.xml"/><Relationship Id="rId5" Type="http://schemas.openxmlformats.org/officeDocument/2006/relationships/image" Target="../media/image48.jpg"/><Relationship Id="rId4" Type="http://schemas.openxmlformats.org/officeDocument/2006/relationships/image" Target="../media/image47.jpg"/><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image" Target="../media/image3.png"/></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31.xml"/><Relationship Id="rId8" Type="http://schemas.openxmlformats.org/officeDocument/2006/relationships/tags" Target="../tags/tag7.xml"/><Relationship Id="rId7" Type="http://schemas.openxmlformats.org/officeDocument/2006/relationships/image" Target="../media/image54.jpg"/><Relationship Id="rId6" Type="http://schemas.openxmlformats.org/officeDocument/2006/relationships/image" Target="../media/image53.jpg"/><Relationship Id="rId5" Type="http://schemas.openxmlformats.org/officeDocument/2006/relationships/image" Target="../media/image52.jpg"/><Relationship Id="rId4" Type="http://schemas.openxmlformats.org/officeDocument/2006/relationships/image" Target="../media/image51.jpg"/><Relationship Id="rId3" Type="http://schemas.openxmlformats.org/officeDocument/2006/relationships/image" Target="../media/image50.jpg"/><Relationship Id="rId2" Type="http://schemas.openxmlformats.org/officeDocument/2006/relationships/image" Target="../media/image49.jpg"/><Relationship Id="rId10" Type="http://schemas.openxmlformats.org/officeDocument/2006/relationships/notesSlide" Target="../notesSlides/notesSlide7.xml"/><Relationship Id="rId1" Type="http://schemas.openxmlformats.org/officeDocument/2006/relationships/image" Target="../media/image3.png"/></Relationships>
</file>

<file path=ppt/slides/_rels/slide20.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31.xml"/><Relationship Id="rId5" Type="http://schemas.openxmlformats.org/officeDocument/2006/relationships/tags" Target="../tags/tag10.xml"/><Relationship Id="rId4" Type="http://schemas.openxmlformats.org/officeDocument/2006/relationships/image" Target="../media/image55.jpg"/><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image" Target="../media/image3.png"/></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31.xml"/><Relationship Id="rId5" Type="http://schemas.openxmlformats.org/officeDocument/2006/relationships/tags" Target="../tags/tag13.xml"/><Relationship Id="rId4" Type="http://schemas.openxmlformats.org/officeDocument/2006/relationships/image" Target="../media/image56.jpg"/><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image" Target="../media/image3.png"/></Relationships>
</file>

<file path=ppt/slides/_rels/slide2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31.xml"/><Relationship Id="rId3" Type="http://schemas.openxmlformats.org/officeDocument/2006/relationships/tags" Target="../tags/tag14.xml"/><Relationship Id="rId2" Type="http://schemas.openxmlformats.org/officeDocument/2006/relationships/image" Target="../media/image57.jpg"/><Relationship Id="rId1"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9.jpg"/><Relationship Id="rId1" Type="http://schemas.openxmlformats.org/officeDocument/2006/relationships/image" Target="../media/image5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E:\lnw\Downloads\markus-spiske-197281.jpg"/>
          <p:cNvPicPr>
            <a:picLocks noChangeAspect="1" noChangeArrowheads="1"/>
          </p:cNvPicPr>
          <p:nvPr/>
        </p:nvPicPr>
        <p:blipFill>
          <a:blip r:embed="rId1" cstate="print"/>
          <a:srcRect t="27314" b="35184"/>
          <a:stretch>
            <a:fillRect/>
          </a:stretch>
        </p:blipFill>
        <p:spPr bwMode="auto">
          <a:xfrm>
            <a:off x="0" y="0"/>
            <a:ext cx="24385588" cy="13717588"/>
          </a:xfrm>
          <a:prstGeom prst="rect">
            <a:avLst/>
          </a:prstGeom>
          <a:noFill/>
        </p:spPr>
      </p:pic>
      <p:sp>
        <p:nvSpPr>
          <p:cNvPr id="6" name="Rectangle 5"/>
          <p:cNvSpPr/>
          <p:nvPr/>
        </p:nvSpPr>
        <p:spPr bwMode="auto">
          <a:xfrm>
            <a:off x="-840654" y="4640078"/>
            <a:ext cx="24385588" cy="2390398"/>
          </a:xfrm>
          <a:prstGeom prst="rect">
            <a:avLst/>
          </a:prstGeom>
          <a:noFill/>
          <a:ln w="25400" cap="flat" cmpd="sng">
            <a:noFill/>
            <a:prstDash val="solid"/>
            <a:miter lim="400000"/>
            <a:headEnd type="none" w="med" len="med"/>
            <a:tailEnd type="none" w="med" len="med"/>
          </a:ln>
          <a:effectLst/>
        </p:spPr>
        <p:txBody>
          <a:bodyPr wrap="square" lIns="101600" tIns="101600" rIns="101600" bIns="101600" anchor="ctr">
            <a:spAutoFit/>
          </a:bodyPr>
          <a:lstStyle/>
          <a:p>
            <a:pPr algn="ctr" defTabSz="457200"/>
            <a:r>
              <a:rPr lang="zh-CN" altLang="en-US" sz="8800" dirty="0">
                <a:solidFill>
                  <a:schemeClr val="bg1"/>
                </a:solidFill>
                <a:latin typeface="黑体" panose="02010609060101010101" pitchFamily="49" charset="-122"/>
                <a:ea typeface="黑体" panose="02010609060101010101" pitchFamily="49" charset="-122"/>
                <a:sym typeface="PingFang SC Semibold" charset="0"/>
              </a:rPr>
              <a:t> </a:t>
            </a:r>
            <a:endParaRPr lang="en-US" altLang="zh-CN" sz="5400" dirty="0">
              <a:solidFill>
                <a:schemeClr val="bg1"/>
              </a:solidFill>
              <a:latin typeface="黑体" panose="02010609060101010101" pitchFamily="49" charset="-122"/>
              <a:ea typeface="黑体" panose="02010609060101010101" pitchFamily="49" charset="-122"/>
              <a:sym typeface="PingFang SC Semibold" charset="0"/>
            </a:endParaRPr>
          </a:p>
          <a:p>
            <a:pPr algn="ctr" defTabSz="457200"/>
            <a:r>
              <a:rPr lang="zh-CN" altLang="en-US" sz="5400" dirty="0">
                <a:solidFill>
                  <a:srgbClr val="FF0000"/>
                </a:solidFill>
                <a:latin typeface="黑体" panose="02010609060101010101" pitchFamily="49" charset="-122"/>
                <a:ea typeface="黑体" panose="02010609060101010101" pitchFamily="49" charset="-122"/>
                <a:sym typeface="PingFang SC Semibold" charset="0"/>
              </a:rPr>
              <a:t>因酒店而生，</a:t>
            </a:r>
            <a:r>
              <a:rPr lang="en-US" altLang="zh-CN" sz="5400" dirty="0">
                <a:solidFill>
                  <a:srgbClr val="FF0000"/>
                </a:solidFill>
                <a:latin typeface="黑体" panose="02010609060101010101" pitchFamily="49" charset="-122"/>
                <a:ea typeface="黑体" panose="02010609060101010101" pitchFamily="49" charset="-122"/>
                <a:sym typeface="PingFang SC Semibold" charset="0"/>
              </a:rPr>
              <a:t>AI</a:t>
            </a:r>
            <a:r>
              <a:rPr lang="zh-CN" altLang="en-US" sz="5400" dirty="0">
                <a:solidFill>
                  <a:srgbClr val="FF0000"/>
                </a:solidFill>
                <a:latin typeface="黑体" panose="02010609060101010101" pitchFamily="49" charset="-122"/>
                <a:ea typeface="黑体" panose="02010609060101010101" pitchFamily="49" charset="-122"/>
                <a:sym typeface="PingFang SC Semibold" charset="0"/>
              </a:rPr>
              <a:t>赋能智慧公寓</a:t>
            </a:r>
            <a:endParaRPr lang="zh-CN" altLang="en-US" sz="5400" dirty="0">
              <a:solidFill>
                <a:srgbClr val="FF0000"/>
              </a:solidFill>
              <a:latin typeface="黑体" panose="02010609060101010101" pitchFamily="49" charset="-122"/>
              <a:ea typeface="黑体" panose="02010609060101010101" pitchFamily="49" charset="-122"/>
              <a:sym typeface="PingFang SC Semibold" charset="0"/>
            </a:endParaRPr>
          </a:p>
        </p:txBody>
      </p:sp>
      <p:pic>
        <p:nvPicPr>
          <p:cNvPr id="4" name="图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24042" y="2898354"/>
            <a:ext cx="10992941" cy="3491732"/>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5609617" y="703860"/>
            <a:ext cx="7802136" cy="923330"/>
          </a:xfrm>
          <a:prstGeom prst="rect">
            <a:avLst/>
          </a:prstGeom>
        </p:spPr>
        <p:txBody>
          <a:bodyPr wrap="none">
            <a:spAutoFit/>
          </a:bodyPr>
          <a:lstStyle/>
          <a:p>
            <a:r>
              <a:rPr lang="zh-CN" altLang="en-US" sz="5400" dirty="0">
                <a:solidFill>
                  <a:srgbClr val="FF0000"/>
                </a:solidFill>
              </a:rPr>
              <a:t>智慧酒店可视化管理平台</a:t>
            </a:r>
            <a:endParaRPr lang="zh-CN" altLang="en-US" sz="5400" dirty="0">
              <a:solidFill>
                <a:srgbClr val="FF0000"/>
              </a:solidFill>
            </a:endParaRPr>
          </a:p>
        </p:txBody>
      </p:sp>
      <p:pic>
        <p:nvPicPr>
          <p:cNvPr id="2" name="图片 1"/>
          <p:cNvPicPr>
            <a:picLocks noChangeAspect="1"/>
          </p:cNvPicPr>
          <p:nvPr/>
        </p:nvPicPr>
        <p:blipFill>
          <a:blip r:embed="rId1"/>
          <a:stretch>
            <a:fillRect/>
          </a:stretch>
        </p:blipFill>
        <p:spPr>
          <a:xfrm>
            <a:off x="0" y="0"/>
            <a:ext cx="24385588" cy="13717588"/>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1" y="1404"/>
            <a:ext cx="24385587" cy="1371618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1535610" y="3223274"/>
            <a:ext cx="20738304" cy="8194965"/>
          </a:xfrm>
          <a:prstGeom prst="rect">
            <a:avLst/>
          </a:prstGeom>
        </p:spPr>
      </p:pic>
      <p:sp>
        <p:nvSpPr>
          <p:cNvPr id="5" name="矩形 4"/>
          <p:cNvSpPr/>
          <p:nvPr/>
        </p:nvSpPr>
        <p:spPr>
          <a:xfrm>
            <a:off x="10243468" y="11804345"/>
            <a:ext cx="12025336" cy="1200329"/>
          </a:xfrm>
          <a:prstGeom prst="rect">
            <a:avLst/>
          </a:prstGeom>
        </p:spPr>
        <p:txBody>
          <a:bodyPr wrap="square">
            <a:spAutoFit/>
          </a:bodyPr>
          <a:lstStyle/>
          <a:p>
            <a:r>
              <a:rPr lang="zh-CN" altLang="en-US" sz="3600" dirty="0">
                <a:solidFill>
                  <a:srgbClr val="FF0000"/>
                </a:solidFill>
                <a:latin typeface="华文细黑" panose="02010600040101010101" pitchFamily="2" charset="-122"/>
                <a:ea typeface="华文细黑" panose="02010600040101010101" pitchFamily="2" charset="-122"/>
              </a:rPr>
              <a:t>统一微信入口：</a:t>
            </a:r>
            <a:r>
              <a:rPr lang="zh-CN" altLang="en-US" sz="3600" b="1" dirty="0">
                <a:solidFill>
                  <a:srgbClr val="FF0000"/>
                </a:solidFill>
                <a:latin typeface="华文细黑" panose="02010600040101010101" pitchFamily="2" charset="-122"/>
                <a:ea typeface="华文细黑" panose="02010600040101010101" pitchFamily="2" charset="-122"/>
              </a:rPr>
              <a:t>预订、支付、入住、服务、退房一体化；统一业务管理：维修、换房、客服等；</a:t>
            </a:r>
            <a:endParaRPr lang="zh-CN" altLang="en-US" sz="3600" b="1" dirty="0">
              <a:solidFill>
                <a:srgbClr val="FF0000"/>
              </a:solidFill>
              <a:latin typeface="华文细黑" panose="02010600040101010101" pitchFamily="2" charset="-122"/>
              <a:ea typeface="华文细黑" panose="02010600040101010101" pitchFamily="2" charset="-122"/>
            </a:endParaRPr>
          </a:p>
        </p:txBody>
      </p:sp>
      <p:sp>
        <p:nvSpPr>
          <p:cNvPr id="7" name="矩形 6"/>
          <p:cNvSpPr/>
          <p:nvPr/>
        </p:nvSpPr>
        <p:spPr>
          <a:xfrm>
            <a:off x="5609617" y="703860"/>
            <a:ext cx="9187130" cy="923330"/>
          </a:xfrm>
          <a:prstGeom prst="rect">
            <a:avLst/>
          </a:prstGeom>
        </p:spPr>
        <p:txBody>
          <a:bodyPr wrap="none">
            <a:spAutoFit/>
          </a:bodyPr>
          <a:lstStyle/>
          <a:p>
            <a:r>
              <a:rPr lang="zh-CN" altLang="en-US" sz="5400" dirty="0">
                <a:solidFill>
                  <a:schemeClr val="bg1"/>
                </a:solidFill>
              </a:rPr>
              <a:t>无人智慧第一步：从预订开始</a:t>
            </a:r>
            <a:endParaRPr lang="zh-CN" altLang="en-US" sz="5400" dirty="0">
              <a:solidFill>
                <a:schemeClr val="bg1"/>
              </a:solidFill>
            </a:endParaRPr>
          </a:p>
        </p:txBody>
      </p:sp>
      <p:sp>
        <p:nvSpPr>
          <p:cNvPr id="8" name="矩形 7"/>
          <p:cNvSpPr/>
          <p:nvPr/>
        </p:nvSpPr>
        <p:spPr>
          <a:xfrm>
            <a:off x="11904762" y="13013728"/>
            <a:ext cx="12025336" cy="646331"/>
          </a:xfrm>
          <a:prstGeom prst="rect">
            <a:avLst/>
          </a:prstGeom>
        </p:spPr>
        <p:txBody>
          <a:bodyPr wrap="square">
            <a:spAutoFit/>
          </a:bodyPr>
          <a:lstStyle/>
          <a:p>
            <a:r>
              <a:rPr lang="zh-CN" altLang="en-US" sz="3600" dirty="0">
                <a:solidFill>
                  <a:srgbClr val="0070C0"/>
                </a:solidFill>
                <a:latin typeface="华文细黑" panose="02010600040101010101" pitchFamily="2" charset="-122"/>
                <a:ea typeface="华文细黑" panose="02010600040101010101" pitchFamily="2" charset="-122"/>
              </a:rPr>
              <a:t>安装部署：云端及本地服务器</a:t>
            </a:r>
            <a:endParaRPr lang="zh-CN" altLang="en-US" sz="3600" b="1" dirty="0">
              <a:solidFill>
                <a:srgbClr val="0070C0"/>
              </a:solidFill>
              <a:latin typeface="华文细黑" panose="02010600040101010101" pitchFamily="2" charset="-122"/>
              <a:ea typeface="华文细黑" panose="02010600040101010101" pitchFamily="2"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6" name="矩形 15"/>
          <p:cNvSpPr/>
          <p:nvPr/>
        </p:nvSpPr>
        <p:spPr>
          <a:xfrm>
            <a:off x="19681626" y="3906466"/>
            <a:ext cx="3798481" cy="7389202"/>
          </a:xfrm>
          <a:prstGeom prst="rect">
            <a:avLst/>
          </a:prstGeom>
        </p:spPr>
        <p:txBody>
          <a:bodyPr wrap="square">
            <a:spAutoFit/>
          </a:bodyPr>
          <a:lstStyle/>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散客自助入住</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微信与</a:t>
            </a:r>
            <a:r>
              <a:rPr lang="en-US" altLang="zh-CN" sz="3200" b="1" dirty="0">
                <a:solidFill>
                  <a:srgbClr val="FF0000"/>
                </a:solidFill>
                <a:latin typeface="华文细黑" panose="02010600040101010101" pitchFamily="2" charset="-122"/>
                <a:ea typeface="华文细黑" panose="02010600040101010101" pitchFamily="2" charset="-122"/>
              </a:rPr>
              <a:t>OTA</a:t>
            </a:r>
            <a:r>
              <a:rPr lang="zh-CN" altLang="en-US" sz="3200" b="1" dirty="0">
                <a:solidFill>
                  <a:srgbClr val="FF0000"/>
                </a:solidFill>
                <a:latin typeface="华文细黑" panose="02010600040101010101" pitchFamily="2" charset="-122"/>
                <a:ea typeface="华文细黑" panose="02010600040101010101" pitchFamily="2" charset="-122"/>
              </a:rPr>
              <a:t>预订入住</a:t>
            </a:r>
            <a:endParaRPr lang="en-US" altLang="zh-CN"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en-US" altLang="zh-CN" sz="3200" b="1" dirty="0">
                <a:solidFill>
                  <a:srgbClr val="FF0000"/>
                </a:solidFill>
                <a:latin typeface="华文细黑" panose="02010600040101010101" pitchFamily="2" charset="-122"/>
                <a:ea typeface="华文细黑" panose="02010600040101010101" pitchFamily="2" charset="-122"/>
              </a:rPr>
              <a:t>OTA</a:t>
            </a:r>
            <a:r>
              <a:rPr lang="zh-CN" altLang="en-US" sz="3200" b="1" dirty="0">
                <a:solidFill>
                  <a:srgbClr val="FF0000"/>
                </a:solidFill>
                <a:latin typeface="华文细黑" panose="02010600040101010101" pitchFamily="2" charset="-122"/>
                <a:ea typeface="华文细黑" panose="02010600040101010101" pitchFamily="2" charset="-122"/>
              </a:rPr>
              <a:t>订单查询</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微信 支付宝 支付</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自主选房</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自助退房 打印账单</a:t>
            </a:r>
            <a:endParaRPr lang="en-US" altLang="zh-CN"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人脸识别 人证核验</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验证发卡</a:t>
            </a:r>
            <a:endParaRPr lang="en-US" altLang="zh-CN"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公安接口免费开通</a:t>
            </a:r>
            <a:endParaRPr lang="en-US" altLang="zh-CN" sz="3200" b="1" dirty="0">
              <a:solidFill>
                <a:srgbClr val="FF0000"/>
              </a:solidFill>
              <a:latin typeface="华文细黑" panose="02010600040101010101" pitchFamily="2" charset="-122"/>
              <a:ea typeface="华文细黑" panose="02010600040101010101" pitchFamily="2" charset="-122"/>
            </a:endParaRPr>
          </a:p>
        </p:txBody>
      </p:sp>
      <p:sp>
        <p:nvSpPr>
          <p:cNvPr id="2" name="矩形 1"/>
          <p:cNvSpPr/>
          <p:nvPr/>
        </p:nvSpPr>
        <p:spPr>
          <a:xfrm>
            <a:off x="5690946" y="666106"/>
            <a:ext cx="12874037" cy="923330"/>
          </a:xfrm>
          <a:prstGeom prst="rect">
            <a:avLst/>
          </a:prstGeom>
        </p:spPr>
        <p:txBody>
          <a:bodyPr wrap="none">
            <a:spAutoFit/>
          </a:bodyPr>
          <a:lstStyle/>
          <a:p>
            <a:r>
              <a:rPr lang="zh-CN" altLang="en-US" sz="5400" dirty="0">
                <a:solidFill>
                  <a:schemeClr val="bg1"/>
                </a:solidFill>
              </a:rPr>
              <a:t>第二：自助入住</a:t>
            </a:r>
            <a:r>
              <a:rPr lang="en-US" altLang="zh-CN" sz="5400" dirty="0">
                <a:solidFill>
                  <a:schemeClr val="bg1"/>
                </a:solidFill>
              </a:rPr>
              <a:t>-</a:t>
            </a:r>
            <a:r>
              <a:rPr lang="zh-CN" altLang="en-US" sz="5400" dirty="0">
                <a:solidFill>
                  <a:schemeClr val="bg1"/>
                </a:solidFill>
              </a:rPr>
              <a:t>多地市公安接口已经开通</a:t>
            </a:r>
            <a:endParaRPr lang="zh-CN" altLang="en-US" sz="5400" dirty="0">
              <a:solidFill>
                <a:schemeClr val="bg1"/>
              </a:solidFill>
            </a:endParaRPr>
          </a:p>
        </p:txBody>
      </p:sp>
      <p:sp>
        <p:nvSpPr>
          <p:cNvPr id="17" name="文本框 16"/>
          <p:cNvSpPr txBox="1"/>
          <p:nvPr/>
        </p:nvSpPr>
        <p:spPr>
          <a:xfrm>
            <a:off x="1535610" y="3546426"/>
            <a:ext cx="4852610" cy="523220"/>
          </a:xfrm>
          <a:prstGeom prst="rect">
            <a:avLst/>
          </a:prstGeom>
          <a:noFill/>
        </p:spPr>
        <p:txBody>
          <a:bodyPr wrap="none" rtlCol="0">
            <a:spAutoFit/>
          </a:bodyPr>
          <a:lstStyle/>
          <a:p>
            <a:r>
              <a:rPr lang="zh-CN" altLang="en-US" sz="2800" b="1" dirty="0"/>
              <a:t>图片为武汉金盾舒悦酒店实景</a:t>
            </a:r>
            <a:endParaRPr lang="zh-CN" altLang="en-US" sz="2800" b="1" dirty="0"/>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319586" y="4338513"/>
            <a:ext cx="10361290" cy="792088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63856" y="4309269"/>
            <a:ext cx="4562475" cy="6086475"/>
          </a:xfrm>
          <a:prstGeom prst="rect">
            <a:avLst/>
          </a:prstGeom>
        </p:spPr>
      </p:pic>
      <p:pic>
        <p:nvPicPr>
          <p:cNvPr id="8" name="Picture 3"/>
          <p:cNvPicPr>
            <a:picLocks noChangeAspect="1" noChangeArrowheads="1"/>
          </p:cNvPicPr>
          <p:nvPr/>
        </p:nvPicPr>
        <p:blipFill>
          <a:blip r:embed="rId3"/>
          <a:srcRect/>
          <a:stretch>
            <a:fillRect/>
          </a:stretch>
        </p:blipFill>
        <p:spPr bwMode="auto">
          <a:xfrm>
            <a:off x="7728298" y="4309268"/>
            <a:ext cx="6769709" cy="3989685"/>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690946" y="666106"/>
            <a:ext cx="4983480" cy="922020"/>
          </a:xfrm>
          <a:prstGeom prst="rect">
            <a:avLst/>
          </a:prstGeom>
        </p:spPr>
        <p:txBody>
          <a:bodyPr wrap="none">
            <a:spAutoFit/>
          </a:bodyPr>
          <a:lstStyle/>
          <a:p>
            <a:r>
              <a:rPr lang="zh-CN" altLang="en-US" sz="5400" dirty="0">
                <a:solidFill>
                  <a:schemeClr val="bg1"/>
                </a:solidFill>
              </a:rPr>
              <a:t>第三：人脸呼梯</a:t>
            </a:r>
            <a:endParaRPr lang="zh-CN" altLang="en-US" sz="5400" dirty="0">
              <a:solidFill>
                <a:schemeClr val="bg1"/>
              </a:solidFill>
            </a:endParaRPr>
          </a:p>
        </p:txBody>
      </p:sp>
      <p:grpSp>
        <p:nvGrpSpPr>
          <p:cNvPr id="32" name="组合 23"/>
          <p:cNvGrpSpPr/>
          <p:nvPr/>
        </p:nvGrpSpPr>
        <p:grpSpPr bwMode="auto">
          <a:xfrm>
            <a:off x="1563367" y="6595663"/>
            <a:ext cx="1249045" cy="3176270"/>
            <a:chOff x="4578350" y="442913"/>
            <a:chExt cx="1047750" cy="2409825"/>
          </a:xfrm>
          <a:effectLst>
            <a:outerShdw blurRad="50800" dist="38100" dir="2700000" algn="tl" rotWithShape="0">
              <a:prstClr val="black">
                <a:alpha val="40000"/>
              </a:prstClr>
            </a:outerShdw>
          </a:effectLst>
        </p:grpSpPr>
        <p:sp>
          <p:nvSpPr>
            <p:cNvPr id="33" name="Freeform 136"/>
            <p:cNvSpPr/>
            <p:nvPr/>
          </p:nvSpPr>
          <p:spPr>
            <a:xfrm>
              <a:off x="4841875" y="1987550"/>
              <a:ext cx="515938" cy="808038"/>
            </a:xfrm>
            <a:custGeom>
              <a:avLst/>
              <a:gdLst/>
              <a:ahLst/>
              <a:cxnLst>
                <a:cxn ang="0">
                  <a:pos x="0" y="0"/>
                </a:cxn>
                <a:cxn ang="0">
                  <a:pos x="748570" y="0"/>
                </a:cxn>
                <a:cxn ang="0">
                  <a:pos x="665652" y="1104395"/>
                </a:cxn>
                <a:cxn ang="0">
                  <a:pos x="363920" y="1178485"/>
                </a:cxn>
                <a:cxn ang="0">
                  <a:pos x="66795" y="1095134"/>
                </a:cxn>
                <a:cxn ang="0">
                  <a:pos x="0" y="0"/>
                </a:cxn>
              </a:cxnLst>
              <a:rect l="0" t="0" r="0" b="0"/>
              <a:pathLst>
                <a:path w="224" h="349">
                  <a:moveTo>
                    <a:pt x="0" y="0"/>
                  </a:moveTo>
                  <a:cubicBezTo>
                    <a:pt x="224" y="0"/>
                    <a:pt x="224" y="0"/>
                    <a:pt x="224" y="0"/>
                  </a:cubicBezTo>
                  <a:cubicBezTo>
                    <a:pt x="224" y="0"/>
                    <a:pt x="205" y="285"/>
                    <a:pt x="199" y="327"/>
                  </a:cubicBezTo>
                  <a:cubicBezTo>
                    <a:pt x="109" y="349"/>
                    <a:pt x="109" y="349"/>
                    <a:pt x="109" y="349"/>
                  </a:cubicBezTo>
                  <a:cubicBezTo>
                    <a:pt x="20" y="324"/>
                    <a:pt x="20" y="324"/>
                    <a:pt x="20" y="324"/>
                  </a:cubicBezTo>
                  <a:lnTo>
                    <a:pt x="0" y="0"/>
                  </a:lnTo>
                  <a:close/>
                </a:path>
              </a:pathLst>
            </a:custGeom>
            <a:solidFill>
              <a:srgbClr val="563A28"/>
            </a:solidFill>
            <a:ln w="9525">
              <a:noFill/>
            </a:ln>
          </p:spPr>
          <p:txBody>
            <a:bodyPr/>
            <a:lstStyle/>
            <a:p>
              <a:pPr eaLnBrk="1" hangingPunct="1">
                <a:buFont typeface="Arial" panose="020B0604020202020204" pitchFamily="34" charset="0"/>
                <a:buNone/>
                <a:defRPr/>
              </a:pPr>
              <a:endParaRPr lang="zh-CN" altLang="en-US" sz="2310" noProof="1"/>
            </a:p>
          </p:txBody>
        </p:sp>
        <p:sp>
          <p:nvSpPr>
            <p:cNvPr id="34" name="Freeform 137"/>
            <p:cNvSpPr/>
            <p:nvPr/>
          </p:nvSpPr>
          <p:spPr>
            <a:xfrm>
              <a:off x="5072063" y="2230438"/>
              <a:ext cx="41275" cy="577850"/>
            </a:xfrm>
            <a:custGeom>
              <a:avLst/>
              <a:gdLst/>
              <a:ahLst/>
              <a:cxnLst>
                <a:cxn ang="0">
                  <a:pos x="41275" y="560387"/>
                </a:cxn>
                <a:cxn ang="0">
                  <a:pos x="28575" y="0"/>
                </a:cxn>
                <a:cxn ang="0">
                  <a:pos x="0" y="557212"/>
                </a:cxn>
                <a:cxn ang="0">
                  <a:pos x="20637" y="577850"/>
                </a:cxn>
                <a:cxn ang="0">
                  <a:pos x="41275" y="560387"/>
                </a:cxn>
              </a:cxnLst>
              <a:rect l="0" t="0" r="0" b="0"/>
              <a:pathLst>
                <a:path w="26" h="364">
                  <a:moveTo>
                    <a:pt x="26" y="353"/>
                  </a:moveTo>
                  <a:lnTo>
                    <a:pt x="18" y="0"/>
                  </a:lnTo>
                  <a:lnTo>
                    <a:pt x="0" y="351"/>
                  </a:lnTo>
                  <a:lnTo>
                    <a:pt x="13" y="364"/>
                  </a:lnTo>
                  <a:lnTo>
                    <a:pt x="26" y="353"/>
                  </a:lnTo>
                  <a:close/>
                </a:path>
              </a:pathLst>
            </a:custGeom>
            <a:solidFill>
              <a:srgbClr val="4C3223"/>
            </a:solidFill>
            <a:ln w="9525">
              <a:noFill/>
            </a:ln>
          </p:spPr>
          <p:txBody>
            <a:bodyPr/>
            <a:lstStyle/>
            <a:p>
              <a:pPr eaLnBrk="1" hangingPunct="1">
                <a:buFont typeface="Arial" panose="020B0604020202020204" pitchFamily="34" charset="0"/>
                <a:buNone/>
                <a:defRPr/>
              </a:pPr>
              <a:endParaRPr lang="zh-CN" altLang="en-US" sz="2310" noProof="1"/>
            </a:p>
          </p:txBody>
        </p:sp>
        <p:sp>
          <p:nvSpPr>
            <p:cNvPr id="35" name="Freeform 138"/>
            <p:cNvSpPr/>
            <p:nvPr/>
          </p:nvSpPr>
          <p:spPr>
            <a:xfrm>
              <a:off x="4673600" y="2701925"/>
              <a:ext cx="452438" cy="150813"/>
            </a:xfrm>
            <a:custGeom>
              <a:avLst/>
              <a:gdLst/>
              <a:ahLst/>
              <a:cxnLst>
                <a:cxn ang="0">
                  <a:pos x="323170" y="13921"/>
                </a:cxn>
                <a:cxn ang="0">
                  <a:pos x="330095" y="213458"/>
                </a:cxn>
                <a:cxn ang="0">
                  <a:pos x="607097" y="134571"/>
                </a:cxn>
                <a:cxn ang="0">
                  <a:pos x="323170" y="13921"/>
                </a:cxn>
              </a:cxnLst>
              <a:rect l="0" t="0" r="0" b="0"/>
              <a:pathLst>
                <a:path w="196" h="65">
                  <a:moveTo>
                    <a:pt x="96" y="4"/>
                  </a:moveTo>
                  <a:cubicBezTo>
                    <a:pt x="66" y="6"/>
                    <a:pt x="0" y="65"/>
                    <a:pt x="98" y="63"/>
                  </a:cubicBezTo>
                  <a:cubicBezTo>
                    <a:pt x="196" y="61"/>
                    <a:pt x="182" y="47"/>
                    <a:pt x="181" y="40"/>
                  </a:cubicBezTo>
                  <a:cubicBezTo>
                    <a:pt x="180" y="32"/>
                    <a:pt x="141" y="0"/>
                    <a:pt x="96"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36" name="Freeform 139"/>
            <p:cNvSpPr/>
            <p:nvPr/>
          </p:nvSpPr>
          <p:spPr>
            <a:xfrm>
              <a:off x="5062538" y="2701925"/>
              <a:ext cx="452438" cy="150813"/>
            </a:xfrm>
            <a:custGeom>
              <a:avLst/>
              <a:gdLst/>
              <a:ahLst/>
              <a:cxnLst>
                <a:cxn ang="0">
                  <a:pos x="332403" y="13921"/>
                </a:cxn>
                <a:cxn ang="0">
                  <a:pos x="330095" y="213458"/>
                </a:cxn>
                <a:cxn ang="0">
                  <a:pos x="50783" y="134571"/>
                </a:cxn>
                <a:cxn ang="0">
                  <a:pos x="332403" y="13921"/>
                </a:cxn>
              </a:cxnLst>
              <a:rect l="0" t="0" r="0" b="0"/>
              <a:pathLst>
                <a:path w="196" h="65">
                  <a:moveTo>
                    <a:pt x="99" y="4"/>
                  </a:moveTo>
                  <a:cubicBezTo>
                    <a:pt x="130" y="6"/>
                    <a:pt x="196" y="65"/>
                    <a:pt x="98" y="63"/>
                  </a:cubicBezTo>
                  <a:cubicBezTo>
                    <a:pt x="0" y="61"/>
                    <a:pt x="13" y="47"/>
                    <a:pt x="15" y="40"/>
                  </a:cubicBezTo>
                  <a:cubicBezTo>
                    <a:pt x="16" y="32"/>
                    <a:pt x="55" y="0"/>
                    <a:pt x="99" y="4"/>
                  </a:cubicBezTo>
                  <a:close/>
                </a:path>
              </a:pathLst>
            </a:custGeom>
            <a:solidFill>
              <a:srgbClr val="383735"/>
            </a:solidFill>
            <a:ln w="9525">
              <a:noFill/>
            </a:ln>
          </p:spPr>
          <p:txBody>
            <a:bodyPr/>
            <a:lstStyle/>
            <a:p>
              <a:pPr eaLnBrk="1" hangingPunct="1">
                <a:buFont typeface="Arial" panose="020B0604020202020204" pitchFamily="34" charset="0"/>
                <a:buNone/>
                <a:defRPr/>
              </a:pPr>
              <a:endParaRPr lang="zh-CN" altLang="en-US" sz="2310" noProof="1"/>
            </a:p>
          </p:txBody>
        </p:sp>
        <p:sp>
          <p:nvSpPr>
            <p:cNvPr id="37" name="Rectangle 140"/>
            <p:cNvSpPr/>
            <p:nvPr/>
          </p:nvSpPr>
          <p:spPr>
            <a:xfrm>
              <a:off x="4933950" y="1474788"/>
              <a:ext cx="339725" cy="319088"/>
            </a:xfrm>
            <a:prstGeom prst="rect">
              <a:avLst/>
            </a:prstGeom>
            <a:solidFill>
              <a:srgbClr val="F4EFED"/>
            </a:solidFill>
            <a:ln w="9525">
              <a:noFill/>
              <a:miter/>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38" name="Oval 141"/>
            <p:cNvSpPr/>
            <p:nvPr/>
          </p:nvSpPr>
          <p:spPr>
            <a:xfrm>
              <a:off x="5118100" y="1531938"/>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39" name="Oval 142"/>
            <p:cNvSpPr/>
            <p:nvPr/>
          </p:nvSpPr>
          <p:spPr>
            <a:xfrm>
              <a:off x="5118100" y="1612900"/>
              <a:ext cx="34925" cy="34925"/>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40" name="Oval 143"/>
            <p:cNvSpPr/>
            <p:nvPr/>
          </p:nvSpPr>
          <p:spPr>
            <a:xfrm>
              <a:off x="5118100" y="1692275"/>
              <a:ext cx="34925" cy="36513"/>
            </a:xfrm>
            <a:prstGeom prst="ellipse">
              <a:avLst/>
            </a:prstGeom>
            <a:solidFill>
              <a:srgbClr val="E2DCD9"/>
            </a:solidFill>
            <a:ln w="9525">
              <a:noFill/>
            </a:ln>
          </p:spPr>
          <p:txBody>
            <a:bodyPr/>
            <a:lstStyle/>
            <a:p>
              <a:pPr eaLnBrk="1" hangingPunct="1">
                <a:buFont typeface="Arial" panose="020B0604020202020204" pitchFamily="34" charset="0"/>
                <a:buNone/>
                <a:defRPr/>
              </a:pPr>
              <a:endParaRPr lang="zh-CN" altLang="en-US" sz="2310" noProof="1">
                <a:latin typeface="Calibri" panose="020F0502020204030204" charset="0"/>
                <a:ea typeface="宋体" panose="02010600030101010101" pitchFamily="2" charset="-122"/>
              </a:endParaRPr>
            </a:p>
          </p:txBody>
        </p:sp>
        <p:sp>
          <p:nvSpPr>
            <p:cNvPr id="41" name="Freeform 144"/>
            <p:cNvSpPr/>
            <p:nvPr/>
          </p:nvSpPr>
          <p:spPr>
            <a:xfrm>
              <a:off x="4872038" y="1450975"/>
              <a:ext cx="468313" cy="85725"/>
            </a:xfrm>
            <a:custGeom>
              <a:avLst/>
              <a:gdLst/>
              <a:ahLst/>
              <a:cxnLst>
                <a:cxn ang="0">
                  <a:pos x="103813" y="0"/>
                </a:cxn>
                <a:cxn ang="0">
                  <a:pos x="110734" y="125112"/>
                </a:cxn>
                <a:cxn ang="0">
                  <a:pos x="339123" y="53288"/>
                </a:cxn>
                <a:cxn ang="0">
                  <a:pos x="553670" y="125112"/>
                </a:cxn>
                <a:cxn ang="0">
                  <a:pos x="567512" y="0"/>
                </a:cxn>
                <a:cxn ang="0">
                  <a:pos x="103813" y="0"/>
                </a:cxn>
              </a:cxnLst>
              <a:rect l="0" t="0" r="0" b="0"/>
              <a:pathLst>
                <a:path w="203" h="37">
                  <a:moveTo>
                    <a:pt x="31" y="0"/>
                  </a:moveTo>
                  <a:cubicBezTo>
                    <a:pt x="31" y="0"/>
                    <a:pt x="0" y="37"/>
                    <a:pt x="33" y="37"/>
                  </a:cubicBezTo>
                  <a:cubicBezTo>
                    <a:pt x="66" y="37"/>
                    <a:pt x="101" y="16"/>
                    <a:pt x="101" y="16"/>
                  </a:cubicBezTo>
                  <a:cubicBezTo>
                    <a:pt x="101" y="16"/>
                    <a:pt x="128" y="37"/>
                    <a:pt x="165" y="37"/>
                  </a:cubicBezTo>
                  <a:cubicBezTo>
                    <a:pt x="203" y="37"/>
                    <a:pt x="169" y="0"/>
                    <a:pt x="169" y="0"/>
                  </a:cubicBezTo>
                  <a:lnTo>
                    <a:pt x="31" y="0"/>
                  </a:ln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42" name="Freeform 145"/>
            <p:cNvSpPr/>
            <p:nvPr/>
          </p:nvSpPr>
          <p:spPr>
            <a:xfrm>
              <a:off x="5076825" y="1501775"/>
              <a:ext cx="30163" cy="292100"/>
            </a:xfrm>
            <a:custGeom>
              <a:avLst/>
              <a:gdLst/>
              <a:ahLst/>
              <a:cxnLst>
                <a:cxn ang="0">
                  <a:pos x="44084" y="0"/>
                </a:cxn>
                <a:cxn ang="0">
                  <a:pos x="44084" y="426558"/>
                </a:cxn>
                <a:cxn ang="0">
                  <a:pos x="44084" y="0"/>
                </a:cxn>
              </a:cxnLst>
              <a:rect l="0" t="0" r="0" b="0"/>
              <a:pathLst>
                <a:path w="13" h="126">
                  <a:moveTo>
                    <a:pt x="13" y="0"/>
                  </a:moveTo>
                  <a:cubicBezTo>
                    <a:pt x="13" y="126"/>
                    <a:pt x="13" y="126"/>
                    <a:pt x="13" y="126"/>
                  </a:cubicBezTo>
                  <a:cubicBezTo>
                    <a:pt x="13" y="126"/>
                    <a:pt x="0" y="54"/>
                    <a:pt x="13" y="0"/>
                  </a:cubicBezTo>
                  <a:close/>
                </a:path>
              </a:pathLst>
            </a:custGeom>
            <a:solidFill>
              <a:srgbClr val="E2DCD9"/>
            </a:solidFill>
            <a:ln w="9525">
              <a:noFill/>
            </a:ln>
          </p:spPr>
          <p:txBody>
            <a:bodyPr/>
            <a:lstStyle/>
            <a:p>
              <a:pPr eaLnBrk="1" hangingPunct="1">
                <a:buFont typeface="Arial" panose="020B0604020202020204" pitchFamily="34" charset="0"/>
                <a:buNone/>
                <a:defRPr/>
              </a:pPr>
              <a:endParaRPr lang="zh-CN" altLang="en-US" sz="2310" noProof="1"/>
            </a:p>
          </p:txBody>
        </p:sp>
        <p:sp>
          <p:nvSpPr>
            <p:cNvPr id="43" name="Freeform 146"/>
            <p:cNvSpPr/>
            <p:nvPr/>
          </p:nvSpPr>
          <p:spPr>
            <a:xfrm>
              <a:off x="4857750" y="1450975"/>
              <a:ext cx="492125" cy="606425"/>
            </a:xfrm>
            <a:custGeom>
              <a:avLst/>
              <a:gdLst/>
              <a:ahLst/>
              <a:cxnLst>
                <a:cxn ang="0">
                  <a:pos x="355808" y="884176"/>
                </a:cxn>
                <a:cxn ang="0">
                  <a:pos x="716238" y="863345"/>
                </a:cxn>
                <a:cxn ang="0">
                  <a:pos x="686202" y="39348"/>
                </a:cxn>
                <a:cxn ang="0">
                  <a:pos x="589163" y="0"/>
                </a:cxn>
                <a:cxn ang="0">
                  <a:pos x="355808" y="449032"/>
                </a:cxn>
                <a:cxn ang="0">
                  <a:pos x="124764" y="0"/>
                </a:cxn>
                <a:cxn ang="0">
                  <a:pos x="27725" y="39348"/>
                </a:cxn>
                <a:cxn ang="0">
                  <a:pos x="0" y="863345"/>
                </a:cxn>
                <a:cxn ang="0">
                  <a:pos x="355808" y="884176"/>
                </a:cxn>
                <a:cxn ang="0">
                  <a:pos x="355808" y="884176"/>
                </a:cxn>
                <a:cxn ang="0">
                  <a:pos x="355808" y="884176"/>
                </a:cxn>
                <a:cxn ang="0">
                  <a:pos x="355808" y="884176"/>
                </a:cxn>
              </a:cxnLst>
              <a:rect l="0" t="0" r="0" b="0"/>
              <a:pathLst>
                <a:path w="213" h="262">
                  <a:moveTo>
                    <a:pt x="106" y="262"/>
                  </a:moveTo>
                  <a:cubicBezTo>
                    <a:pt x="108" y="262"/>
                    <a:pt x="195" y="262"/>
                    <a:pt x="213" y="256"/>
                  </a:cubicBezTo>
                  <a:cubicBezTo>
                    <a:pt x="204" y="12"/>
                    <a:pt x="204" y="12"/>
                    <a:pt x="204" y="12"/>
                  </a:cubicBezTo>
                  <a:cubicBezTo>
                    <a:pt x="204" y="12"/>
                    <a:pt x="198" y="5"/>
                    <a:pt x="175" y="0"/>
                  </a:cubicBezTo>
                  <a:cubicBezTo>
                    <a:pt x="175" y="0"/>
                    <a:pt x="156" y="99"/>
                    <a:pt x="106" y="133"/>
                  </a:cubicBezTo>
                  <a:cubicBezTo>
                    <a:pt x="56" y="99"/>
                    <a:pt x="37" y="0"/>
                    <a:pt x="37" y="0"/>
                  </a:cubicBezTo>
                  <a:cubicBezTo>
                    <a:pt x="15" y="5"/>
                    <a:pt x="8" y="12"/>
                    <a:pt x="8" y="12"/>
                  </a:cubicBezTo>
                  <a:cubicBezTo>
                    <a:pt x="0" y="256"/>
                    <a:pt x="0" y="256"/>
                    <a:pt x="0" y="256"/>
                  </a:cubicBezTo>
                  <a:cubicBezTo>
                    <a:pt x="18" y="262"/>
                    <a:pt x="105" y="262"/>
                    <a:pt x="106" y="262"/>
                  </a:cubicBezTo>
                  <a:cubicBezTo>
                    <a:pt x="106" y="262"/>
                    <a:pt x="106" y="262"/>
                    <a:pt x="106" y="262"/>
                  </a:cubicBezTo>
                  <a:cubicBezTo>
                    <a:pt x="106" y="262"/>
                    <a:pt x="106" y="262"/>
                    <a:pt x="106" y="262"/>
                  </a:cubicBezTo>
                  <a:cubicBezTo>
                    <a:pt x="106" y="262"/>
                    <a:pt x="106" y="262"/>
                    <a:pt x="106" y="262"/>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44" name="Freeform 147"/>
            <p:cNvSpPr/>
            <p:nvPr/>
          </p:nvSpPr>
          <p:spPr>
            <a:xfrm>
              <a:off x="4878388" y="1450975"/>
              <a:ext cx="223838" cy="307975"/>
            </a:xfrm>
            <a:custGeom>
              <a:avLst/>
              <a:gdLst/>
              <a:ahLst/>
              <a:cxnLst>
                <a:cxn ang="0">
                  <a:pos x="94611" y="0"/>
                </a:cxn>
                <a:cxn ang="0">
                  <a:pos x="13845" y="145882"/>
                </a:cxn>
                <a:cxn ang="0">
                  <a:pos x="147686" y="301028"/>
                </a:cxn>
                <a:cxn ang="0">
                  <a:pos x="119995" y="395967"/>
                </a:cxn>
                <a:cxn ang="0">
                  <a:pos x="325372" y="449226"/>
                </a:cxn>
                <a:cxn ang="0">
                  <a:pos x="323065" y="449226"/>
                </a:cxn>
                <a:cxn ang="0">
                  <a:pos x="94611" y="0"/>
                </a:cxn>
              </a:cxnLst>
              <a:rect l="0" t="0" r="0" b="0"/>
              <a:pathLst>
                <a:path w="97" h="133">
                  <a:moveTo>
                    <a:pt x="28" y="0"/>
                  </a:moveTo>
                  <a:cubicBezTo>
                    <a:pt x="28" y="0"/>
                    <a:pt x="0" y="20"/>
                    <a:pt x="4" y="43"/>
                  </a:cubicBezTo>
                  <a:cubicBezTo>
                    <a:pt x="9" y="67"/>
                    <a:pt x="44" y="89"/>
                    <a:pt x="44" y="89"/>
                  </a:cubicBezTo>
                  <a:cubicBezTo>
                    <a:pt x="44" y="89"/>
                    <a:pt x="29" y="104"/>
                    <a:pt x="36" y="117"/>
                  </a:cubicBezTo>
                  <a:cubicBezTo>
                    <a:pt x="43" y="133"/>
                    <a:pt x="97" y="133"/>
                    <a:pt x="97" y="133"/>
                  </a:cubicBezTo>
                  <a:cubicBezTo>
                    <a:pt x="96" y="133"/>
                    <a:pt x="96" y="133"/>
                    <a:pt x="96" y="133"/>
                  </a:cubicBezTo>
                  <a:cubicBezTo>
                    <a:pt x="47" y="98"/>
                    <a:pt x="28" y="0"/>
                    <a:pt x="28"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45" name="Freeform 148"/>
            <p:cNvSpPr/>
            <p:nvPr/>
          </p:nvSpPr>
          <p:spPr>
            <a:xfrm>
              <a:off x="5102225" y="1450975"/>
              <a:ext cx="223838" cy="307975"/>
            </a:xfrm>
            <a:custGeom>
              <a:avLst/>
              <a:gdLst/>
              <a:ahLst/>
              <a:cxnLst>
                <a:cxn ang="0">
                  <a:pos x="230760" y="0"/>
                </a:cxn>
                <a:cxn ang="0">
                  <a:pos x="311527" y="145882"/>
                </a:cxn>
                <a:cxn ang="0">
                  <a:pos x="177685" y="301028"/>
                </a:cxn>
                <a:cxn ang="0">
                  <a:pos x="205377" y="395967"/>
                </a:cxn>
                <a:cxn ang="0">
                  <a:pos x="0" y="449226"/>
                </a:cxn>
                <a:cxn ang="0">
                  <a:pos x="2307" y="449226"/>
                </a:cxn>
                <a:cxn ang="0">
                  <a:pos x="230760" y="0"/>
                </a:cxn>
              </a:cxnLst>
              <a:rect l="0" t="0" r="0" b="0"/>
              <a:pathLst>
                <a:path w="97" h="133">
                  <a:moveTo>
                    <a:pt x="69" y="0"/>
                  </a:moveTo>
                  <a:cubicBezTo>
                    <a:pt x="69" y="0"/>
                    <a:pt x="97" y="20"/>
                    <a:pt x="93" y="43"/>
                  </a:cubicBezTo>
                  <a:cubicBezTo>
                    <a:pt x="89" y="67"/>
                    <a:pt x="53" y="89"/>
                    <a:pt x="53" y="89"/>
                  </a:cubicBezTo>
                  <a:cubicBezTo>
                    <a:pt x="53" y="89"/>
                    <a:pt x="68" y="104"/>
                    <a:pt x="61" y="117"/>
                  </a:cubicBezTo>
                  <a:cubicBezTo>
                    <a:pt x="54" y="133"/>
                    <a:pt x="0" y="133"/>
                    <a:pt x="0" y="133"/>
                  </a:cubicBezTo>
                  <a:cubicBezTo>
                    <a:pt x="1" y="133"/>
                    <a:pt x="1" y="133"/>
                    <a:pt x="1" y="133"/>
                  </a:cubicBezTo>
                  <a:cubicBezTo>
                    <a:pt x="50" y="98"/>
                    <a:pt x="69" y="0"/>
                    <a:pt x="69" y="0"/>
                  </a:cubicBezTo>
                  <a:close/>
                </a:path>
              </a:pathLst>
            </a:custGeom>
            <a:solidFill>
              <a:srgbClr val="515151"/>
            </a:solidFill>
            <a:ln w="9525">
              <a:noFill/>
            </a:ln>
          </p:spPr>
          <p:txBody>
            <a:bodyPr/>
            <a:lstStyle/>
            <a:p>
              <a:pPr eaLnBrk="1" hangingPunct="1">
                <a:buFont typeface="Arial" panose="020B0604020202020204" pitchFamily="34" charset="0"/>
                <a:buNone/>
                <a:defRPr/>
              </a:pPr>
              <a:endParaRPr lang="zh-CN" altLang="en-US" sz="2310" noProof="1"/>
            </a:p>
          </p:txBody>
        </p:sp>
        <p:sp>
          <p:nvSpPr>
            <p:cNvPr id="46" name="Freeform 149"/>
            <p:cNvSpPr/>
            <p:nvPr/>
          </p:nvSpPr>
          <p:spPr>
            <a:xfrm>
              <a:off x="4706938" y="1941513"/>
              <a:ext cx="187325" cy="320675"/>
            </a:xfrm>
            <a:custGeom>
              <a:avLst/>
              <a:gdLst/>
              <a:ahLst/>
              <a:cxnLst>
                <a:cxn ang="0">
                  <a:pos x="57816" y="0"/>
                </a:cxn>
                <a:cxn ang="0">
                  <a:pos x="46253" y="272227"/>
                </a:cxn>
                <a:cxn ang="0">
                  <a:pos x="208138" y="445253"/>
                </a:cxn>
                <a:cxn ang="0">
                  <a:pos x="175761" y="288376"/>
                </a:cxn>
                <a:cxn ang="0">
                  <a:pos x="215076" y="286069"/>
                </a:cxn>
                <a:cxn ang="0">
                  <a:pos x="208138" y="87666"/>
                </a:cxn>
                <a:cxn ang="0">
                  <a:pos x="57816" y="0"/>
                </a:cxn>
              </a:cxnLst>
              <a:rect l="0" t="0" r="0" b="0"/>
              <a:pathLst>
                <a:path w="81" h="139">
                  <a:moveTo>
                    <a:pt x="17" y="0"/>
                  </a:moveTo>
                  <a:cubicBezTo>
                    <a:pt x="17" y="0"/>
                    <a:pt x="0" y="45"/>
                    <a:pt x="14" y="81"/>
                  </a:cubicBezTo>
                  <a:cubicBezTo>
                    <a:pt x="28" y="117"/>
                    <a:pt x="43" y="139"/>
                    <a:pt x="62" y="133"/>
                  </a:cubicBezTo>
                  <a:cubicBezTo>
                    <a:pt x="81" y="127"/>
                    <a:pt x="53" y="89"/>
                    <a:pt x="52" y="86"/>
                  </a:cubicBezTo>
                  <a:cubicBezTo>
                    <a:pt x="52" y="86"/>
                    <a:pt x="60" y="91"/>
                    <a:pt x="64" y="85"/>
                  </a:cubicBezTo>
                  <a:cubicBezTo>
                    <a:pt x="67" y="79"/>
                    <a:pt x="69" y="54"/>
                    <a:pt x="62" y="26"/>
                  </a:cubicBezTo>
                  <a:lnTo>
                    <a:pt x="17"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47" name="Freeform 150"/>
            <p:cNvSpPr/>
            <p:nvPr/>
          </p:nvSpPr>
          <p:spPr>
            <a:xfrm>
              <a:off x="4783138" y="2092325"/>
              <a:ext cx="58738" cy="71438"/>
            </a:xfrm>
            <a:custGeom>
              <a:avLst/>
              <a:gdLst/>
              <a:ahLst/>
              <a:cxnLst>
                <a:cxn ang="0">
                  <a:pos x="86932" y="103700"/>
                </a:cxn>
                <a:cxn ang="0">
                  <a:pos x="65786" y="69133"/>
                </a:cxn>
                <a:cxn ang="0">
                  <a:pos x="23495" y="0"/>
                </a:cxn>
                <a:cxn ang="0">
                  <a:pos x="86932" y="103700"/>
                </a:cxn>
              </a:cxnLst>
              <a:rect l="0" t="0" r="0" b="0"/>
              <a:pathLst>
                <a:path w="25" h="31">
                  <a:moveTo>
                    <a:pt x="25" y="31"/>
                  </a:moveTo>
                  <a:cubicBezTo>
                    <a:pt x="22" y="26"/>
                    <a:pt x="19" y="22"/>
                    <a:pt x="19" y="21"/>
                  </a:cubicBezTo>
                  <a:cubicBezTo>
                    <a:pt x="19" y="21"/>
                    <a:pt x="10" y="18"/>
                    <a:pt x="7" y="0"/>
                  </a:cubicBezTo>
                  <a:cubicBezTo>
                    <a:pt x="7" y="0"/>
                    <a:pt x="0" y="26"/>
                    <a:pt x="25"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48" name="Freeform 151"/>
            <p:cNvSpPr/>
            <p:nvPr/>
          </p:nvSpPr>
          <p:spPr>
            <a:xfrm>
              <a:off x="5310188" y="1941513"/>
              <a:ext cx="187325" cy="320675"/>
            </a:xfrm>
            <a:custGeom>
              <a:avLst/>
              <a:gdLst/>
              <a:ahLst/>
              <a:cxnLst>
                <a:cxn ang="0">
                  <a:pos x="215076" y="0"/>
                </a:cxn>
                <a:cxn ang="0">
                  <a:pos x="226640" y="272227"/>
                </a:cxn>
                <a:cxn ang="0">
                  <a:pos x="64754" y="445253"/>
                </a:cxn>
                <a:cxn ang="0">
                  <a:pos x="97131" y="288376"/>
                </a:cxn>
                <a:cxn ang="0">
                  <a:pos x="57816" y="286069"/>
                </a:cxn>
                <a:cxn ang="0">
                  <a:pos x="64754" y="87666"/>
                </a:cxn>
                <a:cxn ang="0">
                  <a:pos x="215076" y="0"/>
                </a:cxn>
              </a:cxnLst>
              <a:rect l="0" t="0" r="0" b="0"/>
              <a:pathLst>
                <a:path w="81" h="139">
                  <a:moveTo>
                    <a:pt x="64" y="0"/>
                  </a:moveTo>
                  <a:cubicBezTo>
                    <a:pt x="64" y="0"/>
                    <a:pt x="81" y="45"/>
                    <a:pt x="67" y="81"/>
                  </a:cubicBezTo>
                  <a:cubicBezTo>
                    <a:pt x="54" y="117"/>
                    <a:pt x="38" y="139"/>
                    <a:pt x="19" y="133"/>
                  </a:cubicBezTo>
                  <a:cubicBezTo>
                    <a:pt x="0" y="127"/>
                    <a:pt x="28" y="89"/>
                    <a:pt x="29" y="86"/>
                  </a:cubicBezTo>
                  <a:cubicBezTo>
                    <a:pt x="29" y="86"/>
                    <a:pt x="21" y="91"/>
                    <a:pt x="17" y="85"/>
                  </a:cubicBezTo>
                  <a:cubicBezTo>
                    <a:pt x="14" y="79"/>
                    <a:pt x="12" y="54"/>
                    <a:pt x="19" y="26"/>
                  </a:cubicBezTo>
                  <a:lnTo>
                    <a:pt x="64"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51" name="Freeform 152"/>
            <p:cNvSpPr/>
            <p:nvPr/>
          </p:nvSpPr>
          <p:spPr>
            <a:xfrm>
              <a:off x="5362575" y="2092325"/>
              <a:ext cx="58738" cy="71438"/>
            </a:xfrm>
            <a:custGeom>
              <a:avLst/>
              <a:gdLst/>
              <a:ahLst/>
              <a:cxnLst>
                <a:cxn ang="0">
                  <a:pos x="0" y="103700"/>
                </a:cxn>
                <a:cxn ang="0">
                  <a:pos x="21145" y="69133"/>
                </a:cxn>
                <a:cxn ang="0">
                  <a:pos x="63437" y="0"/>
                </a:cxn>
                <a:cxn ang="0">
                  <a:pos x="0" y="103700"/>
                </a:cxn>
              </a:cxnLst>
              <a:rect l="0" t="0" r="0" b="0"/>
              <a:pathLst>
                <a:path w="25" h="31">
                  <a:moveTo>
                    <a:pt x="0" y="31"/>
                  </a:moveTo>
                  <a:cubicBezTo>
                    <a:pt x="3" y="26"/>
                    <a:pt x="6" y="22"/>
                    <a:pt x="6" y="21"/>
                  </a:cubicBezTo>
                  <a:cubicBezTo>
                    <a:pt x="6" y="21"/>
                    <a:pt x="15" y="18"/>
                    <a:pt x="18" y="0"/>
                  </a:cubicBezTo>
                  <a:cubicBezTo>
                    <a:pt x="18" y="0"/>
                    <a:pt x="25" y="26"/>
                    <a:pt x="0" y="31"/>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52" name="Freeform 153"/>
            <p:cNvSpPr/>
            <p:nvPr/>
          </p:nvSpPr>
          <p:spPr>
            <a:xfrm>
              <a:off x="4729163" y="1477963"/>
              <a:ext cx="147638" cy="558800"/>
            </a:xfrm>
            <a:custGeom>
              <a:avLst/>
              <a:gdLst/>
              <a:ahLst/>
              <a:cxnLst>
                <a:cxn ang="0">
                  <a:pos x="214536" y="0"/>
                </a:cxn>
                <a:cxn ang="0">
                  <a:pos x="0" y="769799"/>
                </a:cxn>
                <a:cxn ang="0">
                  <a:pos x="186854" y="813853"/>
                </a:cxn>
                <a:cxn ang="0">
                  <a:pos x="214536" y="0"/>
                </a:cxn>
              </a:cxnLst>
              <a:rect l="0" t="0" r="0" b="0"/>
              <a:pathLst>
                <a:path w="64" h="241">
                  <a:moveTo>
                    <a:pt x="64" y="0"/>
                  </a:moveTo>
                  <a:cubicBezTo>
                    <a:pt x="64" y="0"/>
                    <a:pt x="8" y="59"/>
                    <a:pt x="0" y="227"/>
                  </a:cubicBezTo>
                  <a:cubicBezTo>
                    <a:pt x="0" y="227"/>
                    <a:pt x="39" y="241"/>
                    <a:pt x="56" y="240"/>
                  </a:cubicBezTo>
                  <a:cubicBezTo>
                    <a:pt x="60" y="156"/>
                    <a:pt x="63" y="75"/>
                    <a:pt x="64"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54" name="Freeform 154"/>
            <p:cNvSpPr/>
            <p:nvPr/>
          </p:nvSpPr>
          <p:spPr>
            <a:xfrm>
              <a:off x="5329238" y="1477963"/>
              <a:ext cx="149225" cy="558800"/>
            </a:xfrm>
            <a:custGeom>
              <a:avLst/>
              <a:gdLst/>
              <a:ahLst/>
              <a:cxnLst>
                <a:cxn ang="0">
                  <a:pos x="0" y="0"/>
                </a:cxn>
                <a:cxn ang="0">
                  <a:pos x="215802" y="769799"/>
                </a:cxn>
                <a:cxn ang="0">
                  <a:pos x="27549" y="813853"/>
                </a:cxn>
                <a:cxn ang="0">
                  <a:pos x="0" y="0"/>
                </a:cxn>
              </a:cxnLst>
              <a:rect l="0" t="0" r="0" b="0"/>
              <a:pathLst>
                <a:path w="65" h="241">
                  <a:moveTo>
                    <a:pt x="0" y="0"/>
                  </a:moveTo>
                  <a:cubicBezTo>
                    <a:pt x="0" y="0"/>
                    <a:pt x="56" y="59"/>
                    <a:pt x="65" y="227"/>
                  </a:cubicBezTo>
                  <a:cubicBezTo>
                    <a:pt x="65" y="227"/>
                    <a:pt x="25" y="241"/>
                    <a:pt x="8" y="240"/>
                  </a:cubicBezTo>
                  <a:cubicBezTo>
                    <a:pt x="4" y="144"/>
                    <a:pt x="0" y="47"/>
                    <a:pt x="0" y="0"/>
                  </a:cubicBezTo>
                  <a:close/>
                </a:path>
              </a:pathLst>
            </a:custGeom>
            <a:solidFill>
              <a:srgbClr val="3F3E3D"/>
            </a:solidFill>
            <a:ln w="9525">
              <a:noFill/>
            </a:ln>
          </p:spPr>
          <p:txBody>
            <a:bodyPr/>
            <a:lstStyle/>
            <a:p>
              <a:pPr eaLnBrk="1" hangingPunct="1">
                <a:buFont typeface="Arial" panose="020B0604020202020204" pitchFamily="34" charset="0"/>
                <a:buNone/>
                <a:defRPr/>
              </a:pPr>
              <a:endParaRPr lang="zh-CN" altLang="en-US" sz="2310" noProof="1"/>
            </a:p>
          </p:txBody>
        </p:sp>
        <p:sp>
          <p:nvSpPr>
            <p:cNvPr id="59" name="Freeform 155"/>
            <p:cNvSpPr/>
            <p:nvPr/>
          </p:nvSpPr>
          <p:spPr>
            <a:xfrm>
              <a:off x="4837113" y="1619250"/>
              <a:ext cx="34925" cy="414338"/>
            </a:xfrm>
            <a:custGeom>
              <a:avLst/>
              <a:gdLst/>
              <a:ahLst/>
              <a:cxnLst>
                <a:cxn ang="0">
                  <a:pos x="0" y="601831"/>
                </a:cxn>
                <a:cxn ang="0">
                  <a:pos x="30268" y="604146"/>
                </a:cxn>
                <a:cxn ang="0">
                  <a:pos x="51223" y="0"/>
                </a:cxn>
                <a:cxn ang="0">
                  <a:pos x="0" y="601831"/>
                </a:cxn>
              </a:cxnLst>
              <a:rect l="0" t="0" r="0" b="0"/>
              <a:pathLst>
                <a:path w="15" h="179">
                  <a:moveTo>
                    <a:pt x="0" y="178"/>
                  </a:moveTo>
                  <a:cubicBezTo>
                    <a:pt x="3" y="179"/>
                    <a:pt x="6" y="179"/>
                    <a:pt x="9" y="179"/>
                  </a:cubicBezTo>
                  <a:cubicBezTo>
                    <a:pt x="15" y="0"/>
                    <a:pt x="15" y="0"/>
                    <a:pt x="15" y="0"/>
                  </a:cubicBezTo>
                  <a:lnTo>
                    <a:pt x="0"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60" name="Freeform 156"/>
            <p:cNvSpPr/>
            <p:nvPr/>
          </p:nvSpPr>
          <p:spPr>
            <a:xfrm>
              <a:off x="5334000" y="1619250"/>
              <a:ext cx="36513" cy="414338"/>
            </a:xfrm>
            <a:custGeom>
              <a:avLst/>
              <a:gdLst/>
              <a:ahLst/>
              <a:cxnLst>
                <a:cxn ang="0">
                  <a:pos x="52487" y="601831"/>
                </a:cxn>
                <a:cxn ang="0">
                  <a:pos x="20538" y="604146"/>
                </a:cxn>
                <a:cxn ang="0">
                  <a:pos x="0" y="0"/>
                </a:cxn>
                <a:cxn ang="0">
                  <a:pos x="52487" y="601831"/>
                </a:cxn>
              </a:cxnLst>
              <a:rect l="0" t="0" r="0" b="0"/>
              <a:pathLst>
                <a:path w="16" h="179">
                  <a:moveTo>
                    <a:pt x="16" y="178"/>
                  </a:moveTo>
                  <a:cubicBezTo>
                    <a:pt x="12" y="179"/>
                    <a:pt x="9" y="179"/>
                    <a:pt x="6" y="179"/>
                  </a:cubicBezTo>
                  <a:cubicBezTo>
                    <a:pt x="0" y="0"/>
                    <a:pt x="0" y="0"/>
                    <a:pt x="0" y="0"/>
                  </a:cubicBezTo>
                  <a:lnTo>
                    <a:pt x="16" y="178"/>
                  </a:lnTo>
                  <a:close/>
                </a:path>
              </a:pathLst>
            </a:custGeom>
            <a:solidFill>
              <a:srgbClr val="302F2D"/>
            </a:solidFill>
            <a:ln w="9525">
              <a:noFill/>
            </a:ln>
          </p:spPr>
          <p:txBody>
            <a:bodyPr/>
            <a:lstStyle/>
            <a:p>
              <a:pPr eaLnBrk="1" hangingPunct="1">
                <a:buFont typeface="Arial" panose="020B0604020202020204" pitchFamily="34" charset="0"/>
                <a:buNone/>
                <a:defRPr/>
              </a:pPr>
              <a:endParaRPr lang="zh-CN" altLang="en-US" sz="2310" noProof="1"/>
            </a:p>
          </p:txBody>
        </p:sp>
        <p:sp>
          <p:nvSpPr>
            <p:cNvPr id="61" name="Freeform 157"/>
            <p:cNvSpPr/>
            <p:nvPr/>
          </p:nvSpPr>
          <p:spPr>
            <a:xfrm>
              <a:off x="4594225" y="958850"/>
              <a:ext cx="193675" cy="339725"/>
            </a:xfrm>
            <a:custGeom>
              <a:avLst/>
              <a:gdLst/>
              <a:ahLst/>
              <a:cxnLst>
                <a:cxn ang="0">
                  <a:pos x="237482" y="94753"/>
                </a:cxn>
                <a:cxn ang="0">
                  <a:pos x="94531" y="53154"/>
                </a:cxn>
                <a:cxn ang="0">
                  <a:pos x="281289" y="494565"/>
                </a:cxn>
                <a:cxn ang="0">
                  <a:pos x="237482" y="94753"/>
                </a:cxn>
              </a:cxnLst>
              <a:rect l="0" t="0" r="0" b="0"/>
              <a:pathLst>
                <a:path w="84" h="147">
                  <a:moveTo>
                    <a:pt x="71" y="28"/>
                  </a:moveTo>
                  <a:cubicBezTo>
                    <a:pt x="71" y="28"/>
                    <a:pt x="57" y="0"/>
                    <a:pt x="28" y="16"/>
                  </a:cubicBezTo>
                  <a:cubicBezTo>
                    <a:pt x="0" y="31"/>
                    <a:pt x="16" y="135"/>
                    <a:pt x="84" y="147"/>
                  </a:cubicBezTo>
                  <a:lnTo>
                    <a:pt x="71"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62" name="Freeform 158"/>
            <p:cNvSpPr/>
            <p:nvPr/>
          </p:nvSpPr>
          <p:spPr>
            <a:xfrm>
              <a:off x="5418138" y="958850"/>
              <a:ext cx="193675" cy="339725"/>
            </a:xfrm>
            <a:custGeom>
              <a:avLst/>
              <a:gdLst/>
              <a:ahLst/>
              <a:cxnLst>
                <a:cxn ang="0">
                  <a:pos x="43807" y="94753"/>
                </a:cxn>
                <a:cxn ang="0">
                  <a:pos x="184452" y="53154"/>
                </a:cxn>
                <a:cxn ang="0">
                  <a:pos x="0" y="494565"/>
                </a:cxn>
                <a:cxn ang="0">
                  <a:pos x="43807" y="94753"/>
                </a:cxn>
              </a:cxnLst>
              <a:rect l="0" t="0" r="0" b="0"/>
              <a:pathLst>
                <a:path w="84" h="147">
                  <a:moveTo>
                    <a:pt x="13" y="28"/>
                  </a:moveTo>
                  <a:cubicBezTo>
                    <a:pt x="13" y="28"/>
                    <a:pt x="27" y="0"/>
                    <a:pt x="55" y="16"/>
                  </a:cubicBezTo>
                  <a:cubicBezTo>
                    <a:pt x="84" y="31"/>
                    <a:pt x="68" y="135"/>
                    <a:pt x="0" y="147"/>
                  </a:cubicBezTo>
                  <a:lnTo>
                    <a:pt x="13" y="28"/>
                  </a:lnTo>
                  <a:close/>
                </a:path>
              </a:pathLst>
            </a:custGeom>
            <a:solidFill>
              <a:srgbClr val="F4D3B0"/>
            </a:solidFill>
            <a:ln w="9525">
              <a:noFill/>
            </a:ln>
          </p:spPr>
          <p:txBody>
            <a:bodyPr/>
            <a:lstStyle/>
            <a:p>
              <a:pPr eaLnBrk="1" hangingPunct="1">
                <a:buFont typeface="Arial" panose="020B0604020202020204" pitchFamily="34" charset="0"/>
                <a:buNone/>
                <a:defRPr/>
              </a:pPr>
              <a:endParaRPr lang="zh-CN" altLang="en-US" sz="2310" noProof="1"/>
            </a:p>
          </p:txBody>
        </p:sp>
        <p:sp>
          <p:nvSpPr>
            <p:cNvPr id="63" name="Freeform 159"/>
            <p:cNvSpPr/>
            <p:nvPr/>
          </p:nvSpPr>
          <p:spPr>
            <a:xfrm>
              <a:off x="4740275" y="847725"/>
              <a:ext cx="723900" cy="619125"/>
            </a:xfrm>
            <a:custGeom>
              <a:avLst/>
              <a:gdLst/>
              <a:ahLst/>
              <a:cxnLst>
                <a:cxn ang="0">
                  <a:pos x="0" y="0"/>
                </a:cxn>
                <a:cxn ang="0">
                  <a:pos x="0" y="524408"/>
                </a:cxn>
                <a:cxn ang="0">
                  <a:pos x="525634" y="900965"/>
                </a:cxn>
                <a:cxn ang="0">
                  <a:pos x="1051268" y="524408"/>
                </a:cxn>
                <a:cxn ang="0">
                  <a:pos x="1051268" y="524408"/>
                </a:cxn>
                <a:cxn ang="0">
                  <a:pos x="1051268" y="46203"/>
                </a:cxn>
                <a:cxn ang="0">
                  <a:pos x="0" y="0"/>
                </a:cxn>
              </a:cxnLst>
              <a:rect l="0" t="0" r="0" b="0"/>
              <a:pathLst>
                <a:path w="314" h="268">
                  <a:moveTo>
                    <a:pt x="0" y="0"/>
                  </a:moveTo>
                  <a:cubicBezTo>
                    <a:pt x="0" y="156"/>
                    <a:pt x="0" y="156"/>
                    <a:pt x="0" y="156"/>
                  </a:cubicBezTo>
                  <a:cubicBezTo>
                    <a:pt x="6" y="255"/>
                    <a:pt x="93" y="268"/>
                    <a:pt x="157" y="268"/>
                  </a:cubicBezTo>
                  <a:cubicBezTo>
                    <a:pt x="222" y="268"/>
                    <a:pt x="308" y="255"/>
                    <a:pt x="314" y="156"/>
                  </a:cubicBezTo>
                  <a:cubicBezTo>
                    <a:pt x="314" y="156"/>
                    <a:pt x="314" y="156"/>
                    <a:pt x="314" y="156"/>
                  </a:cubicBezTo>
                  <a:cubicBezTo>
                    <a:pt x="314" y="14"/>
                    <a:pt x="314" y="14"/>
                    <a:pt x="314" y="14"/>
                  </a:cubicBezTo>
                  <a:lnTo>
                    <a:pt x="0" y="0"/>
                  </a:lnTo>
                  <a:close/>
                </a:path>
              </a:pathLst>
            </a:custGeom>
            <a:solidFill>
              <a:srgbClr val="F9DAB4"/>
            </a:solidFill>
            <a:ln w="9525">
              <a:noFill/>
            </a:ln>
          </p:spPr>
          <p:txBody>
            <a:bodyPr/>
            <a:lstStyle/>
            <a:p>
              <a:pPr eaLnBrk="1" hangingPunct="1">
                <a:buFont typeface="Arial" panose="020B0604020202020204" pitchFamily="34" charset="0"/>
                <a:buNone/>
                <a:defRPr/>
              </a:pPr>
              <a:endParaRPr lang="zh-CN" altLang="en-US" sz="2310" noProof="1"/>
            </a:p>
          </p:txBody>
        </p:sp>
        <p:sp>
          <p:nvSpPr>
            <p:cNvPr id="64" name="Freeform 160"/>
            <p:cNvSpPr/>
            <p:nvPr/>
          </p:nvSpPr>
          <p:spPr>
            <a:xfrm>
              <a:off x="4578350" y="442913"/>
              <a:ext cx="1047750" cy="649288"/>
            </a:xfrm>
            <a:custGeom>
              <a:avLst/>
              <a:gdLst/>
              <a:ahLst/>
              <a:cxnLst>
                <a:cxn ang="0">
                  <a:pos x="117698" y="804100"/>
                </a:cxn>
                <a:cxn ang="0">
                  <a:pos x="761580" y="0"/>
                </a:cxn>
                <a:cxn ang="0">
                  <a:pos x="1405462" y="804100"/>
                </a:cxn>
                <a:cxn ang="0">
                  <a:pos x="1299302" y="824896"/>
                </a:cxn>
                <a:cxn ang="0">
                  <a:pos x="1299302" y="887283"/>
                </a:cxn>
                <a:cxn ang="0">
                  <a:pos x="392329" y="695500"/>
                </a:cxn>
                <a:cxn ang="0">
                  <a:pos x="260783" y="621560"/>
                </a:cxn>
                <a:cxn ang="0">
                  <a:pos x="249244" y="824896"/>
                </a:cxn>
                <a:cxn ang="0">
                  <a:pos x="117698" y="804100"/>
                </a:cxn>
              </a:cxnLst>
              <a:rect l="0" t="0" r="0" b="0"/>
              <a:pathLst>
                <a:path w="454" h="281">
                  <a:moveTo>
                    <a:pt x="35" y="239"/>
                  </a:moveTo>
                  <a:cubicBezTo>
                    <a:pt x="35" y="239"/>
                    <a:pt x="0" y="0"/>
                    <a:pt x="227" y="0"/>
                  </a:cubicBezTo>
                  <a:cubicBezTo>
                    <a:pt x="454" y="0"/>
                    <a:pt x="419" y="239"/>
                    <a:pt x="419" y="239"/>
                  </a:cubicBezTo>
                  <a:cubicBezTo>
                    <a:pt x="406" y="231"/>
                    <a:pt x="393" y="237"/>
                    <a:pt x="387" y="245"/>
                  </a:cubicBezTo>
                  <a:cubicBezTo>
                    <a:pt x="383" y="252"/>
                    <a:pt x="384" y="257"/>
                    <a:pt x="387" y="264"/>
                  </a:cubicBezTo>
                  <a:cubicBezTo>
                    <a:pt x="212" y="281"/>
                    <a:pt x="147" y="234"/>
                    <a:pt x="117" y="207"/>
                  </a:cubicBezTo>
                  <a:cubicBezTo>
                    <a:pt x="106" y="196"/>
                    <a:pt x="95" y="181"/>
                    <a:pt x="78" y="185"/>
                  </a:cubicBezTo>
                  <a:cubicBezTo>
                    <a:pt x="74" y="245"/>
                    <a:pt x="74" y="245"/>
                    <a:pt x="74" y="245"/>
                  </a:cubicBezTo>
                  <a:cubicBezTo>
                    <a:pt x="61" y="237"/>
                    <a:pt x="47" y="233"/>
                    <a:pt x="35" y="239"/>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65" name="Freeform 161"/>
            <p:cNvSpPr/>
            <p:nvPr/>
          </p:nvSpPr>
          <p:spPr>
            <a:xfrm>
              <a:off x="4884738" y="1147763"/>
              <a:ext cx="111125" cy="41275"/>
            </a:xfrm>
            <a:custGeom>
              <a:avLst/>
              <a:gdLst/>
              <a:ahLst/>
              <a:cxnLst>
                <a:cxn ang="0">
                  <a:pos x="13890" y="59619"/>
                </a:cxn>
                <a:cxn ang="0">
                  <a:pos x="6945" y="59619"/>
                </a:cxn>
                <a:cxn ang="0">
                  <a:pos x="2315" y="43568"/>
                </a:cxn>
                <a:cxn ang="0">
                  <a:pos x="81028" y="2293"/>
                </a:cxn>
                <a:cxn ang="0">
                  <a:pos x="159742" y="43568"/>
                </a:cxn>
                <a:cxn ang="0">
                  <a:pos x="152796" y="59619"/>
                </a:cxn>
                <a:cxn ang="0">
                  <a:pos x="138906" y="52740"/>
                </a:cxn>
                <a:cxn ang="0">
                  <a:pos x="81028" y="27516"/>
                </a:cxn>
                <a:cxn ang="0">
                  <a:pos x="23151" y="52740"/>
                </a:cxn>
                <a:cxn ang="0">
                  <a:pos x="13890" y="59619"/>
                </a:cxn>
              </a:cxnLst>
              <a:rect l="0" t="0" r="0" b="0"/>
              <a:pathLst>
                <a:path w="48" h="18">
                  <a:moveTo>
                    <a:pt x="4" y="18"/>
                  </a:moveTo>
                  <a:cubicBezTo>
                    <a:pt x="3" y="18"/>
                    <a:pt x="3" y="18"/>
                    <a:pt x="2" y="18"/>
                  </a:cubicBezTo>
                  <a:cubicBezTo>
                    <a:pt x="1" y="17"/>
                    <a:pt x="0" y="15"/>
                    <a:pt x="1" y="13"/>
                  </a:cubicBezTo>
                  <a:cubicBezTo>
                    <a:pt x="1" y="12"/>
                    <a:pt x="6" y="1"/>
                    <a:pt x="24" y="1"/>
                  </a:cubicBezTo>
                  <a:cubicBezTo>
                    <a:pt x="41" y="0"/>
                    <a:pt x="47" y="13"/>
                    <a:pt x="47" y="13"/>
                  </a:cubicBezTo>
                  <a:cubicBezTo>
                    <a:pt x="48" y="15"/>
                    <a:pt x="47" y="17"/>
                    <a:pt x="45" y="18"/>
                  </a:cubicBezTo>
                  <a:cubicBezTo>
                    <a:pt x="43" y="18"/>
                    <a:pt x="41" y="18"/>
                    <a:pt x="41" y="16"/>
                  </a:cubicBezTo>
                  <a:cubicBezTo>
                    <a:pt x="40" y="16"/>
                    <a:pt x="37" y="7"/>
                    <a:pt x="24" y="8"/>
                  </a:cubicBezTo>
                  <a:cubicBezTo>
                    <a:pt x="11" y="8"/>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66" name="Freeform 162"/>
            <p:cNvSpPr/>
            <p:nvPr/>
          </p:nvSpPr>
          <p:spPr>
            <a:xfrm>
              <a:off x="5257800" y="1147763"/>
              <a:ext cx="109538" cy="41275"/>
            </a:xfrm>
            <a:custGeom>
              <a:avLst/>
              <a:gdLst/>
              <a:ahLst/>
              <a:cxnLst>
                <a:cxn ang="0">
                  <a:pos x="13692" y="59619"/>
                </a:cxn>
                <a:cxn ang="0">
                  <a:pos x="6846" y="59619"/>
                </a:cxn>
                <a:cxn ang="0">
                  <a:pos x="2282" y="43568"/>
                </a:cxn>
                <a:cxn ang="0">
                  <a:pos x="79871" y="2293"/>
                </a:cxn>
                <a:cxn ang="0">
                  <a:pos x="155178" y="43568"/>
                </a:cxn>
                <a:cxn ang="0">
                  <a:pos x="148332" y="59619"/>
                </a:cxn>
                <a:cxn ang="0">
                  <a:pos x="132358" y="52740"/>
                </a:cxn>
                <a:cxn ang="0">
                  <a:pos x="79871" y="27516"/>
                </a:cxn>
                <a:cxn ang="0">
                  <a:pos x="22820" y="52740"/>
                </a:cxn>
                <a:cxn ang="0">
                  <a:pos x="13692" y="59619"/>
                </a:cxn>
              </a:cxnLst>
              <a:rect l="0" t="0" r="0" b="0"/>
              <a:pathLst>
                <a:path w="48" h="18">
                  <a:moveTo>
                    <a:pt x="4" y="18"/>
                  </a:moveTo>
                  <a:cubicBezTo>
                    <a:pt x="3" y="18"/>
                    <a:pt x="3" y="18"/>
                    <a:pt x="2" y="18"/>
                  </a:cubicBezTo>
                  <a:cubicBezTo>
                    <a:pt x="1" y="17"/>
                    <a:pt x="0" y="15"/>
                    <a:pt x="1" y="13"/>
                  </a:cubicBezTo>
                  <a:cubicBezTo>
                    <a:pt x="1" y="13"/>
                    <a:pt x="6" y="0"/>
                    <a:pt x="24" y="1"/>
                  </a:cubicBezTo>
                  <a:cubicBezTo>
                    <a:pt x="41" y="1"/>
                    <a:pt x="47" y="12"/>
                    <a:pt x="47" y="13"/>
                  </a:cubicBezTo>
                  <a:cubicBezTo>
                    <a:pt x="48" y="15"/>
                    <a:pt x="47" y="17"/>
                    <a:pt x="45" y="18"/>
                  </a:cubicBezTo>
                  <a:cubicBezTo>
                    <a:pt x="43" y="18"/>
                    <a:pt x="41" y="18"/>
                    <a:pt x="40" y="16"/>
                  </a:cubicBezTo>
                  <a:cubicBezTo>
                    <a:pt x="40" y="16"/>
                    <a:pt x="36" y="8"/>
                    <a:pt x="24" y="8"/>
                  </a:cubicBezTo>
                  <a:cubicBezTo>
                    <a:pt x="11" y="7"/>
                    <a:pt x="7" y="16"/>
                    <a:pt x="7" y="16"/>
                  </a:cubicBezTo>
                  <a:cubicBezTo>
                    <a:pt x="6" y="17"/>
                    <a:pt x="5" y="18"/>
                    <a:pt x="4" y="18"/>
                  </a:cubicBezTo>
                  <a:close/>
                </a:path>
              </a:pathLst>
            </a:custGeom>
            <a:solidFill>
              <a:srgbClr val="3A332D"/>
            </a:solidFill>
            <a:ln w="9525">
              <a:noFill/>
            </a:ln>
          </p:spPr>
          <p:txBody>
            <a:bodyPr/>
            <a:lstStyle/>
            <a:p>
              <a:pPr eaLnBrk="1" hangingPunct="1">
                <a:buFont typeface="Arial" panose="020B0604020202020204" pitchFamily="34" charset="0"/>
                <a:buNone/>
                <a:defRPr/>
              </a:pPr>
              <a:endParaRPr lang="zh-CN" altLang="en-US" sz="2310" noProof="1"/>
            </a:p>
          </p:txBody>
        </p:sp>
        <p:sp>
          <p:nvSpPr>
            <p:cNvPr id="67" name="Freeform 163"/>
            <p:cNvSpPr/>
            <p:nvPr/>
          </p:nvSpPr>
          <p:spPr>
            <a:xfrm>
              <a:off x="5051425" y="1244600"/>
              <a:ext cx="138113" cy="55563"/>
            </a:xfrm>
            <a:custGeom>
              <a:avLst/>
              <a:gdLst/>
              <a:ahLst/>
              <a:cxnLst>
                <a:cxn ang="0">
                  <a:pos x="0" y="0"/>
                </a:cxn>
                <a:cxn ang="0">
                  <a:pos x="101282" y="78714"/>
                </a:cxn>
                <a:cxn ang="0">
                  <a:pos x="200263" y="0"/>
                </a:cxn>
                <a:cxn ang="0">
                  <a:pos x="101282" y="50932"/>
                </a:cxn>
                <a:cxn ang="0">
                  <a:pos x="0" y="0"/>
                </a:cxn>
              </a:cxnLst>
              <a:rect l="0" t="0" r="0" b="0"/>
              <a:pathLst>
                <a:path w="60" h="24">
                  <a:moveTo>
                    <a:pt x="0" y="0"/>
                  </a:moveTo>
                  <a:cubicBezTo>
                    <a:pt x="0" y="0"/>
                    <a:pt x="5" y="24"/>
                    <a:pt x="30" y="23"/>
                  </a:cubicBezTo>
                  <a:cubicBezTo>
                    <a:pt x="55" y="23"/>
                    <a:pt x="60" y="0"/>
                    <a:pt x="60" y="0"/>
                  </a:cubicBezTo>
                  <a:cubicBezTo>
                    <a:pt x="60" y="0"/>
                    <a:pt x="45" y="15"/>
                    <a:pt x="30" y="15"/>
                  </a:cubicBezTo>
                  <a:cubicBezTo>
                    <a:pt x="15" y="15"/>
                    <a:pt x="0" y="0"/>
                    <a:pt x="0" y="0"/>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68" name="Freeform 164"/>
            <p:cNvSpPr/>
            <p:nvPr/>
          </p:nvSpPr>
          <p:spPr>
            <a:xfrm>
              <a:off x="4945063" y="1339850"/>
              <a:ext cx="363538" cy="76200"/>
            </a:xfrm>
            <a:custGeom>
              <a:avLst/>
              <a:gdLst/>
              <a:ahLst/>
              <a:cxnLst>
                <a:cxn ang="0">
                  <a:pos x="273232" y="96981"/>
                </a:cxn>
                <a:cxn ang="0">
                  <a:pos x="257023" y="96981"/>
                </a:cxn>
                <a:cxn ang="0">
                  <a:pos x="6946" y="20781"/>
                </a:cxn>
                <a:cxn ang="0">
                  <a:pos x="2315" y="6927"/>
                </a:cxn>
                <a:cxn ang="0">
                  <a:pos x="20839" y="2309"/>
                </a:cxn>
                <a:cxn ang="0">
                  <a:pos x="514047" y="6927"/>
                </a:cxn>
                <a:cxn ang="0">
                  <a:pos x="527940" y="9236"/>
                </a:cxn>
                <a:cxn ang="0">
                  <a:pos x="523309" y="23090"/>
                </a:cxn>
                <a:cxn ang="0">
                  <a:pos x="273232" y="96981"/>
                </a:cxn>
              </a:cxnLst>
              <a:rect l="0" t="0" r="0" b="0"/>
              <a:pathLst>
                <a:path w="157" h="33">
                  <a:moveTo>
                    <a:pt x="81" y="29"/>
                  </a:moveTo>
                  <a:cubicBezTo>
                    <a:pt x="79" y="29"/>
                    <a:pt x="77" y="29"/>
                    <a:pt x="76" y="29"/>
                  </a:cubicBezTo>
                  <a:cubicBezTo>
                    <a:pt x="48" y="28"/>
                    <a:pt x="21" y="20"/>
                    <a:pt x="2" y="6"/>
                  </a:cubicBezTo>
                  <a:cubicBezTo>
                    <a:pt x="1" y="5"/>
                    <a:pt x="0" y="3"/>
                    <a:pt x="1" y="2"/>
                  </a:cubicBezTo>
                  <a:cubicBezTo>
                    <a:pt x="2" y="0"/>
                    <a:pt x="4" y="0"/>
                    <a:pt x="6" y="1"/>
                  </a:cubicBezTo>
                  <a:cubicBezTo>
                    <a:pt x="40" y="26"/>
                    <a:pt x="106" y="33"/>
                    <a:pt x="152" y="2"/>
                  </a:cubicBezTo>
                  <a:cubicBezTo>
                    <a:pt x="153" y="1"/>
                    <a:pt x="155" y="2"/>
                    <a:pt x="156" y="3"/>
                  </a:cubicBezTo>
                  <a:cubicBezTo>
                    <a:pt x="157" y="4"/>
                    <a:pt x="157" y="6"/>
                    <a:pt x="155" y="7"/>
                  </a:cubicBezTo>
                  <a:cubicBezTo>
                    <a:pt x="135" y="21"/>
                    <a:pt x="108" y="29"/>
                    <a:pt x="81" y="29"/>
                  </a:cubicBezTo>
                  <a:close/>
                </a:path>
              </a:pathLst>
            </a:custGeom>
            <a:solidFill>
              <a:srgbClr val="EFC4A0"/>
            </a:solidFill>
            <a:ln w="9525">
              <a:noFill/>
            </a:ln>
          </p:spPr>
          <p:txBody>
            <a:bodyPr/>
            <a:lstStyle/>
            <a:p>
              <a:pPr eaLnBrk="1" hangingPunct="1">
                <a:buFont typeface="Arial" panose="020B0604020202020204" pitchFamily="34" charset="0"/>
                <a:buNone/>
                <a:defRPr/>
              </a:pPr>
              <a:endParaRPr lang="zh-CN" altLang="en-US" sz="2310" noProof="1"/>
            </a:p>
          </p:txBody>
        </p:sp>
        <p:sp>
          <p:nvSpPr>
            <p:cNvPr id="69" name="Freeform 165"/>
            <p:cNvSpPr/>
            <p:nvPr/>
          </p:nvSpPr>
          <p:spPr>
            <a:xfrm>
              <a:off x="4848225" y="1062038"/>
              <a:ext cx="147638" cy="46038"/>
            </a:xfrm>
            <a:custGeom>
              <a:avLst/>
              <a:gdLst/>
              <a:ahLst/>
              <a:cxnLst>
                <a:cxn ang="0">
                  <a:pos x="29988" y="66755"/>
                </a:cxn>
                <a:cxn ang="0">
                  <a:pos x="29988" y="66755"/>
                </a:cxn>
                <a:cxn ang="0">
                  <a:pos x="0" y="29924"/>
                </a:cxn>
                <a:cxn ang="0">
                  <a:pos x="108421" y="0"/>
                </a:cxn>
                <a:cxn ang="0">
                  <a:pos x="214536" y="34528"/>
                </a:cxn>
                <a:cxn ang="0">
                  <a:pos x="184547" y="66755"/>
                </a:cxn>
                <a:cxn ang="0">
                  <a:pos x="184547" y="66755"/>
                </a:cxn>
                <a:cxn ang="0">
                  <a:pos x="108421" y="46038"/>
                </a:cxn>
                <a:cxn ang="0">
                  <a:pos x="29988" y="66755"/>
                </a:cxn>
              </a:cxnLst>
              <a:rect l="0" t="0" r="0" b="0"/>
              <a:pathLst>
                <a:path w="64" h="20">
                  <a:moveTo>
                    <a:pt x="9" y="20"/>
                  </a:moveTo>
                  <a:cubicBezTo>
                    <a:pt x="9" y="20"/>
                    <a:pt x="9" y="20"/>
                    <a:pt x="9" y="20"/>
                  </a:cubicBezTo>
                  <a:cubicBezTo>
                    <a:pt x="0" y="9"/>
                    <a:pt x="0" y="9"/>
                    <a:pt x="0" y="9"/>
                  </a:cubicBezTo>
                  <a:cubicBezTo>
                    <a:pt x="1" y="9"/>
                    <a:pt x="11" y="0"/>
                    <a:pt x="32" y="0"/>
                  </a:cubicBezTo>
                  <a:cubicBezTo>
                    <a:pt x="53" y="0"/>
                    <a:pt x="63" y="9"/>
                    <a:pt x="64" y="10"/>
                  </a:cubicBezTo>
                  <a:cubicBezTo>
                    <a:pt x="55" y="20"/>
                    <a:pt x="55" y="20"/>
                    <a:pt x="55" y="20"/>
                  </a:cubicBezTo>
                  <a:cubicBezTo>
                    <a:pt x="55" y="20"/>
                    <a:pt x="55" y="20"/>
                    <a:pt x="55" y="20"/>
                  </a:cubicBezTo>
                  <a:cubicBezTo>
                    <a:pt x="55" y="20"/>
                    <a:pt x="48" y="14"/>
                    <a:pt x="32" y="14"/>
                  </a:cubicBezTo>
                  <a:cubicBezTo>
                    <a:pt x="16" y="14"/>
                    <a:pt x="9" y="20"/>
                    <a:pt x="9"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sp>
          <p:nvSpPr>
            <p:cNvPr id="70" name="Freeform 166"/>
            <p:cNvSpPr/>
            <p:nvPr/>
          </p:nvSpPr>
          <p:spPr>
            <a:xfrm>
              <a:off x="5257800" y="1062038"/>
              <a:ext cx="149225" cy="46038"/>
            </a:xfrm>
            <a:custGeom>
              <a:avLst/>
              <a:gdLst/>
              <a:ahLst/>
              <a:cxnLst>
                <a:cxn ang="0">
                  <a:pos x="183661" y="66755"/>
                </a:cxn>
                <a:cxn ang="0">
                  <a:pos x="105605" y="46038"/>
                </a:cxn>
                <a:cxn ang="0">
                  <a:pos x="29845" y="66755"/>
                </a:cxn>
                <a:cxn ang="0">
                  <a:pos x="29845" y="66755"/>
                </a:cxn>
                <a:cxn ang="0">
                  <a:pos x="0" y="34528"/>
                </a:cxn>
                <a:cxn ang="0">
                  <a:pos x="105605" y="0"/>
                </a:cxn>
                <a:cxn ang="0">
                  <a:pos x="105605" y="0"/>
                </a:cxn>
                <a:cxn ang="0">
                  <a:pos x="215802" y="29924"/>
                </a:cxn>
                <a:cxn ang="0">
                  <a:pos x="183661" y="66755"/>
                </a:cxn>
              </a:cxnLst>
              <a:rect l="0" t="0" r="0" b="0"/>
              <a:pathLst>
                <a:path w="65" h="20">
                  <a:moveTo>
                    <a:pt x="55" y="20"/>
                  </a:moveTo>
                  <a:cubicBezTo>
                    <a:pt x="55" y="20"/>
                    <a:pt x="48" y="14"/>
                    <a:pt x="32" y="14"/>
                  </a:cubicBezTo>
                  <a:cubicBezTo>
                    <a:pt x="17" y="14"/>
                    <a:pt x="10" y="20"/>
                    <a:pt x="9" y="20"/>
                  </a:cubicBezTo>
                  <a:cubicBezTo>
                    <a:pt x="9" y="20"/>
                    <a:pt x="9" y="20"/>
                    <a:pt x="9" y="20"/>
                  </a:cubicBezTo>
                  <a:cubicBezTo>
                    <a:pt x="0" y="10"/>
                    <a:pt x="0" y="10"/>
                    <a:pt x="0" y="10"/>
                  </a:cubicBezTo>
                  <a:cubicBezTo>
                    <a:pt x="1" y="9"/>
                    <a:pt x="11" y="0"/>
                    <a:pt x="32" y="0"/>
                  </a:cubicBezTo>
                  <a:cubicBezTo>
                    <a:pt x="32" y="0"/>
                    <a:pt x="32" y="0"/>
                    <a:pt x="32" y="0"/>
                  </a:cubicBezTo>
                  <a:cubicBezTo>
                    <a:pt x="53" y="0"/>
                    <a:pt x="63" y="9"/>
                    <a:pt x="65" y="9"/>
                  </a:cubicBezTo>
                  <a:cubicBezTo>
                    <a:pt x="55" y="20"/>
                    <a:pt x="55" y="20"/>
                    <a:pt x="55" y="20"/>
                  </a:cubicBezTo>
                  <a:close/>
                </a:path>
              </a:pathLst>
            </a:custGeom>
            <a:solidFill>
              <a:srgbClr val="7F5732"/>
            </a:solidFill>
            <a:ln w="9525">
              <a:noFill/>
            </a:ln>
          </p:spPr>
          <p:txBody>
            <a:bodyPr/>
            <a:lstStyle/>
            <a:p>
              <a:pPr eaLnBrk="1" hangingPunct="1">
                <a:buFont typeface="Arial" panose="020B0604020202020204" pitchFamily="34" charset="0"/>
                <a:buNone/>
                <a:defRPr/>
              </a:pPr>
              <a:endParaRPr lang="zh-CN" altLang="en-US" sz="2310" noProof="1"/>
            </a:p>
          </p:txBody>
        </p:sp>
      </p:grpSp>
      <p:sp>
        <p:nvSpPr>
          <p:cNvPr id="50" name="TextBox 112"/>
          <p:cNvSpPr txBox="1"/>
          <p:nvPr/>
        </p:nvSpPr>
        <p:spPr>
          <a:xfrm>
            <a:off x="228600" y="10075545"/>
            <a:ext cx="3484245" cy="768350"/>
          </a:xfrm>
          <a:prstGeom prst="rect">
            <a:avLst/>
          </a:prstGeom>
          <a:noFill/>
        </p:spPr>
        <p:txBody>
          <a:bodyPr wrap="square" rtlCol="0">
            <a:spAutoFit/>
          </a:bodyPr>
          <a:lstStyle/>
          <a:p>
            <a:pPr algn="ctr"/>
            <a:r>
              <a:rPr lang="zh-CN" altLang="en-US" sz="4400" dirty="0">
                <a:latin typeface="微软雅黑" panose="020B0503020204020204" charset="-122"/>
                <a:ea typeface="微软雅黑" panose="020B0503020204020204" charset="-122"/>
              </a:rPr>
              <a:t>客人</a:t>
            </a:r>
            <a:endParaRPr lang="zh-CN" altLang="en-US" sz="4400" dirty="0">
              <a:latin typeface="微软雅黑" panose="020B0503020204020204" charset="-122"/>
              <a:ea typeface="微软雅黑" panose="020B0503020204020204" charset="-122"/>
            </a:endParaRPr>
          </a:p>
        </p:txBody>
      </p:sp>
      <p:sp>
        <p:nvSpPr>
          <p:cNvPr id="9" name="右箭头 8"/>
          <p:cNvSpPr/>
          <p:nvPr/>
        </p:nvSpPr>
        <p:spPr>
          <a:xfrm>
            <a:off x="2850731" y="7609523"/>
            <a:ext cx="2047610" cy="81603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2"/>
          <p:cNvSpPr txBox="1"/>
          <p:nvPr/>
        </p:nvSpPr>
        <p:spPr>
          <a:xfrm>
            <a:off x="5167124" y="10962619"/>
            <a:ext cx="3484245" cy="768350"/>
          </a:xfrm>
          <a:prstGeom prst="rect">
            <a:avLst/>
          </a:prstGeom>
          <a:noFill/>
        </p:spPr>
        <p:txBody>
          <a:bodyPr wrap="square" rtlCol="0">
            <a:spAutoFit/>
          </a:bodyPr>
          <a:lstStyle/>
          <a:p>
            <a:pPr algn="ctr"/>
            <a:r>
              <a:rPr lang="zh-CN" altLang="en-US" sz="4400" dirty="0">
                <a:latin typeface="微软雅黑" panose="020B0503020204020204" charset="-122"/>
                <a:ea typeface="微软雅黑" panose="020B0503020204020204" charset="-122"/>
              </a:rPr>
              <a:t>刷脸呼梯</a:t>
            </a:r>
            <a:endParaRPr lang="zh-CN" altLang="en-US" sz="4400" dirty="0">
              <a:latin typeface="微软雅黑" panose="020B0503020204020204" charset="-122"/>
              <a:ea typeface="微软雅黑" panose="020B0503020204020204" charset="-122"/>
            </a:endParaRPr>
          </a:p>
        </p:txBody>
      </p:sp>
      <p:sp>
        <p:nvSpPr>
          <p:cNvPr id="14" name="TextBox 112"/>
          <p:cNvSpPr txBox="1"/>
          <p:nvPr/>
        </p:nvSpPr>
        <p:spPr>
          <a:xfrm>
            <a:off x="16369258" y="10843895"/>
            <a:ext cx="3813175" cy="768350"/>
          </a:xfrm>
          <a:prstGeom prst="rect">
            <a:avLst/>
          </a:prstGeom>
          <a:noFill/>
        </p:spPr>
        <p:txBody>
          <a:bodyPr wrap="square" rtlCol="0">
            <a:spAutoFit/>
          </a:bodyPr>
          <a:lstStyle/>
          <a:p>
            <a:pPr algn="ctr"/>
            <a:r>
              <a:rPr lang="zh-CN" altLang="en-US" sz="4400" dirty="0">
                <a:latin typeface="微软雅黑" panose="020B0503020204020204" charset="-122"/>
                <a:ea typeface="微软雅黑" panose="020B0503020204020204" charset="-122"/>
              </a:rPr>
              <a:t>自动登记楼层</a:t>
            </a:r>
            <a:endParaRPr lang="zh-CN" altLang="en-US" sz="4400" dirty="0">
              <a:latin typeface="微软雅黑" panose="020B0503020204020204" charset="-122"/>
              <a:ea typeface="微软雅黑" panose="020B0503020204020204" charset="-122"/>
            </a:endParaRPr>
          </a:p>
        </p:txBody>
      </p:sp>
      <p:sp>
        <p:nvSpPr>
          <p:cNvPr id="15" name="矩形 14"/>
          <p:cNvSpPr/>
          <p:nvPr/>
        </p:nvSpPr>
        <p:spPr>
          <a:xfrm>
            <a:off x="19313254" y="6615348"/>
            <a:ext cx="4518561" cy="1568450"/>
          </a:xfrm>
          <a:prstGeom prst="rect">
            <a:avLst/>
          </a:prstGeom>
        </p:spPr>
        <p:txBody>
          <a:bodyPr wrap="square">
            <a:spAutoFit/>
          </a:bodyPr>
          <a:lstStyle/>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刷脸呼梯</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自动登记楼层、选层</a:t>
            </a:r>
            <a:endParaRPr lang="zh-CN" altLang="en-US" sz="3200" b="1" dirty="0">
              <a:solidFill>
                <a:srgbClr val="FF0000"/>
              </a:solidFill>
              <a:latin typeface="华文细黑" panose="02010600040101010101" pitchFamily="2" charset="-122"/>
              <a:ea typeface="华文细黑" panose="02010600040101010101" pitchFamily="2" charset="-122"/>
            </a:endParaRPr>
          </a:p>
        </p:txBody>
      </p:sp>
      <p:sp>
        <p:nvSpPr>
          <p:cNvPr id="49" name="矩形 48"/>
          <p:cNvSpPr/>
          <p:nvPr/>
        </p:nvSpPr>
        <p:spPr>
          <a:xfrm>
            <a:off x="15145122" y="11612245"/>
            <a:ext cx="7560840" cy="646331"/>
          </a:xfrm>
          <a:prstGeom prst="rect">
            <a:avLst/>
          </a:prstGeom>
        </p:spPr>
        <p:txBody>
          <a:bodyPr wrap="square">
            <a:spAutoFit/>
          </a:bodyPr>
          <a:lstStyle/>
          <a:p>
            <a:r>
              <a:rPr lang="zh-CN" altLang="en-US" sz="3600" dirty="0">
                <a:solidFill>
                  <a:srgbClr val="0070C0"/>
                </a:solidFill>
                <a:latin typeface="华文细黑" panose="02010600040101010101" pitchFamily="2" charset="-122"/>
                <a:ea typeface="华文细黑" panose="02010600040101010101" pitchFamily="2" charset="-122"/>
              </a:rPr>
              <a:t>安装部署：客梯人脸识别</a:t>
            </a:r>
            <a:r>
              <a:rPr lang="en-US" altLang="zh-CN" sz="3600" dirty="0">
                <a:solidFill>
                  <a:srgbClr val="0070C0"/>
                </a:solidFill>
                <a:latin typeface="华文细黑" panose="02010600040101010101" pitchFamily="2" charset="-122"/>
                <a:ea typeface="华文细黑" panose="02010600040101010101" pitchFamily="2" charset="-122"/>
              </a:rPr>
              <a:t>+IC</a:t>
            </a:r>
            <a:r>
              <a:rPr lang="zh-CN" altLang="en-US" sz="3600" dirty="0">
                <a:solidFill>
                  <a:srgbClr val="0070C0"/>
                </a:solidFill>
                <a:latin typeface="华文细黑" panose="02010600040101010101" pitchFamily="2" charset="-122"/>
                <a:ea typeface="华文细黑" panose="02010600040101010101" pitchFamily="2" charset="-122"/>
              </a:rPr>
              <a:t>卡；</a:t>
            </a:r>
            <a:endParaRPr lang="zh-CN" altLang="en-US" sz="3600" b="1" dirty="0">
              <a:solidFill>
                <a:srgbClr val="0070C0"/>
              </a:solidFill>
              <a:latin typeface="华文细黑" panose="02010600040101010101" pitchFamily="2" charset="-122"/>
              <a:ea typeface="华文细黑" panose="02010600040101010101" pitchFamily="2" charset="-122"/>
            </a:endParaRPr>
          </a:p>
        </p:txBody>
      </p:sp>
      <p:sp>
        <p:nvSpPr>
          <p:cNvPr id="56" name="右箭头 8"/>
          <p:cNvSpPr/>
          <p:nvPr/>
        </p:nvSpPr>
        <p:spPr>
          <a:xfrm>
            <a:off x="8996416" y="7621723"/>
            <a:ext cx="2421890" cy="91821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112"/>
          <p:cNvSpPr txBox="1"/>
          <p:nvPr/>
        </p:nvSpPr>
        <p:spPr>
          <a:xfrm>
            <a:off x="4873083" y="10279062"/>
            <a:ext cx="3963024" cy="769441"/>
          </a:xfrm>
          <a:prstGeom prst="rect">
            <a:avLst/>
          </a:prstGeom>
          <a:noFill/>
        </p:spPr>
        <p:txBody>
          <a:bodyPr wrap="square" rtlCol="0">
            <a:spAutoFit/>
          </a:bodyPr>
          <a:lstStyle/>
          <a:p>
            <a:pPr algn="ctr"/>
            <a:r>
              <a:rPr lang="zh-CN" altLang="en-US" sz="4400" dirty="0">
                <a:latin typeface="微软雅黑" panose="020B0503020204020204" charset="-122"/>
                <a:ea typeface="微软雅黑" panose="020B0503020204020204" charset="-122"/>
              </a:rPr>
              <a:t>人脸识别平板</a:t>
            </a:r>
            <a:endParaRPr lang="zh-CN" altLang="en-US" sz="4400" dirty="0">
              <a:latin typeface="微软雅黑" panose="020B0503020204020204" charset="-122"/>
              <a:ea typeface="微软雅黑" panose="020B0503020204020204" charset="-122"/>
            </a:endParaRPr>
          </a:p>
        </p:txBody>
      </p:sp>
      <p:pic>
        <p:nvPicPr>
          <p:cNvPr id="7" name="图片 6"/>
          <p:cNvPicPr>
            <a:picLocks noChangeAspect="1"/>
          </p:cNvPicPr>
          <p:nvPr/>
        </p:nvPicPr>
        <p:blipFill>
          <a:blip r:embed="rId1"/>
          <a:stretch>
            <a:fillRect/>
          </a:stretch>
        </p:blipFill>
        <p:spPr>
          <a:xfrm>
            <a:off x="5072334" y="4028090"/>
            <a:ext cx="3692805" cy="6250972"/>
          </a:xfrm>
          <a:prstGeom prst="rect">
            <a:avLst/>
          </a:prstGeom>
        </p:spPr>
      </p:pic>
      <p:sp>
        <p:nvSpPr>
          <p:cNvPr id="58" name="文本框 57"/>
          <p:cNvSpPr txBox="1"/>
          <p:nvPr/>
        </p:nvSpPr>
        <p:spPr>
          <a:xfrm>
            <a:off x="4898341" y="11804174"/>
            <a:ext cx="4852610" cy="523220"/>
          </a:xfrm>
          <a:prstGeom prst="rect">
            <a:avLst/>
          </a:prstGeom>
          <a:noFill/>
        </p:spPr>
        <p:txBody>
          <a:bodyPr wrap="none" rtlCol="0">
            <a:spAutoFit/>
          </a:bodyPr>
          <a:lstStyle/>
          <a:p>
            <a:r>
              <a:rPr lang="zh-CN" altLang="en-US" sz="2800" b="1" dirty="0">
                <a:solidFill>
                  <a:srgbClr val="C00000"/>
                </a:solidFill>
              </a:rPr>
              <a:t>图片为武汉金盾舒悦酒店实景</a:t>
            </a:r>
            <a:endParaRPr lang="zh-CN" altLang="en-US" sz="2800" b="1" dirty="0">
              <a:solidFill>
                <a:srgbClr val="C00000"/>
              </a:solidFill>
            </a:endParaRPr>
          </a:p>
        </p:txBody>
      </p:sp>
      <p:pic>
        <p:nvPicPr>
          <p:cNvPr id="53" name="Picture 3"/>
          <p:cNvPicPr>
            <a:picLocks noChangeAspect="1" noChangeArrowheads="1"/>
          </p:cNvPicPr>
          <p:nvPr/>
        </p:nvPicPr>
        <p:blipFill>
          <a:blip r:embed="rId2"/>
          <a:srcRect/>
          <a:stretch>
            <a:fillRect/>
          </a:stretch>
        </p:blipFill>
        <p:spPr bwMode="auto">
          <a:xfrm>
            <a:off x="11649583" y="4280230"/>
            <a:ext cx="7560840" cy="6250972"/>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5387657" y="4554538"/>
            <a:ext cx="4680585" cy="7923030"/>
          </a:xfrm>
          <a:prstGeom prst="rect">
            <a:avLst/>
          </a:prstGeom>
        </p:spPr>
      </p:pic>
      <p:sp>
        <p:nvSpPr>
          <p:cNvPr id="4" name="矩形 3"/>
          <p:cNvSpPr/>
          <p:nvPr/>
        </p:nvSpPr>
        <p:spPr>
          <a:xfrm>
            <a:off x="5690946" y="666106"/>
            <a:ext cx="11458586" cy="923330"/>
          </a:xfrm>
          <a:prstGeom prst="rect">
            <a:avLst/>
          </a:prstGeom>
        </p:spPr>
        <p:txBody>
          <a:bodyPr wrap="none">
            <a:spAutoFit/>
          </a:bodyPr>
          <a:lstStyle/>
          <a:p>
            <a:r>
              <a:rPr lang="zh-CN" altLang="en-US" sz="5400" dirty="0">
                <a:solidFill>
                  <a:schemeClr val="bg1"/>
                </a:solidFill>
              </a:rPr>
              <a:t>第四：刷脸核销早餐</a:t>
            </a:r>
            <a:r>
              <a:rPr lang="en-US" altLang="zh-CN" sz="5400" dirty="0">
                <a:solidFill>
                  <a:schemeClr val="bg1"/>
                </a:solidFill>
              </a:rPr>
              <a:t>/</a:t>
            </a:r>
            <a:r>
              <a:rPr lang="zh-CN" altLang="en-US" sz="5400" dirty="0">
                <a:solidFill>
                  <a:schemeClr val="bg1"/>
                </a:solidFill>
              </a:rPr>
              <a:t>刷脸健身房门禁</a:t>
            </a:r>
            <a:endParaRPr lang="zh-CN" altLang="en-US" sz="5400" dirty="0">
              <a:solidFill>
                <a:schemeClr val="bg1"/>
              </a:solidFill>
            </a:endParaRPr>
          </a:p>
        </p:txBody>
      </p:sp>
      <p:pic>
        <p:nvPicPr>
          <p:cNvPr id="5" name="图片 4"/>
          <p:cNvPicPr>
            <a:picLocks noChangeAspect="1"/>
          </p:cNvPicPr>
          <p:nvPr/>
        </p:nvPicPr>
        <p:blipFill>
          <a:blip r:embed="rId2"/>
          <a:stretch>
            <a:fillRect/>
          </a:stretch>
        </p:blipFill>
        <p:spPr>
          <a:xfrm>
            <a:off x="1229677" y="5193983"/>
            <a:ext cx="3203575" cy="3977640"/>
          </a:xfrm>
          <a:prstGeom prst="ellipse">
            <a:avLst/>
          </a:prstGeom>
          <a:ln>
            <a:noFill/>
          </a:ln>
          <a:effectLst>
            <a:softEdge rad="112500"/>
          </a:effectLst>
        </p:spPr>
      </p:pic>
      <p:cxnSp>
        <p:nvCxnSpPr>
          <p:cNvPr id="6" name="直接连接符 5"/>
          <p:cNvCxnSpPr/>
          <p:nvPr/>
        </p:nvCxnSpPr>
        <p:spPr>
          <a:xfrm flipV="1">
            <a:off x="3695700" y="5058410"/>
            <a:ext cx="3672205" cy="1224280"/>
          </a:xfrm>
          <a:prstGeom prst="line">
            <a:avLst/>
          </a:prstGeom>
          <a:ln>
            <a:solidFill>
              <a:srgbClr val="1A9ADD"/>
            </a:solidFill>
            <a:prstDash val="dash"/>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695700" y="5346700"/>
            <a:ext cx="4104640" cy="2736215"/>
          </a:xfrm>
          <a:prstGeom prst="line">
            <a:avLst/>
          </a:prstGeom>
          <a:ln>
            <a:solidFill>
              <a:srgbClr val="1A9ADD"/>
            </a:solidFill>
            <a:prstDash val="dash"/>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3047365" y="4698365"/>
            <a:ext cx="4680585" cy="864235"/>
          </a:xfrm>
          <a:prstGeom prst="line">
            <a:avLst/>
          </a:prstGeom>
          <a:ln>
            <a:solidFill>
              <a:srgbClr val="1A9ADD"/>
            </a:solidFill>
            <a:prstDash val="das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flipV="1">
            <a:off x="3839845" y="5274310"/>
            <a:ext cx="3672205" cy="1800225"/>
          </a:xfrm>
          <a:prstGeom prst="line">
            <a:avLst/>
          </a:prstGeom>
          <a:ln>
            <a:solidFill>
              <a:srgbClr val="1A9ADD"/>
            </a:solidFill>
            <a:prstDash val="dash"/>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19886590" y="3330402"/>
            <a:ext cx="3792878" cy="8127866"/>
          </a:xfrm>
          <a:prstGeom prst="rect">
            <a:avLst/>
          </a:prstGeom>
        </p:spPr>
        <p:txBody>
          <a:bodyPr wrap="square">
            <a:spAutoFit/>
          </a:bodyPr>
          <a:lstStyle/>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健身房门禁：</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        酒店客人可通过健身房人脸门禁解锁健身房电控锁，进入健身房。</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早餐核销：</a:t>
            </a:r>
            <a:endParaRPr lang="zh-CN" altLang="en-US" sz="3200" b="1" dirty="0">
              <a:solidFill>
                <a:srgbClr val="FF0000"/>
              </a:solidFill>
              <a:latin typeface="华文细黑" panose="02010600040101010101" pitchFamily="2" charset="-122"/>
              <a:ea typeface="华文细黑" panose="02010600040101010101" pitchFamily="2" charset="-122"/>
            </a:endParaRPr>
          </a:p>
          <a:p>
            <a:pPr algn="l">
              <a:lnSpc>
                <a:spcPct val="150000"/>
              </a:lnSpc>
            </a:pPr>
            <a:r>
              <a:rPr lang="zh-CN" altLang="en-US" sz="3200" b="1" dirty="0">
                <a:solidFill>
                  <a:srgbClr val="FF0000"/>
                </a:solidFill>
                <a:latin typeface="华文细黑" panose="02010600040101010101" pitchFamily="2" charset="-122"/>
                <a:ea typeface="华文细黑" panose="02010600040101010101" pitchFamily="2" charset="-122"/>
              </a:rPr>
              <a:t>        通过人脸识别设备识别客户订单信息，自动核销客人早餐信息。</a:t>
            </a:r>
            <a:endParaRPr lang="zh-CN" altLang="en-US" sz="3200" b="1" dirty="0">
              <a:solidFill>
                <a:srgbClr val="FF0000"/>
              </a:solidFill>
              <a:latin typeface="华文细黑" panose="02010600040101010101" pitchFamily="2" charset="-122"/>
              <a:ea typeface="华文细黑" panose="02010600040101010101" pitchFamily="2" charset="-122"/>
            </a:endParaRPr>
          </a:p>
        </p:txBody>
      </p:sp>
      <p:pic>
        <p:nvPicPr>
          <p:cNvPr id="10" name="Picture 2"/>
          <p:cNvPicPr>
            <a:picLocks noChangeAspect="1" noChangeArrowheads="1"/>
          </p:cNvPicPr>
          <p:nvPr/>
        </p:nvPicPr>
        <p:blipFill>
          <a:blip r:embed="rId3"/>
          <a:srcRect/>
          <a:stretch>
            <a:fillRect/>
          </a:stretch>
        </p:blipFill>
        <p:spPr bwMode="auto">
          <a:xfrm>
            <a:off x="10041102" y="3037981"/>
            <a:ext cx="9629588" cy="6773141"/>
          </a:xfrm>
          <a:prstGeom prst="rect">
            <a:avLst/>
          </a:prstGeom>
          <a:noFill/>
          <a:ln w="9525">
            <a:noFill/>
            <a:miter lim="800000"/>
            <a:headEnd/>
            <a:tailEnd/>
          </a:ln>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5784082" y="740552"/>
            <a:ext cx="7996100" cy="923330"/>
          </a:xfrm>
          <a:prstGeom prst="rect">
            <a:avLst/>
          </a:prstGeom>
        </p:spPr>
        <p:txBody>
          <a:bodyPr wrap="none">
            <a:spAutoFit/>
          </a:bodyPr>
          <a:lstStyle/>
          <a:p>
            <a:r>
              <a:rPr lang="zh-CN" altLang="en-US" sz="5400" dirty="0">
                <a:solidFill>
                  <a:schemeClr val="bg1"/>
                </a:solidFill>
              </a:rPr>
              <a:t>第五：人脸开锁</a:t>
            </a:r>
            <a:r>
              <a:rPr lang="en-US" altLang="zh-CN" sz="5400" dirty="0">
                <a:solidFill>
                  <a:schemeClr val="bg1"/>
                </a:solidFill>
              </a:rPr>
              <a:t>/</a:t>
            </a:r>
            <a:r>
              <a:rPr lang="zh-CN" altLang="en-US" sz="5400" dirty="0">
                <a:solidFill>
                  <a:schemeClr val="bg1"/>
                </a:solidFill>
              </a:rPr>
              <a:t>微信开锁</a:t>
            </a:r>
            <a:endParaRPr lang="zh-CN" altLang="en-US" sz="5400" dirty="0">
              <a:solidFill>
                <a:schemeClr val="bg1"/>
              </a:solidFill>
            </a:endParaRPr>
          </a:p>
        </p:txBody>
      </p:sp>
      <p:sp>
        <p:nvSpPr>
          <p:cNvPr id="8" name="矩形 7"/>
          <p:cNvSpPr/>
          <p:nvPr/>
        </p:nvSpPr>
        <p:spPr>
          <a:xfrm>
            <a:off x="14281026" y="11946939"/>
            <a:ext cx="8928992" cy="1200329"/>
          </a:xfrm>
          <a:prstGeom prst="rect">
            <a:avLst/>
          </a:prstGeom>
        </p:spPr>
        <p:txBody>
          <a:bodyPr wrap="square">
            <a:spAutoFit/>
          </a:bodyPr>
          <a:lstStyle/>
          <a:p>
            <a:r>
              <a:rPr lang="zh-CN" altLang="en-US" sz="3600" dirty="0">
                <a:solidFill>
                  <a:srgbClr val="0070C0"/>
                </a:solidFill>
                <a:latin typeface="华文细黑" panose="02010600040101010101" pitchFamily="2" charset="-122"/>
                <a:ea typeface="华文细黑" panose="02010600040101010101" pitchFamily="2" charset="-122"/>
              </a:rPr>
              <a:t>安装部署：每间客房一人脸识别平板</a:t>
            </a:r>
            <a:r>
              <a:rPr lang="en-US" altLang="zh-CN" sz="3600" dirty="0">
                <a:solidFill>
                  <a:srgbClr val="0070C0"/>
                </a:solidFill>
                <a:latin typeface="华文细黑" panose="02010600040101010101" pitchFamily="2" charset="-122"/>
                <a:ea typeface="华文细黑" panose="02010600040101010101" pitchFamily="2" charset="-122"/>
              </a:rPr>
              <a:t>+</a:t>
            </a:r>
            <a:r>
              <a:rPr lang="zh-CN" altLang="en-US" sz="3600" dirty="0">
                <a:solidFill>
                  <a:srgbClr val="0070C0"/>
                </a:solidFill>
                <a:latin typeface="华文细黑" panose="02010600040101010101" pitchFamily="2" charset="-122"/>
                <a:ea typeface="华文细黑" panose="02010600040101010101" pitchFamily="2" charset="-122"/>
              </a:rPr>
              <a:t>带蓝牙支持的酒店</a:t>
            </a:r>
            <a:r>
              <a:rPr lang="en-US" altLang="zh-CN" sz="3600" dirty="0">
                <a:solidFill>
                  <a:srgbClr val="0070C0"/>
                </a:solidFill>
                <a:latin typeface="华文细黑" panose="02010600040101010101" pitchFamily="2" charset="-122"/>
                <a:ea typeface="华文细黑" panose="02010600040101010101" pitchFamily="2" charset="-122"/>
              </a:rPr>
              <a:t>IC</a:t>
            </a:r>
            <a:r>
              <a:rPr lang="zh-CN" altLang="en-US" sz="3600" dirty="0">
                <a:solidFill>
                  <a:srgbClr val="0070C0"/>
                </a:solidFill>
                <a:latin typeface="华文细黑" panose="02010600040101010101" pitchFamily="2" charset="-122"/>
                <a:ea typeface="华文细黑" panose="02010600040101010101" pitchFamily="2" charset="-122"/>
              </a:rPr>
              <a:t>卡锁，近场开锁更安全</a:t>
            </a:r>
            <a:endParaRPr lang="zh-CN" altLang="en-US" sz="3600" b="1" dirty="0">
              <a:solidFill>
                <a:srgbClr val="0070C0"/>
              </a:solidFill>
              <a:latin typeface="华文细黑" panose="02010600040101010101" pitchFamily="2" charset="-122"/>
              <a:ea typeface="华文细黑" panose="02010600040101010101" pitchFamily="2" charset="-122"/>
            </a:endParaRPr>
          </a:p>
        </p:txBody>
      </p:sp>
      <p:sp>
        <p:nvSpPr>
          <p:cNvPr id="19" name="object 6"/>
          <p:cNvSpPr/>
          <p:nvPr/>
        </p:nvSpPr>
        <p:spPr>
          <a:xfrm>
            <a:off x="11922096" y="2183551"/>
            <a:ext cx="1779905" cy="1779905"/>
          </a:xfrm>
          <a:custGeom>
            <a:avLst/>
            <a:gdLst/>
            <a:ahLst/>
            <a:cxnLst/>
            <a:rect l="l" t="t" r="r" b="b"/>
            <a:pathLst>
              <a:path w="1779904" h="1779904">
                <a:moveTo>
                  <a:pt x="889847" y="0"/>
                </a:moveTo>
                <a:lnTo>
                  <a:pt x="831419" y="1895"/>
                </a:lnTo>
                <a:lnTo>
                  <a:pt x="773934" y="7497"/>
                </a:lnTo>
                <a:lnTo>
                  <a:pt x="717496" y="16690"/>
                </a:lnTo>
                <a:lnTo>
                  <a:pt x="662419" y="29349"/>
                </a:lnTo>
                <a:lnTo>
                  <a:pt x="608599" y="45370"/>
                </a:lnTo>
                <a:lnTo>
                  <a:pt x="556349" y="64626"/>
                </a:lnTo>
                <a:lnTo>
                  <a:pt x="505670" y="87002"/>
                </a:lnTo>
                <a:lnTo>
                  <a:pt x="456666" y="112384"/>
                </a:lnTo>
                <a:lnTo>
                  <a:pt x="409547" y="140655"/>
                </a:lnTo>
                <a:lnTo>
                  <a:pt x="364313" y="171691"/>
                </a:lnTo>
                <a:lnTo>
                  <a:pt x="321173" y="205386"/>
                </a:lnTo>
                <a:lnTo>
                  <a:pt x="280232" y="241615"/>
                </a:lnTo>
                <a:lnTo>
                  <a:pt x="241594" y="280263"/>
                </a:lnTo>
                <a:lnTo>
                  <a:pt x="205365" y="321204"/>
                </a:lnTo>
                <a:lnTo>
                  <a:pt x="171753" y="364334"/>
                </a:lnTo>
                <a:lnTo>
                  <a:pt x="140655" y="409526"/>
                </a:lnTo>
                <a:lnTo>
                  <a:pt x="112384" y="456666"/>
                </a:lnTo>
                <a:lnTo>
                  <a:pt x="87044" y="505639"/>
                </a:lnTo>
                <a:lnTo>
                  <a:pt x="64636" y="556328"/>
                </a:lnTo>
                <a:lnTo>
                  <a:pt x="45370" y="608609"/>
                </a:lnTo>
                <a:lnTo>
                  <a:pt x="29349" y="662377"/>
                </a:lnTo>
                <a:lnTo>
                  <a:pt x="16690" y="717506"/>
                </a:lnTo>
                <a:lnTo>
                  <a:pt x="7497" y="773882"/>
                </a:lnTo>
                <a:lnTo>
                  <a:pt x="1895" y="831377"/>
                </a:lnTo>
                <a:lnTo>
                  <a:pt x="0" y="889889"/>
                </a:lnTo>
                <a:lnTo>
                  <a:pt x="1895" y="948400"/>
                </a:lnTo>
                <a:lnTo>
                  <a:pt x="7497" y="1005896"/>
                </a:lnTo>
                <a:lnTo>
                  <a:pt x="16690" y="1062271"/>
                </a:lnTo>
                <a:lnTo>
                  <a:pt x="29349" y="1117400"/>
                </a:lnTo>
                <a:lnTo>
                  <a:pt x="45370" y="1171168"/>
                </a:lnTo>
                <a:lnTo>
                  <a:pt x="64636" y="1223449"/>
                </a:lnTo>
                <a:lnTo>
                  <a:pt x="87044" y="1274139"/>
                </a:lnTo>
                <a:lnTo>
                  <a:pt x="112384" y="1323111"/>
                </a:lnTo>
                <a:lnTo>
                  <a:pt x="140655" y="1370251"/>
                </a:lnTo>
                <a:lnTo>
                  <a:pt x="171753" y="1415443"/>
                </a:lnTo>
                <a:lnTo>
                  <a:pt x="205365" y="1458573"/>
                </a:lnTo>
                <a:lnTo>
                  <a:pt x="241594" y="1499525"/>
                </a:lnTo>
                <a:lnTo>
                  <a:pt x="280232" y="1538162"/>
                </a:lnTo>
                <a:lnTo>
                  <a:pt x="321173" y="1574391"/>
                </a:lnTo>
                <a:lnTo>
                  <a:pt x="364313" y="1608076"/>
                </a:lnTo>
                <a:lnTo>
                  <a:pt x="409547" y="1639122"/>
                </a:lnTo>
                <a:lnTo>
                  <a:pt x="456666" y="1667394"/>
                </a:lnTo>
                <a:lnTo>
                  <a:pt x="505670" y="1692775"/>
                </a:lnTo>
                <a:lnTo>
                  <a:pt x="556349" y="1715151"/>
                </a:lnTo>
                <a:lnTo>
                  <a:pt x="608599" y="1734407"/>
                </a:lnTo>
                <a:lnTo>
                  <a:pt x="662419" y="1750428"/>
                </a:lnTo>
                <a:lnTo>
                  <a:pt x="717496" y="1763098"/>
                </a:lnTo>
                <a:lnTo>
                  <a:pt x="773934" y="1772281"/>
                </a:lnTo>
                <a:lnTo>
                  <a:pt x="831419" y="1777883"/>
                </a:lnTo>
                <a:lnTo>
                  <a:pt x="889847" y="1779778"/>
                </a:lnTo>
                <a:lnTo>
                  <a:pt x="948379" y="1777883"/>
                </a:lnTo>
                <a:lnTo>
                  <a:pt x="1005864" y="1772281"/>
                </a:lnTo>
                <a:lnTo>
                  <a:pt x="1062302" y="1763098"/>
                </a:lnTo>
                <a:lnTo>
                  <a:pt x="1117379" y="1750428"/>
                </a:lnTo>
                <a:lnTo>
                  <a:pt x="1171199" y="1734407"/>
                </a:lnTo>
                <a:lnTo>
                  <a:pt x="1223449" y="1715151"/>
                </a:lnTo>
                <a:lnTo>
                  <a:pt x="1274128" y="1692775"/>
                </a:lnTo>
                <a:lnTo>
                  <a:pt x="1323132" y="1667394"/>
                </a:lnTo>
                <a:lnTo>
                  <a:pt x="1370251" y="1639122"/>
                </a:lnTo>
                <a:lnTo>
                  <a:pt x="1415485" y="1608076"/>
                </a:lnTo>
                <a:lnTo>
                  <a:pt x="1458625" y="1574391"/>
                </a:lnTo>
                <a:lnTo>
                  <a:pt x="1499566" y="1538162"/>
                </a:lnTo>
                <a:lnTo>
                  <a:pt x="1538204" y="1499525"/>
                </a:lnTo>
                <a:lnTo>
                  <a:pt x="1574433" y="1458573"/>
                </a:lnTo>
                <a:lnTo>
                  <a:pt x="1608045" y="1415443"/>
                </a:lnTo>
                <a:lnTo>
                  <a:pt x="1639143" y="1370251"/>
                </a:lnTo>
                <a:lnTo>
                  <a:pt x="1667415" y="1323111"/>
                </a:lnTo>
                <a:lnTo>
                  <a:pt x="1692754" y="1274139"/>
                </a:lnTo>
                <a:lnTo>
                  <a:pt x="1715162" y="1223449"/>
                </a:lnTo>
                <a:lnTo>
                  <a:pt x="1734428" y="1171168"/>
                </a:lnTo>
                <a:lnTo>
                  <a:pt x="1750449" y="1117400"/>
                </a:lnTo>
                <a:lnTo>
                  <a:pt x="1763119" y="1062271"/>
                </a:lnTo>
                <a:lnTo>
                  <a:pt x="1772333" y="1005896"/>
                </a:lnTo>
                <a:lnTo>
                  <a:pt x="1777883" y="948400"/>
                </a:lnTo>
                <a:lnTo>
                  <a:pt x="1779767" y="889889"/>
                </a:lnTo>
                <a:lnTo>
                  <a:pt x="1777883" y="831377"/>
                </a:lnTo>
                <a:lnTo>
                  <a:pt x="1772333" y="773882"/>
                </a:lnTo>
                <a:lnTo>
                  <a:pt x="1763119" y="717506"/>
                </a:lnTo>
                <a:lnTo>
                  <a:pt x="1750449" y="662377"/>
                </a:lnTo>
                <a:lnTo>
                  <a:pt x="1734428" y="608609"/>
                </a:lnTo>
                <a:lnTo>
                  <a:pt x="1715162" y="556328"/>
                </a:lnTo>
                <a:lnTo>
                  <a:pt x="1692754" y="505639"/>
                </a:lnTo>
                <a:lnTo>
                  <a:pt x="1667415" y="456666"/>
                </a:lnTo>
                <a:lnTo>
                  <a:pt x="1639143" y="409526"/>
                </a:lnTo>
                <a:lnTo>
                  <a:pt x="1608045" y="364334"/>
                </a:lnTo>
                <a:lnTo>
                  <a:pt x="1574433" y="321204"/>
                </a:lnTo>
                <a:lnTo>
                  <a:pt x="1538204" y="280263"/>
                </a:lnTo>
                <a:lnTo>
                  <a:pt x="1499566" y="241615"/>
                </a:lnTo>
                <a:lnTo>
                  <a:pt x="1458625" y="205386"/>
                </a:lnTo>
                <a:lnTo>
                  <a:pt x="1415485" y="171691"/>
                </a:lnTo>
                <a:lnTo>
                  <a:pt x="1370251" y="140655"/>
                </a:lnTo>
                <a:lnTo>
                  <a:pt x="1323132" y="112384"/>
                </a:lnTo>
                <a:lnTo>
                  <a:pt x="1274128" y="87002"/>
                </a:lnTo>
                <a:lnTo>
                  <a:pt x="1223449" y="64626"/>
                </a:lnTo>
                <a:lnTo>
                  <a:pt x="1171199" y="45370"/>
                </a:lnTo>
                <a:lnTo>
                  <a:pt x="1117379" y="29349"/>
                </a:lnTo>
                <a:lnTo>
                  <a:pt x="1062302" y="16690"/>
                </a:lnTo>
                <a:lnTo>
                  <a:pt x="1005864" y="7497"/>
                </a:lnTo>
                <a:lnTo>
                  <a:pt x="948379" y="1895"/>
                </a:lnTo>
                <a:lnTo>
                  <a:pt x="889847" y="0"/>
                </a:lnTo>
                <a:close/>
              </a:path>
            </a:pathLst>
          </a:custGeom>
          <a:solidFill>
            <a:schemeClr val="tx2">
              <a:lumMod val="60000"/>
              <a:lumOff val="40000"/>
              <a:alpha val="50199"/>
            </a:schemeClr>
          </a:solidFill>
        </p:spPr>
        <p:txBody>
          <a:bodyPr wrap="square" lIns="0" tIns="0" rIns="0" bIns="0" rtlCol="0"/>
          <a:lstStyle/>
          <a:p>
            <a:endParaRPr dirty="0"/>
          </a:p>
        </p:txBody>
      </p:sp>
      <p:sp>
        <p:nvSpPr>
          <p:cNvPr id="20" name="object 5"/>
          <p:cNvSpPr/>
          <p:nvPr/>
        </p:nvSpPr>
        <p:spPr>
          <a:xfrm>
            <a:off x="19945893" y="7846639"/>
            <a:ext cx="2382047" cy="2251006"/>
          </a:xfrm>
          <a:custGeom>
            <a:avLst/>
            <a:gdLst/>
            <a:ahLst/>
            <a:cxnLst/>
            <a:rect l="l" t="t" r="r" b="b"/>
            <a:pathLst>
              <a:path w="2531109" h="2531110">
                <a:moveTo>
                  <a:pt x="1265301" y="0"/>
                </a:moveTo>
                <a:lnTo>
                  <a:pt x="1193576" y="1999"/>
                </a:lnTo>
                <a:lnTo>
                  <a:pt x="1122793" y="7936"/>
                </a:lnTo>
                <a:lnTo>
                  <a:pt x="1053161" y="17706"/>
                </a:lnTo>
                <a:lnTo>
                  <a:pt x="984891" y="31192"/>
                </a:lnTo>
                <a:lnTo>
                  <a:pt x="917877" y="48302"/>
                </a:lnTo>
                <a:lnTo>
                  <a:pt x="852434" y="68908"/>
                </a:lnTo>
                <a:lnTo>
                  <a:pt x="788562" y="92918"/>
                </a:lnTo>
                <a:lnTo>
                  <a:pt x="726260" y="120226"/>
                </a:lnTo>
                <a:lnTo>
                  <a:pt x="665948" y="150717"/>
                </a:lnTo>
                <a:lnTo>
                  <a:pt x="607416" y="184287"/>
                </a:lnTo>
                <a:lnTo>
                  <a:pt x="550873" y="220841"/>
                </a:lnTo>
                <a:lnTo>
                  <a:pt x="496529" y="260253"/>
                </a:lnTo>
                <a:lnTo>
                  <a:pt x="444384" y="302420"/>
                </a:lnTo>
                <a:lnTo>
                  <a:pt x="394542" y="347245"/>
                </a:lnTo>
                <a:lnTo>
                  <a:pt x="347214" y="394626"/>
                </a:lnTo>
                <a:lnTo>
                  <a:pt x="302399" y="444436"/>
                </a:lnTo>
                <a:lnTo>
                  <a:pt x="260201" y="496581"/>
                </a:lnTo>
                <a:lnTo>
                  <a:pt x="220726" y="550946"/>
                </a:lnTo>
                <a:lnTo>
                  <a:pt x="184287" y="607447"/>
                </a:lnTo>
                <a:lnTo>
                  <a:pt x="150676" y="665948"/>
                </a:lnTo>
                <a:lnTo>
                  <a:pt x="120205" y="726354"/>
                </a:lnTo>
                <a:lnTo>
                  <a:pt x="92876" y="788562"/>
                </a:lnTo>
                <a:lnTo>
                  <a:pt x="68898" y="852455"/>
                </a:lnTo>
                <a:lnTo>
                  <a:pt x="48270" y="917940"/>
                </a:lnTo>
                <a:lnTo>
                  <a:pt x="31098" y="984901"/>
                </a:lnTo>
                <a:lnTo>
                  <a:pt x="17695" y="1053234"/>
                </a:lnTo>
                <a:lnTo>
                  <a:pt x="7853" y="1122834"/>
                </a:lnTo>
                <a:lnTo>
                  <a:pt x="1989" y="1193597"/>
                </a:lnTo>
                <a:lnTo>
                  <a:pt x="0" y="1265396"/>
                </a:lnTo>
                <a:lnTo>
                  <a:pt x="1989" y="1337205"/>
                </a:lnTo>
                <a:lnTo>
                  <a:pt x="7853" y="1407967"/>
                </a:lnTo>
                <a:lnTo>
                  <a:pt x="17695" y="1477567"/>
                </a:lnTo>
                <a:lnTo>
                  <a:pt x="31098" y="1545900"/>
                </a:lnTo>
                <a:lnTo>
                  <a:pt x="48270" y="1612861"/>
                </a:lnTo>
                <a:lnTo>
                  <a:pt x="68898" y="1678346"/>
                </a:lnTo>
                <a:lnTo>
                  <a:pt x="92876" y="1742240"/>
                </a:lnTo>
                <a:lnTo>
                  <a:pt x="120205" y="1804447"/>
                </a:lnTo>
                <a:lnTo>
                  <a:pt x="150676" y="1864854"/>
                </a:lnTo>
                <a:lnTo>
                  <a:pt x="184287" y="1923355"/>
                </a:lnTo>
                <a:lnTo>
                  <a:pt x="220726" y="1979845"/>
                </a:lnTo>
                <a:lnTo>
                  <a:pt x="260201" y="2034220"/>
                </a:lnTo>
                <a:lnTo>
                  <a:pt x="302399" y="2086365"/>
                </a:lnTo>
                <a:lnTo>
                  <a:pt x="347214" y="2136175"/>
                </a:lnTo>
                <a:lnTo>
                  <a:pt x="394542" y="2183546"/>
                </a:lnTo>
                <a:lnTo>
                  <a:pt x="444384" y="2228382"/>
                </a:lnTo>
                <a:lnTo>
                  <a:pt x="496529" y="2270548"/>
                </a:lnTo>
                <a:lnTo>
                  <a:pt x="550873" y="2309961"/>
                </a:lnTo>
                <a:lnTo>
                  <a:pt x="607416" y="2346514"/>
                </a:lnTo>
                <a:lnTo>
                  <a:pt x="665948" y="2380084"/>
                </a:lnTo>
                <a:lnTo>
                  <a:pt x="726260" y="2410575"/>
                </a:lnTo>
                <a:lnTo>
                  <a:pt x="788562" y="2437883"/>
                </a:lnTo>
                <a:lnTo>
                  <a:pt x="852434" y="2461893"/>
                </a:lnTo>
                <a:lnTo>
                  <a:pt x="917877" y="2482500"/>
                </a:lnTo>
                <a:lnTo>
                  <a:pt x="984891" y="2499609"/>
                </a:lnTo>
                <a:lnTo>
                  <a:pt x="1053161" y="2513096"/>
                </a:lnTo>
                <a:lnTo>
                  <a:pt x="1122793" y="2522855"/>
                </a:lnTo>
                <a:lnTo>
                  <a:pt x="1193576" y="2528802"/>
                </a:lnTo>
                <a:lnTo>
                  <a:pt x="1265301" y="2530802"/>
                </a:lnTo>
                <a:lnTo>
                  <a:pt x="1337132" y="2528802"/>
                </a:lnTo>
                <a:lnTo>
                  <a:pt x="1407915" y="2522855"/>
                </a:lnTo>
                <a:lnTo>
                  <a:pt x="1477546" y="2513096"/>
                </a:lnTo>
                <a:lnTo>
                  <a:pt x="1545816" y="2499609"/>
                </a:lnTo>
                <a:lnTo>
                  <a:pt x="1612830" y="2482500"/>
                </a:lnTo>
                <a:lnTo>
                  <a:pt x="1678273" y="2461893"/>
                </a:lnTo>
                <a:lnTo>
                  <a:pt x="1742145" y="2437883"/>
                </a:lnTo>
                <a:lnTo>
                  <a:pt x="1804447" y="2410575"/>
                </a:lnTo>
                <a:lnTo>
                  <a:pt x="1864759" y="2380084"/>
                </a:lnTo>
                <a:lnTo>
                  <a:pt x="1923292" y="2346514"/>
                </a:lnTo>
                <a:lnTo>
                  <a:pt x="1979835" y="2309961"/>
                </a:lnTo>
                <a:lnTo>
                  <a:pt x="2034178" y="2270548"/>
                </a:lnTo>
                <a:lnTo>
                  <a:pt x="2086323" y="2228382"/>
                </a:lnTo>
                <a:lnTo>
                  <a:pt x="2136165" y="2183546"/>
                </a:lnTo>
                <a:lnTo>
                  <a:pt x="2183493" y="2136175"/>
                </a:lnTo>
                <a:lnTo>
                  <a:pt x="2228309" y="2086365"/>
                </a:lnTo>
                <a:lnTo>
                  <a:pt x="2270506" y="2034220"/>
                </a:lnTo>
                <a:lnTo>
                  <a:pt x="2309877" y="1979845"/>
                </a:lnTo>
                <a:lnTo>
                  <a:pt x="2346420" y="1923355"/>
                </a:lnTo>
                <a:lnTo>
                  <a:pt x="2380032" y="1864854"/>
                </a:lnTo>
                <a:lnTo>
                  <a:pt x="2410502" y="1804447"/>
                </a:lnTo>
                <a:lnTo>
                  <a:pt x="2437831" y="1742240"/>
                </a:lnTo>
                <a:lnTo>
                  <a:pt x="2461809" y="1678346"/>
                </a:lnTo>
                <a:lnTo>
                  <a:pt x="2482437" y="1612861"/>
                </a:lnTo>
                <a:lnTo>
                  <a:pt x="2499609" y="1545900"/>
                </a:lnTo>
                <a:lnTo>
                  <a:pt x="2513012" y="1477567"/>
                </a:lnTo>
                <a:lnTo>
                  <a:pt x="2522855" y="1407967"/>
                </a:lnTo>
                <a:lnTo>
                  <a:pt x="2528718" y="1337205"/>
                </a:lnTo>
                <a:lnTo>
                  <a:pt x="2530708" y="1265396"/>
                </a:lnTo>
                <a:lnTo>
                  <a:pt x="2528718" y="1193597"/>
                </a:lnTo>
                <a:lnTo>
                  <a:pt x="2522855" y="1122834"/>
                </a:lnTo>
                <a:lnTo>
                  <a:pt x="2513012" y="1053234"/>
                </a:lnTo>
                <a:lnTo>
                  <a:pt x="2499609" y="984901"/>
                </a:lnTo>
                <a:lnTo>
                  <a:pt x="2482437" y="917940"/>
                </a:lnTo>
                <a:lnTo>
                  <a:pt x="2461809" y="852455"/>
                </a:lnTo>
                <a:lnTo>
                  <a:pt x="2437831" y="788562"/>
                </a:lnTo>
                <a:lnTo>
                  <a:pt x="2410502" y="726354"/>
                </a:lnTo>
                <a:lnTo>
                  <a:pt x="2380032" y="665948"/>
                </a:lnTo>
                <a:lnTo>
                  <a:pt x="2346420" y="607447"/>
                </a:lnTo>
                <a:lnTo>
                  <a:pt x="2309877" y="550946"/>
                </a:lnTo>
                <a:lnTo>
                  <a:pt x="2270506" y="496581"/>
                </a:lnTo>
                <a:lnTo>
                  <a:pt x="2228309" y="444436"/>
                </a:lnTo>
                <a:lnTo>
                  <a:pt x="2183493" y="394626"/>
                </a:lnTo>
                <a:lnTo>
                  <a:pt x="2136165" y="347245"/>
                </a:lnTo>
                <a:lnTo>
                  <a:pt x="2086323" y="302420"/>
                </a:lnTo>
                <a:lnTo>
                  <a:pt x="2034178" y="260253"/>
                </a:lnTo>
                <a:lnTo>
                  <a:pt x="1979835" y="220841"/>
                </a:lnTo>
                <a:lnTo>
                  <a:pt x="1923292" y="184287"/>
                </a:lnTo>
                <a:lnTo>
                  <a:pt x="1864759" y="150717"/>
                </a:lnTo>
                <a:lnTo>
                  <a:pt x="1804447" y="120226"/>
                </a:lnTo>
                <a:lnTo>
                  <a:pt x="1742145" y="92918"/>
                </a:lnTo>
                <a:lnTo>
                  <a:pt x="1678273" y="68908"/>
                </a:lnTo>
                <a:lnTo>
                  <a:pt x="1612830" y="48302"/>
                </a:lnTo>
                <a:lnTo>
                  <a:pt x="1545816" y="31192"/>
                </a:lnTo>
                <a:lnTo>
                  <a:pt x="1477546" y="17706"/>
                </a:lnTo>
                <a:lnTo>
                  <a:pt x="1407915" y="7936"/>
                </a:lnTo>
                <a:lnTo>
                  <a:pt x="1337132" y="1999"/>
                </a:lnTo>
                <a:lnTo>
                  <a:pt x="1265301" y="0"/>
                </a:lnTo>
                <a:close/>
              </a:path>
            </a:pathLst>
          </a:custGeom>
          <a:solidFill>
            <a:schemeClr val="tx2">
              <a:lumMod val="60000"/>
              <a:lumOff val="40000"/>
              <a:alpha val="50199"/>
            </a:schemeClr>
          </a:solidFill>
        </p:spPr>
        <p:txBody>
          <a:bodyPr wrap="square" lIns="0" tIns="0" rIns="0" bIns="0" rtlCol="0"/>
          <a:lstStyle/>
          <a:p/>
        </p:txBody>
      </p:sp>
      <p:sp>
        <p:nvSpPr>
          <p:cNvPr id="21" name="object 7"/>
          <p:cNvSpPr/>
          <p:nvPr/>
        </p:nvSpPr>
        <p:spPr>
          <a:xfrm>
            <a:off x="9344147" y="3963456"/>
            <a:ext cx="2206625" cy="2206625"/>
          </a:xfrm>
          <a:custGeom>
            <a:avLst/>
            <a:gdLst/>
            <a:ahLst/>
            <a:cxnLst/>
            <a:rect l="l" t="t" r="r" b="b"/>
            <a:pathLst>
              <a:path w="2206625" h="2206625">
                <a:moveTo>
                  <a:pt x="1103107" y="0"/>
                </a:moveTo>
                <a:lnTo>
                  <a:pt x="1030544" y="2345"/>
                </a:lnTo>
                <a:lnTo>
                  <a:pt x="959237" y="9287"/>
                </a:lnTo>
                <a:lnTo>
                  <a:pt x="889397" y="20690"/>
                </a:lnTo>
                <a:lnTo>
                  <a:pt x="821022" y="36386"/>
                </a:lnTo>
                <a:lnTo>
                  <a:pt x="754427" y="56239"/>
                </a:lnTo>
                <a:lnTo>
                  <a:pt x="689612" y="80112"/>
                </a:lnTo>
                <a:lnTo>
                  <a:pt x="626787" y="107860"/>
                </a:lnTo>
                <a:lnTo>
                  <a:pt x="566056" y="139325"/>
                </a:lnTo>
                <a:lnTo>
                  <a:pt x="507628" y="174371"/>
                </a:lnTo>
                <a:lnTo>
                  <a:pt x="451609" y="212841"/>
                </a:lnTo>
                <a:lnTo>
                  <a:pt x="398103" y="254610"/>
                </a:lnTo>
                <a:lnTo>
                  <a:pt x="347319" y="299519"/>
                </a:lnTo>
                <a:lnTo>
                  <a:pt x="299467" y="347423"/>
                </a:lnTo>
                <a:lnTo>
                  <a:pt x="254547" y="398176"/>
                </a:lnTo>
                <a:lnTo>
                  <a:pt x="212768" y="451640"/>
                </a:lnTo>
                <a:lnTo>
                  <a:pt x="174340" y="507659"/>
                </a:lnTo>
                <a:lnTo>
                  <a:pt x="139262" y="566108"/>
                </a:lnTo>
                <a:lnTo>
                  <a:pt x="107850" y="626808"/>
                </a:lnTo>
                <a:lnTo>
                  <a:pt x="80102" y="689643"/>
                </a:lnTo>
                <a:lnTo>
                  <a:pt x="56228" y="754458"/>
                </a:lnTo>
                <a:lnTo>
                  <a:pt x="36333" y="821105"/>
                </a:lnTo>
                <a:lnTo>
                  <a:pt x="20627" y="889449"/>
                </a:lnTo>
                <a:lnTo>
                  <a:pt x="9214" y="959321"/>
                </a:lnTo>
                <a:lnTo>
                  <a:pt x="2303" y="1030607"/>
                </a:lnTo>
                <a:lnTo>
                  <a:pt x="0" y="1103128"/>
                </a:lnTo>
                <a:lnTo>
                  <a:pt x="2303" y="1175660"/>
                </a:lnTo>
                <a:lnTo>
                  <a:pt x="9214" y="1246935"/>
                </a:lnTo>
                <a:lnTo>
                  <a:pt x="20627" y="1316818"/>
                </a:lnTo>
                <a:lnTo>
                  <a:pt x="36333" y="1385151"/>
                </a:lnTo>
                <a:lnTo>
                  <a:pt x="56228" y="1451798"/>
                </a:lnTo>
                <a:lnTo>
                  <a:pt x="80102" y="1516613"/>
                </a:lnTo>
                <a:lnTo>
                  <a:pt x="107850" y="1579438"/>
                </a:lnTo>
                <a:lnTo>
                  <a:pt x="139262" y="1640149"/>
                </a:lnTo>
                <a:lnTo>
                  <a:pt x="174340" y="1698587"/>
                </a:lnTo>
                <a:lnTo>
                  <a:pt x="212768" y="1754616"/>
                </a:lnTo>
                <a:lnTo>
                  <a:pt x="254547" y="1808070"/>
                </a:lnTo>
                <a:lnTo>
                  <a:pt x="299467" y="1858833"/>
                </a:lnTo>
                <a:lnTo>
                  <a:pt x="347319" y="1906737"/>
                </a:lnTo>
                <a:lnTo>
                  <a:pt x="398103" y="1951636"/>
                </a:lnTo>
                <a:lnTo>
                  <a:pt x="451609" y="1993405"/>
                </a:lnTo>
                <a:lnTo>
                  <a:pt x="507628" y="2031885"/>
                </a:lnTo>
                <a:lnTo>
                  <a:pt x="566056" y="2066931"/>
                </a:lnTo>
                <a:lnTo>
                  <a:pt x="626787" y="2098396"/>
                </a:lnTo>
                <a:lnTo>
                  <a:pt x="689612" y="2126134"/>
                </a:lnTo>
                <a:lnTo>
                  <a:pt x="754427" y="2150007"/>
                </a:lnTo>
                <a:lnTo>
                  <a:pt x="821022" y="2169871"/>
                </a:lnTo>
                <a:lnTo>
                  <a:pt x="889397" y="2185566"/>
                </a:lnTo>
                <a:lnTo>
                  <a:pt x="959237" y="2196959"/>
                </a:lnTo>
                <a:lnTo>
                  <a:pt x="1030544" y="2203901"/>
                </a:lnTo>
                <a:lnTo>
                  <a:pt x="1103107" y="2206246"/>
                </a:lnTo>
                <a:lnTo>
                  <a:pt x="1175566" y="2203901"/>
                </a:lnTo>
                <a:lnTo>
                  <a:pt x="1246873" y="2196959"/>
                </a:lnTo>
                <a:lnTo>
                  <a:pt x="1316713" y="2185566"/>
                </a:lnTo>
                <a:lnTo>
                  <a:pt x="1385088" y="2169871"/>
                </a:lnTo>
                <a:lnTo>
                  <a:pt x="1451683" y="2150007"/>
                </a:lnTo>
                <a:lnTo>
                  <a:pt x="1516603" y="2126134"/>
                </a:lnTo>
                <a:lnTo>
                  <a:pt x="1579428" y="2098396"/>
                </a:lnTo>
                <a:lnTo>
                  <a:pt x="1640054" y="2066931"/>
                </a:lnTo>
                <a:lnTo>
                  <a:pt x="1698482" y="2031885"/>
                </a:lnTo>
                <a:lnTo>
                  <a:pt x="1754606" y="1993405"/>
                </a:lnTo>
                <a:lnTo>
                  <a:pt x="1808007" y="1951636"/>
                </a:lnTo>
                <a:lnTo>
                  <a:pt x="1858791" y="1906737"/>
                </a:lnTo>
                <a:lnTo>
                  <a:pt x="1906643" y="1858833"/>
                </a:lnTo>
                <a:lnTo>
                  <a:pt x="1951563" y="1808070"/>
                </a:lnTo>
                <a:lnTo>
                  <a:pt x="1993342" y="1754616"/>
                </a:lnTo>
                <a:lnTo>
                  <a:pt x="2031770" y="1698587"/>
                </a:lnTo>
                <a:lnTo>
                  <a:pt x="2066848" y="1640149"/>
                </a:lnTo>
                <a:lnTo>
                  <a:pt x="2098365" y="1579438"/>
                </a:lnTo>
                <a:lnTo>
                  <a:pt x="2126113" y="1516613"/>
                </a:lnTo>
                <a:lnTo>
                  <a:pt x="2149986" y="1451798"/>
                </a:lnTo>
                <a:lnTo>
                  <a:pt x="2169776" y="1385151"/>
                </a:lnTo>
                <a:lnTo>
                  <a:pt x="2185483" y="1316818"/>
                </a:lnTo>
                <a:lnTo>
                  <a:pt x="2196896" y="1246935"/>
                </a:lnTo>
                <a:lnTo>
                  <a:pt x="2203807" y="1175660"/>
                </a:lnTo>
                <a:lnTo>
                  <a:pt x="2206215" y="1103128"/>
                </a:lnTo>
                <a:lnTo>
                  <a:pt x="2203807" y="1030607"/>
                </a:lnTo>
                <a:lnTo>
                  <a:pt x="2196896" y="959321"/>
                </a:lnTo>
                <a:lnTo>
                  <a:pt x="2185483" y="889449"/>
                </a:lnTo>
                <a:lnTo>
                  <a:pt x="2169776" y="821105"/>
                </a:lnTo>
                <a:lnTo>
                  <a:pt x="2149986" y="754458"/>
                </a:lnTo>
                <a:lnTo>
                  <a:pt x="2126113" y="689643"/>
                </a:lnTo>
                <a:lnTo>
                  <a:pt x="2098365" y="626808"/>
                </a:lnTo>
                <a:lnTo>
                  <a:pt x="2066848" y="566108"/>
                </a:lnTo>
                <a:lnTo>
                  <a:pt x="2031770" y="507659"/>
                </a:lnTo>
                <a:lnTo>
                  <a:pt x="1993342" y="451640"/>
                </a:lnTo>
                <a:lnTo>
                  <a:pt x="1951563" y="398176"/>
                </a:lnTo>
                <a:lnTo>
                  <a:pt x="1906643" y="347423"/>
                </a:lnTo>
                <a:lnTo>
                  <a:pt x="1858791" y="299519"/>
                </a:lnTo>
                <a:lnTo>
                  <a:pt x="1808007" y="254610"/>
                </a:lnTo>
                <a:lnTo>
                  <a:pt x="1754606" y="212841"/>
                </a:lnTo>
                <a:lnTo>
                  <a:pt x="1698482" y="174371"/>
                </a:lnTo>
                <a:lnTo>
                  <a:pt x="1640054" y="139325"/>
                </a:lnTo>
                <a:lnTo>
                  <a:pt x="1579428" y="107860"/>
                </a:lnTo>
                <a:lnTo>
                  <a:pt x="1516603" y="80112"/>
                </a:lnTo>
                <a:lnTo>
                  <a:pt x="1451683" y="56239"/>
                </a:lnTo>
                <a:lnTo>
                  <a:pt x="1385088" y="36386"/>
                </a:lnTo>
                <a:lnTo>
                  <a:pt x="1316713" y="20690"/>
                </a:lnTo>
                <a:lnTo>
                  <a:pt x="1246873" y="9287"/>
                </a:lnTo>
                <a:lnTo>
                  <a:pt x="1175566" y="2345"/>
                </a:lnTo>
                <a:lnTo>
                  <a:pt x="1103107" y="0"/>
                </a:lnTo>
                <a:close/>
              </a:path>
            </a:pathLst>
          </a:custGeom>
          <a:solidFill>
            <a:schemeClr val="tx2">
              <a:lumMod val="60000"/>
              <a:lumOff val="40000"/>
              <a:alpha val="50199"/>
            </a:schemeClr>
          </a:solidFill>
        </p:spPr>
        <p:txBody>
          <a:bodyPr wrap="square" lIns="0" tIns="0" rIns="0" bIns="0" rtlCol="0"/>
          <a:lstStyle/>
          <a:p/>
        </p:txBody>
      </p:sp>
      <p:sp>
        <p:nvSpPr>
          <p:cNvPr id="22" name="object 8"/>
          <p:cNvSpPr txBox="1"/>
          <p:nvPr/>
        </p:nvSpPr>
        <p:spPr>
          <a:xfrm>
            <a:off x="9696797" y="4793619"/>
            <a:ext cx="1365885" cy="427990"/>
          </a:xfrm>
          <a:prstGeom prst="rect">
            <a:avLst/>
          </a:prstGeom>
        </p:spPr>
        <p:txBody>
          <a:bodyPr vert="horz" wrap="square" lIns="0" tIns="17145" rIns="0" bIns="0" rtlCol="0">
            <a:spAutoFit/>
          </a:bodyPr>
          <a:lstStyle/>
          <a:p>
            <a:pPr marL="12700">
              <a:lnSpc>
                <a:spcPct val="100000"/>
              </a:lnSpc>
              <a:spcBef>
                <a:spcPts val="135"/>
              </a:spcBef>
            </a:pPr>
            <a:r>
              <a:rPr sz="2600" spc="35" dirty="0">
                <a:solidFill>
                  <a:srgbClr val="FF0000"/>
                </a:solidFill>
                <a:latin typeface="微软雅黑" panose="020B0503020204020204" charset="-122"/>
                <a:cs typeface="微软雅黑" panose="020B0503020204020204" charset="-122"/>
              </a:rPr>
              <a:t>人脸识别</a:t>
            </a:r>
            <a:endParaRPr sz="2600" dirty="0">
              <a:solidFill>
                <a:srgbClr val="FF0000"/>
              </a:solidFill>
              <a:latin typeface="微软雅黑" panose="020B0503020204020204" charset="-122"/>
              <a:cs typeface="微软雅黑" panose="020B0503020204020204" charset="-122"/>
            </a:endParaRPr>
          </a:p>
        </p:txBody>
      </p:sp>
      <p:sp>
        <p:nvSpPr>
          <p:cNvPr id="23" name="object 9"/>
          <p:cNvSpPr txBox="1"/>
          <p:nvPr/>
        </p:nvSpPr>
        <p:spPr>
          <a:xfrm>
            <a:off x="12192093" y="2775614"/>
            <a:ext cx="1928309" cy="413575"/>
          </a:xfrm>
          <a:prstGeom prst="rect">
            <a:avLst/>
          </a:prstGeom>
        </p:spPr>
        <p:txBody>
          <a:bodyPr vert="horz" wrap="square" lIns="0" tIns="13335" rIns="0" bIns="0" rtlCol="0">
            <a:spAutoFit/>
          </a:bodyPr>
          <a:lstStyle/>
          <a:p>
            <a:pPr marL="12700">
              <a:lnSpc>
                <a:spcPct val="100000"/>
              </a:lnSpc>
              <a:spcBef>
                <a:spcPts val="105"/>
              </a:spcBef>
            </a:pPr>
            <a:r>
              <a:rPr lang="zh-CN" altLang="en-US" sz="2600" b="1" spc="35" dirty="0">
                <a:solidFill>
                  <a:srgbClr val="FF0000"/>
                </a:solidFill>
                <a:latin typeface="微软雅黑" panose="020B0503020204020204" charset="-122"/>
              </a:rPr>
              <a:t>双目活体</a:t>
            </a:r>
            <a:endParaRPr sz="2600" b="1" spc="35" dirty="0">
              <a:solidFill>
                <a:srgbClr val="FF0000"/>
              </a:solidFill>
              <a:latin typeface="微软雅黑" panose="020B0503020204020204" charset="-122"/>
            </a:endParaRPr>
          </a:p>
        </p:txBody>
      </p:sp>
      <p:sp>
        <p:nvSpPr>
          <p:cNvPr id="24" name="object 11"/>
          <p:cNvSpPr txBox="1"/>
          <p:nvPr/>
        </p:nvSpPr>
        <p:spPr>
          <a:xfrm>
            <a:off x="20619562" y="8556964"/>
            <a:ext cx="1708378" cy="830356"/>
          </a:xfrm>
          <a:prstGeom prst="rect">
            <a:avLst/>
          </a:prstGeom>
        </p:spPr>
        <p:txBody>
          <a:bodyPr vert="horz" wrap="square" lIns="0" tIns="17145" rIns="0" bIns="0" rtlCol="0">
            <a:spAutoFit/>
          </a:bodyPr>
          <a:lstStyle/>
          <a:p>
            <a:pPr marL="12700">
              <a:lnSpc>
                <a:spcPct val="100000"/>
              </a:lnSpc>
              <a:spcBef>
                <a:spcPts val="135"/>
              </a:spcBef>
            </a:pPr>
            <a:r>
              <a:rPr sz="2600" spc="35" dirty="0" err="1">
                <a:solidFill>
                  <a:srgbClr val="FF0000"/>
                </a:solidFill>
                <a:latin typeface="微软雅黑" panose="020B0503020204020204" charset="-122"/>
              </a:rPr>
              <a:t>逆光精</a:t>
            </a:r>
            <a:endParaRPr lang="en-US" altLang="zh-CN" sz="2600" spc="35" dirty="0">
              <a:solidFill>
                <a:srgbClr val="FF0000"/>
              </a:solidFill>
              <a:latin typeface="微软雅黑" panose="020B0503020204020204" charset="-122"/>
            </a:endParaRPr>
          </a:p>
          <a:p>
            <a:pPr marL="12700">
              <a:lnSpc>
                <a:spcPct val="100000"/>
              </a:lnSpc>
              <a:spcBef>
                <a:spcPts val="135"/>
              </a:spcBef>
            </a:pPr>
            <a:r>
              <a:rPr sz="2600" spc="35" dirty="0" err="1">
                <a:solidFill>
                  <a:srgbClr val="FF0000"/>
                </a:solidFill>
                <a:latin typeface="微软雅黑" panose="020B0503020204020204" charset="-122"/>
              </a:rPr>
              <a:t>准识别</a:t>
            </a:r>
            <a:endParaRPr sz="2600" spc="35" dirty="0">
              <a:solidFill>
                <a:srgbClr val="FF0000"/>
              </a:solidFill>
              <a:latin typeface="微软雅黑" panose="020B0503020204020204" charset="-122"/>
            </a:endParaRPr>
          </a:p>
        </p:txBody>
      </p:sp>
      <p:sp>
        <p:nvSpPr>
          <p:cNvPr id="25" name="文本框 24"/>
          <p:cNvSpPr txBox="1"/>
          <p:nvPr/>
        </p:nvSpPr>
        <p:spPr>
          <a:xfrm>
            <a:off x="2111674" y="12685603"/>
            <a:ext cx="4206601" cy="461665"/>
          </a:xfrm>
          <a:prstGeom prst="rect">
            <a:avLst/>
          </a:prstGeom>
          <a:noFill/>
        </p:spPr>
        <p:txBody>
          <a:bodyPr wrap="none" rtlCol="0">
            <a:spAutoFit/>
          </a:bodyPr>
          <a:lstStyle/>
          <a:p>
            <a:r>
              <a:rPr lang="zh-CN" altLang="en-US" sz="2400" b="1" dirty="0">
                <a:solidFill>
                  <a:srgbClr val="FF0000"/>
                </a:solidFill>
              </a:rPr>
              <a:t>图片为武汉金盾舒悦酒店实景</a:t>
            </a:r>
            <a:endParaRPr lang="zh-CN" altLang="en-US" sz="2400" b="1" dirty="0">
              <a:solidFill>
                <a:srgbClr val="FF0000"/>
              </a:solidFill>
            </a:endParaRPr>
          </a:p>
        </p:txBody>
      </p:sp>
      <p:sp>
        <p:nvSpPr>
          <p:cNvPr id="27" name="object 12"/>
          <p:cNvSpPr/>
          <p:nvPr/>
        </p:nvSpPr>
        <p:spPr>
          <a:xfrm>
            <a:off x="9397859" y="6824125"/>
            <a:ext cx="2004060" cy="2004060"/>
          </a:xfrm>
          <a:custGeom>
            <a:avLst/>
            <a:gdLst/>
            <a:ahLst/>
            <a:cxnLst/>
            <a:rect l="l" t="t" r="r" b="b"/>
            <a:pathLst>
              <a:path w="2004059" h="2004060">
                <a:moveTo>
                  <a:pt x="1001959" y="0"/>
                </a:moveTo>
                <a:lnTo>
                  <a:pt x="936097" y="2125"/>
                </a:lnTo>
                <a:lnTo>
                  <a:pt x="871387" y="8429"/>
                </a:lnTo>
                <a:lnTo>
                  <a:pt x="807828" y="18784"/>
                </a:lnTo>
                <a:lnTo>
                  <a:pt x="745841" y="33046"/>
                </a:lnTo>
                <a:lnTo>
                  <a:pt x="685214" y="51076"/>
                </a:lnTo>
                <a:lnTo>
                  <a:pt x="626368" y="72762"/>
                </a:lnTo>
                <a:lnTo>
                  <a:pt x="569302" y="97965"/>
                </a:lnTo>
                <a:lnTo>
                  <a:pt x="514120" y="126551"/>
                </a:lnTo>
                <a:lnTo>
                  <a:pt x="461137" y="158382"/>
                </a:lnTo>
                <a:lnTo>
                  <a:pt x="410249" y="193334"/>
                </a:lnTo>
                <a:lnTo>
                  <a:pt x="361664" y="231270"/>
                </a:lnTo>
                <a:lnTo>
                  <a:pt x="315487" y="272065"/>
                </a:lnTo>
                <a:lnTo>
                  <a:pt x="272033" y="315582"/>
                </a:lnTo>
                <a:lnTo>
                  <a:pt x="231197" y="361685"/>
                </a:lnTo>
                <a:lnTo>
                  <a:pt x="193292" y="410249"/>
                </a:lnTo>
                <a:lnTo>
                  <a:pt x="158319" y="461137"/>
                </a:lnTo>
                <a:lnTo>
                  <a:pt x="126488" y="514214"/>
                </a:lnTo>
                <a:lnTo>
                  <a:pt x="97902" y="569364"/>
                </a:lnTo>
                <a:lnTo>
                  <a:pt x="72772" y="626441"/>
                </a:lnTo>
                <a:lnTo>
                  <a:pt x="50993" y="685319"/>
                </a:lnTo>
                <a:lnTo>
                  <a:pt x="32983" y="745862"/>
                </a:lnTo>
                <a:lnTo>
                  <a:pt x="18742" y="807933"/>
                </a:lnTo>
                <a:lnTo>
                  <a:pt x="8376" y="871408"/>
                </a:lnTo>
                <a:lnTo>
                  <a:pt x="2094" y="936159"/>
                </a:lnTo>
                <a:lnTo>
                  <a:pt x="0" y="1002042"/>
                </a:lnTo>
                <a:lnTo>
                  <a:pt x="2094" y="1067925"/>
                </a:lnTo>
                <a:lnTo>
                  <a:pt x="8376" y="1132667"/>
                </a:lnTo>
                <a:lnTo>
                  <a:pt x="18742" y="1196141"/>
                </a:lnTo>
                <a:lnTo>
                  <a:pt x="32983" y="1258212"/>
                </a:lnTo>
                <a:lnTo>
                  <a:pt x="50993" y="1318755"/>
                </a:lnTo>
                <a:lnTo>
                  <a:pt x="72772" y="1377622"/>
                </a:lnTo>
                <a:lnTo>
                  <a:pt x="97902" y="1434699"/>
                </a:lnTo>
                <a:lnTo>
                  <a:pt x="126488" y="1489849"/>
                </a:lnTo>
                <a:lnTo>
                  <a:pt x="158319" y="1542926"/>
                </a:lnTo>
                <a:lnTo>
                  <a:pt x="193292" y="1593815"/>
                </a:lnTo>
                <a:lnTo>
                  <a:pt x="231197" y="1642379"/>
                </a:lnTo>
                <a:lnTo>
                  <a:pt x="272033" y="1688482"/>
                </a:lnTo>
                <a:lnTo>
                  <a:pt x="315487" y="1731999"/>
                </a:lnTo>
                <a:lnTo>
                  <a:pt x="361664" y="1772794"/>
                </a:lnTo>
                <a:lnTo>
                  <a:pt x="410249" y="1810730"/>
                </a:lnTo>
                <a:lnTo>
                  <a:pt x="461137" y="1845682"/>
                </a:lnTo>
                <a:lnTo>
                  <a:pt x="514120" y="1877513"/>
                </a:lnTo>
                <a:lnTo>
                  <a:pt x="569302" y="1906099"/>
                </a:lnTo>
                <a:lnTo>
                  <a:pt x="626368" y="1931291"/>
                </a:lnTo>
                <a:lnTo>
                  <a:pt x="685214" y="1952977"/>
                </a:lnTo>
                <a:lnTo>
                  <a:pt x="745841" y="1971018"/>
                </a:lnTo>
                <a:lnTo>
                  <a:pt x="807828" y="1985279"/>
                </a:lnTo>
                <a:lnTo>
                  <a:pt x="871387" y="1995625"/>
                </a:lnTo>
                <a:lnTo>
                  <a:pt x="936097" y="2001939"/>
                </a:lnTo>
                <a:lnTo>
                  <a:pt x="1001959" y="2004064"/>
                </a:lnTo>
                <a:lnTo>
                  <a:pt x="1067820" y="2001939"/>
                </a:lnTo>
                <a:lnTo>
                  <a:pt x="1132635" y="1995625"/>
                </a:lnTo>
                <a:lnTo>
                  <a:pt x="1196089" y="1985279"/>
                </a:lnTo>
                <a:lnTo>
                  <a:pt x="1258181" y="1971018"/>
                </a:lnTo>
                <a:lnTo>
                  <a:pt x="1318703" y="1952977"/>
                </a:lnTo>
                <a:lnTo>
                  <a:pt x="1377549" y="1931291"/>
                </a:lnTo>
                <a:lnTo>
                  <a:pt x="1434616" y="1906099"/>
                </a:lnTo>
                <a:lnTo>
                  <a:pt x="1489797" y="1877513"/>
                </a:lnTo>
                <a:lnTo>
                  <a:pt x="1542884" y="1845682"/>
                </a:lnTo>
                <a:lnTo>
                  <a:pt x="1593773" y="1810730"/>
                </a:lnTo>
                <a:lnTo>
                  <a:pt x="1642358" y="1772794"/>
                </a:lnTo>
                <a:lnTo>
                  <a:pt x="1688430" y="1731999"/>
                </a:lnTo>
                <a:lnTo>
                  <a:pt x="1731989" y="1688482"/>
                </a:lnTo>
                <a:lnTo>
                  <a:pt x="1772720" y="1642379"/>
                </a:lnTo>
                <a:lnTo>
                  <a:pt x="1810730" y="1593815"/>
                </a:lnTo>
                <a:lnTo>
                  <a:pt x="1845598" y="1542926"/>
                </a:lnTo>
                <a:lnTo>
                  <a:pt x="1877429" y="1489849"/>
                </a:lnTo>
                <a:lnTo>
                  <a:pt x="1906015" y="1434699"/>
                </a:lnTo>
                <a:lnTo>
                  <a:pt x="1931250" y="1377622"/>
                </a:lnTo>
                <a:lnTo>
                  <a:pt x="1952924" y="1318755"/>
                </a:lnTo>
                <a:lnTo>
                  <a:pt x="1970934" y="1258212"/>
                </a:lnTo>
                <a:lnTo>
                  <a:pt x="1985175" y="1196141"/>
                </a:lnTo>
                <a:lnTo>
                  <a:pt x="1995541" y="1132667"/>
                </a:lnTo>
                <a:lnTo>
                  <a:pt x="2001928" y="1067925"/>
                </a:lnTo>
                <a:lnTo>
                  <a:pt x="2004022" y="1002042"/>
                </a:lnTo>
                <a:lnTo>
                  <a:pt x="2001928" y="936159"/>
                </a:lnTo>
                <a:lnTo>
                  <a:pt x="1995541" y="871408"/>
                </a:lnTo>
                <a:lnTo>
                  <a:pt x="1985175" y="807933"/>
                </a:lnTo>
                <a:lnTo>
                  <a:pt x="1970934" y="745862"/>
                </a:lnTo>
                <a:lnTo>
                  <a:pt x="1952924" y="685319"/>
                </a:lnTo>
                <a:lnTo>
                  <a:pt x="1931250" y="626441"/>
                </a:lnTo>
                <a:lnTo>
                  <a:pt x="1906015" y="569364"/>
                </a:lnTo>
                <a:lnTo>
                  <a:pt x="1877429" y="514214"/>
                </a:lnTo>
                <a:lnTo>
                  <a:pt x="1845598" y="461137"/>
                </a:lnTo>
                <a:lnTo>
                  <a:pt x="1810730" y="410249"/>
                </a:lnTo>
                <a:lnTo>
                  <a:pt x="1772720" y="361685"/>
                </a:lnTo>
                <a:lnTo>
                  <a:pt x="1731989" y="315582"/>
                </a:lnTo>
                <a:lnTo>
                  <a:pt x="1688430" y="272065"/>
                </a:lnTo>
                <a:lnTo>
                  <a:pt x="1642358" y="231270"/>
                </a:lnTo>
                <a:lnTo>
                  <a:pt x="1593773" y="193334"/>
                </a:lnTo>
                <a:lnTo>
                  <a:pt x="1542884" y="158382"/>
                </a:lnTo>
                <a:lnTo>
                  <a:pt x="1489797" y="126551"/>
                </a:lnTo>
                <a:lnTo>
                  <a:pt x="1434616" y="97965"/>
                </a:lnTo>
                <a:lnTo>
                  <a:pt x="1377549" y="72762"/>
                </a:lnTo>
                <a:lnTo>
                  <a:pt x="1318703" y="51076"/>
                </a:lnTo>
                <a:lnTo>
                  <a:pt x="1258181" y="33046"/>
                </a:lnTo>
                <a:lnTo>
                  <a:pt x="1196089" y="18784"/>
                </a:lnTo>
                <a:lnTo>
                  <a:pt x="1132635" y="8429"/>
                </a:lnTo>
                <a:lnTo>
                  <a:pt x="1067820" y="2125"/>
                </a:lnTo>
                <a:lnTo>
                  <a:pt x="1001959" y="0"/>
                </a:lnTo>
                <a:close/>
              </a:path>
            </a:pathLst>
          </a:custGeom>
          <a:solidFill>
            <a:schemeClr val="tx2">
              <a:lumMod val="60000"/>
              <a:lumOff val="40000"/>
              <a:alpha val="50199"/>
            </a:schemeClr>
          </a:solidFill>
        </p:spPr>
        <p:txBody>
          <a:bodyPr wrap="square" lIns="0" tIns="0" rIns="0" bIns="0" rtlCol="0"/>
          <a:lstStyle/>
          <a:p/>
        </p:txBody>
      </p:sp>
      <p:sp>
        <p:nvSpPr>
          <p:cNvPr id="28" name="object 13"/>
          <p:cNvSpPr txBox="1"/>
          <p:nvPr/>
        </p:nvSpPr>
        <p:spPr>
          <a:xfrm>
            <a:off x="9856740" y="7567493"/>
            <a:ext cx="1029969" cy="427990"/>
          </a:xfrm>
          <a:prstGeom prst="rect">
            <a:avLst/>
          </a:prstGeom>
        </p:spPr>
        <p:txBody>
          <a:bodyPr vert="horz" wrap="square" lIns="0" tIns="17145" rIns="0" bIns="0" rtlCol="0">
            <a:spAutoFit/>
          </a:bodyPr>
          <a:lstStyle/>
          <a:p>
            <a:pPr marL="12700">
              <a:lnSpc>
                <a:spcPct val="100000"/>
              </a:lnSpc>
              <a:spcBef>
                <a:spcPts val="135"/>
              </a:spcBef>
            </a:pPr>
            <a:r>
              <a:rPr sz="2600" spc="35" dirty="0">
                <a:solidFill>
                  <a:srgbClr val="FF0000"/>
                </a:solidFill>
                <a:latin typeface="微软雅黑" panose="020B0503020204020204" charset="-122"/>
              </a:rPr>
              <a:t>AI算法</a:t>
            </a:r>
            <a:endParaRPr sz="2600" spc="35" dirty="0">
              <a:solidFill>
                <a:srgbClr val="FF0000"/>
              </a:solidFill>
              <a:latin typeface="微软雅黑" panose="020B0503020204020204" charset="-122"/>
            </a:endParaRPr>
          </a:p>
        </p:txBody>
      </p:sp>
      <p:sp>
        <p:nvSpPr>
          <p:cNvPr id="29" name="object 6"/>
          <p:cNvSpPr/>
          <p:nvPr/>
        </p:nvSpPr>
        <p:spPr>
          <a:xfrm>
            <a:off x="17554047" y="3047093"/>
            <a:ext cx="1977465" cy="1948049"/>
          </a:xfrm>
          <a:custGeom>
            <a:avLst/>
            <a:gdLst/>
            <a:ahLst/>
            <a:cxnLst/>
            <a:rect l="l" t="t" r="r" b="b"/>
            <a:pathLst>
              <a:path w="1779904" h="1779904">
                <a:moveTo>
                  <a:pt x="889847" y="0"/>
                </a:moveTo>
                <a:lnTo>
                  <a:pt x="831419" y="1895"/>
                </a:lnTo>
                <a:lnTo>
                  <a:pt x="773934" y="7497"/>
                </a:lnTo>
                <a:lnTo>
                  <a:pt x="717496" y="16690"/>
                </a:lnTo>
                <a:lnTo>
                  <a:pt x="662419" y="29349"/>
                </a:lnTo>
                <a:lnTo>
                  <a:pt x="608599" y="45370"/>
                </a:lnTo>
                <a:lnTo>
                  <a:pt x="556349" y="64626"/>
                </a:lnTo>
                <a:lnTo>
                  <a:pt x="505670" y="87002"/>
                </a:lnTo>
                <a:lnTo>
                  <a:pt x="456666" y="112384"/>
                </a:lnTo>
                <a:lnTo>
                  <a:pt x="409547" y="140655"/>
                </a:lnTo>
                <a:lnTo>
                  <a:pt x="364313" y="171691"/>
                </a:lnTo>
                <a:lnTo>
                  <a:pt x="321173" y="205386"/>
                </a:lnTo>
                <a:lnTo>
                  <a:pt x="280232" y="241615"/>
                </a:lnTo>
                <a:lnTo>
                  <a:pt x="241594" y="280263"/>
                </a:lnTo>
                <a:lnTo>
                  <a:pt x="205365" y="321204"/>
                </a:lnTo>
                <a:lnTo>
                  <a:pt x="171753" y="364334"/>
                </a:lnTo>
                <a:lnTo>
                  <a:pt x="140655" y="409526"/>
                </a:lnTo>
                <a:lnTo>
                  <a:pt x="112384" y="456666"/>
                </a:lnTo>
                <a:lnTo>
                  <a:pt x="87044" y="505639"/>
                </a:lnTo>
                <a:lnTo>
                  <a:pt x="64636" y="556328"/>
                </a:lnTo>
                <a:lnTo>
                  <a:pt x="45370" y="608609"/>
                </a:lnTo>
                <a:lnTo>
                  <a:pt x="29349" y="662377"/>
                </a:lnTo>
                <a:lnTo>
                  <a:pt x="16690" y="717506"/>
                </a:lnTo>
                <a:lnTo>
                  <a:pt x="7497" y="773882"/>
                </a:lnTo>
                <a:lnTo>
                  <a:pt x="1895" y="831377"/>
                </a:lnTo>
                <a:lnTo>
                  <a:pt x="0" y="889889"/>
                </a:lnTo>
                <a:lnTo>
                  <a:pt x="1895" y="948400"/>
                </a:lnTo>
                <a:lnTo>
                  <a:pt x="7497" y="1005896"/>
                </a:lnTo>
                <a:lnTo>
                  <a:pt x="16690" y="1062271"/>
                </a:lnTo>
                <a:lnTo>
                  <a:pt x="29349" y="1117400"/>
                </a:lnTo>
                <a:lnTo>
                  <a:pt x="45370" y="1171168"/>
                </a:lnTo>
                <a:lnTo>
                  <a:pt x="64636" y="1223449"/>
                </a:lnTo>
                <a:lnTo>
                  <a:pt x="87044" y="1274139"/>
                </a:lnTo>
                <a:lnTo>
                  <a:pt x="112384" y="1323111"/>
                </a:lnTo>
                <a:lnTo>
                  <a:pt x="140655" y="1370251"/>
                </a:lnTo>
                <a:lnTo>
                  <a:pt x="171753" y="1415443"/>
                </a:lnTo>
                <a:lnTo>
                  <a:pt x="205365" y="1458573"/>
                </a:lnTo>
                <a:lnTo>
                  <a:pt x="241594" y="1499525"/>
                </a:lnTo>
                <a:lnTo>
                  <a:pt x="280232" y="1538162"/>
                </a:lnTo>
                <a:lnTo>
                  <a:pt x="321173" y="1574391"/>
                </a:lnTo>
                <a:lnTo>
                  <a:pt x="364313" y="1608076"/>
                </a:lnTo>
                <a:lnTo>
                  <a:pt x="409547" y="1639122"/>
                </a:lnTo>
                <a:lnTo>
                  <a:pt x="456666" y="1667394"/>
                </a:lnTo>
                <a:lnTo>
                  <a:pt x="505670" y="1692775"/>
                </a:lnTo>
                <a:lnTo>
                  <a:pt x="556349" y="1715151"/>
                </a:lnTo>
                <a:lnTo>
                  <a:pt x="608599" y="1734407"/>
                </a:lnTo>
                <a:lnTo>
                  <a:pt x="662419" y="1750428"/>
                </a:lnTo>
                <a:lnTo>
                  <a:pt x="717496" y="1763098"/>
                </a:lnTo>
                <a:lnTo>
                  <a:pt x="773934" y="1772281"/>
                </a:lnTo>
                <a:lnTo>
                  <a:pt x="831419" y="1777883"/>
                </a:lnTo>
                <a:lnTo>
                  <a:pt x="889847" y="1779778"/>
                </a:lnTo>
                <a:lnTo>
                  <a:pt x="948379" y="1777883"/>
                </a:lnTo>
                <a:lnTo>
                  <a:pt x="1005864" y="1772281"/>
                </a:lnTo>
                <a:lnTo>
                  <a:pt x="1062302" y="1763098"/>
                </a:lnTo>
                <a:lnTo>
                  <a:pt x="1117379" y="1750428"/>
                </a:lnTo>
                <a:lnTo>
                  <a:pt x="1171199" y="1734407"/>
                </a:lnTo>
                <a:lnTo>
                  <a:pt x="1223449" y="1715151"/>
                </a:lnTo>
                <a:lnTo>
                  <a:pt x="1274128" y="1692775"/>
                </a:lnTo>
                <a:lnTo>
                  <a:pt x="1323132" y="1667394"/>
                </a:lnTo>
                <a:lnTo>
                  <a:pt x="1370251" y="1639122"/>
                </a:lnTo>
                <a:lnTo>
                  <a:pt x="1415485" y="1608076"/>
                </a:lnTo>
                <a:lnTo>
                  <a:pt x="1458625" y="1574391"/>
                </a:lnTo>
                <a:lnTo>
                  <a:pt x="1499566" y="1538162"/>
                </a:lnTo>
                <a:lnTo>
                  <a:pt x="1538204" y="1499525"/>
                </a:lnTo>
                <a:lnTo>
                  <a:pt x="1574433" y="1458573"/>
                </a:lnTo>
                <a:lnTo>
                  <a:pt x="1608045" y="1415443"/>
                </a:lnTo>
                <a:lnTo>
                  <a:pt x="1639143" y="1370251"/>
                </a:lnTo>
                <a:lnTo>
                  <a:pt x="1667415" y="1323111"/>
                </a:lnTo>
                <a:lnTo>
                  <a:pt x="1692754" y="1274139"/>
                </a:lnTo>
                <a:lnTo>
                  <a:pt x="1715162" y="1223449"/>
                </a:lnTo>
                <a:lnTo>
                  <a:pt x="1734428" y="1171168"/>
                </a:lnTo>
                <a:lnTo>
                  <a:pt x="1750449" y="1117400"/>
                </a:lnTo>
                <a:lnTo>
                  <a:pt x="1763119" y="1062271"/>
                </a:lnTo>
                <a:lnTo>
                  <a:pt x="1772333" y="1005896"/>
                </a:lnTo>
                <a:lnTo>
                  <a:pt x="1777883" y="948400"/>
                </a:lnTo>
                <a:lnTo>
                  <a:pt x="1779767" y="889889"/>
                </a:lnTo>
                <a:lnTo>
                  <a:pt x="1777883" y="831377"/>
                </a:lnTo>
                <a:lnTo>
                  <a:pt x="1772333" y="773882"/>
                </a:lnTo>
                <a:lnTo>
                  <a:pt x="1763119" y="717506"/>
                </a:lnTo>
                <a:lnTo>
                  <a:pt x="1750449" y="662377"/>
                </a:lnTo>
                <a:lnTo>
                  <a:pt x="1734428" y="608609"/>
                </a:lnTo>
                <a:lnTo>
                  <a:pt x="1715162" y="556328"/>
                </a:lnTo>
                <a:lnTo>
                  <a:pt x="1692754" y="505639"/>
                </a:lnTo>
                <a:lnTo>
                  <a:pt x="1667415" y="456666"/>
                </a:lnTo>
                <a:lnTo>
                  <a:pt x="1639143" y="409526"/>
                </a:lnTo>
                <a:lnTo>
                  <a:pt x="1608045" y="364334"/>
                </a:lnTo>
                <a:lnTo>
                  <a:pt x="1574433" y="321204"/>
                </a:lnTo>
                <a:lnTo>
                  <a:pt x="1538204" y="280263"/>
                </a:lnTo>
                <a:lnTo>
                  <a:pt x="1499566" y="241615"/>
                </a:lnTo>
                <a:lnTo>
                  <a:pt x="1458625" y="205386"/>
                </a:lnTo>
                <a:lnTo>
                  <a:pt x="1415485" y="171691"/>
                </a:lnTo>
                <a:lnTo>
                  <a:pt x="1370251" y="140655"/>
                </a:lnTo>
                <a:lnTo>
                  <a:pt x="1323132" y="112384"/>
                </a:lnTo>
                <a:lnTo>
                  <a:pt x="1274128" y="87002"/>
                </a:lnTo>
                <a:lnTo>
                  <a:pt x="1223449" y="64626"/>
                </a:lnTo>
                <a:lnTo>
                  <a:pt x="1171199" y="45370"/>
                </a:lnTo>
                <a:lnTo>
                  <a:pt x="1117379" y="29349"/>
                </a:lnTo>
                <a:lnTo>
                  <a:pt x="1062302" y="16690"/>
                </a:lnTo>
                <a:lnTo>
                  <a:pt x="1005864" y="7497"/>
                </a:lnTo>
                <a:lnTo>
                  <a:pt x="948379" y="1895"/>
                </a:lnTo>
                <a:lnTo>
                  <a:pt x="889847" y="0"/>
                </a:lnTo>
                <a:close/>
              </a:path>
            </a:pathLst>
          </a:custGeom>
          <a:solidFill>
            <a:schemeClr val="tx2">
              <a:lumMod val="60000"/>
              <a:lumOff val="40000"/>
              <a:alpha val="50199"/>
            </a:schemeClr>
          </a:solidFill>
        </p:spPr>
        <p:txBody>
          <a:bodyPr wrap="square" lIns="0" tIns="0" rIns="0" bIns="0" rtlCol="0"/>
          <a:lstStyle/>
          <a:p/>
        </p:txBody>
      </p:sp>
      <p:sp>
        <p:nvSpPr>
          <p:cNvPr id="30" name="object 9"/>
          <p:cNvSpPr txBox="1"/>
          <p:nvPr/>
        </p:nvSpPr>
        <p:spPr>
          <a:xfrm>
            <a:off x="18001558" y="3777910"/>
            <a:ext cx="1533953" cy="413575"/>
          </a:xfrm>
          <a:prstGeom prst="rect">
            <a:avLst/>
          </a:prstGeom>
        </p:spPr>
        <p:txBody>
          <a:bodyPr vert="horz" wrap="square" lIns="0" tIns="13335" rIns="0" bIns="0" rtlCol="0">
            <a:spAutoFit/>
          </a:bodyPr>
          <a:lstStyle/>
          <a:p>
            <a:pPr marL="12700">
              <a:lnSpc>
                <a:spcPct val="100000"/>
              </a:lnSpc>
              <a:spcBef>
                <a:spcPts val="105"/>
              </a:spcBef>
            </a:pPr>
            <a:r>
              <a:rPr sz="2600" spc="35" dirty="0">
                <a:solidFill>
                  <a:srgbClr val="FF0000"/>
                </a:solidFill>
                <a:latin typeface="微软雅黑" panose="020B0503020204020204" charset="-122"/>
              </a:rPr>
              <a:t>广视角</a:t>
            </a:r>
            <a:endParaRPr sz="2600" spc="35" dirty="0">
              <a:solidFill>
                <a:srgbClr val="FF0000"/>
              </a:solidFill>
              <a:latin typeface="微软雅黑" panose="020B0503020204020204" charset="-122"/>
            </a:endParaRPr>
          </a:p>
        </p:txBody>
      </p:sp>
      <p:sp>
        <p:nvSpPr>
          <p:cNvPr id="31" name="object 4"/>
          <p:cNvSpPr/>
          <p:nvPr/>
        </p:nvSpPr>
        <p:spPr>
          <a:xfrm>
            <a:off x="9268413" y="9711297"/>
            <a:ext cx="2206625" cy="2206625"/>
          </a:xfrm>
          <a:custGeom>
            <a:avLst/>
            <a:gdLst/>
            <a:ahLst/>
            <a:cxnLst/>
            <a:rect l="l" t="t" r="r" b="b"/>
            <a:pathLst>
              <a:path w="2206625" h="2206625">
                <a:moveTo>
                  <a:pt x="1103107" y="0"/>
                </a:moveTo>
                <a:lnTo>
                  <a:pt x="1030544" y="2345"/>
                </a:lnTo>
                <a:lnTo>
                  <a:pt x="959237" y="9287"/>
                </a:lnTo>
                <a:lnTo>
                  <a:pt x="889397" y="20679"/>
                </a:lnTo>
                <a:lnTo>
                  <a:pt x="821022" y="36386"/>
                </a:lnTo>
                <a:lnTo>
                  <a:pt x="754427" y="56239"/>
                </a:lnTo>
                <a:lnTo>
                  <a:pt x="689612" y="80112"/>
                </a:lnTo>
                <a:lnTo>
                  <a:pt x="626787" y="107850"/>
                </a:lnTo>
                <a:lnTo>
                  <a:pt x="566056" y="139325"/>
                </a:lnTo>
                <a:lnTo>
                  <a:pt x="507628" y="174361"/>
                </a:lnTo>
                <a:lnTo>
                  <a:pt x="451609" y="212841"/>
                </a:lnTo>
                <a:lnTo>
                  <a:pt x="398103" y="254610"/>
                </a:lnTo>
                <a:lnTo>
                  <a:pt x="347423" y="299519"/>
                </a:lnTo>
                <a:lnTo>
                  <a:pt x="299467" y="347423"/>
                </a:lnTo>
                <a:lnTo>
                  <a:pt x="254547" y="398176"/>
                </a:lnTo>
                <a:lnTo>
                  <a:pt x="212768" y="451640"/>
                </a:lnTo>
                <a:lnTo>
                  <a:pt x="174340" y="507659"/>
                </a:lnTo>
                <a:lnTo>
                  <a:pt x="139262" y="566097"/>
                </a:lnTo>
                <a:lnTo>
                  <a:pt x="107850" y="626808"/>
                </a:lnTo>
                <a:lnTo>
                  <a:pt x="80102" y="689643"/>
                </a:lnTo>
                <a:lnTo>
                  <a:pt x="56228" y="754458"/>
                </a:lnTo>
                <a:lnTo>
                  <a:pt x="36333" y="821105"/>
                </a:lnTo>
                <a:lnTo>
                  <a:pt x="20627" y="889438"/>
                </a:lnTo>
                <a:lnTo>
                  <a:pt x="9319" y="959321"/>
                </a:lnTo>
                <a:lnTo>
                  <a:pt x="2303" y="1030596"/>
                </a:lnTo>
                <a:lnTo>
                  <a:pt x="0" y="1103128"/>
                </a:lnTo>
                <a:lnTo>
                  <a:pt x="2303" y="1175660"/>
                </a:lnTo>
                <a:lnTo>
                  <a:pt x="9319" y="1246935"/>
                </a:lnTo>
                <a:lnTo>
                  <a:pt x="20627" y="1316818"/>
                </a:lnTo>
                <a:lnTo>
                  <a:pt x="36333" y="1385151"/>
                </a:lnTo>
                <a:lnTo>
                  <a:pt x="56228" y="1451798"/>
                </a:lnTo>
                <a:lnTo>
                  <a:pt x="80102" y="1516613"/>
                </a:lnTo>
                <a:lnTo>
                  <a:pt x="107850" y="1579438"/>
                </a:lnTo>
                <a:lnTo>
                  <a:pt x="139262" y="1640149"/>
                </a:lnTo>
                <a:lnTo>
                  <a:pt x="174340" y="1698587"/>
                </a:lnTo>
                <a:lnTo>
                  <a:pt x="212768" y="1754606"/>
                </a:lnTo>
                <a:lnTo>
                  <a:pt x="254547" y="1808070"/>
                </a:lnTo>
                <a:lnTo>
                  <a:pt x="299467" y="1858833"/>
                </a:lnTo>
                <a:lnTo>
                  <a:pt x="347423" y="1906727"/>
                </a:lnTo>
                <a:lnTo>
                  <a:pt x="398103" y="1951636"/>
                </a:lnTo>
                <a:lnTo>
                  <a:pt x="451609" y="1993405"/>
                </a:lnTo>
                <a:lnTo>
                  <a:pt x="507628" y="2031885"/>
                </a:lnTo>
                <a:lnTo>
                  <a:pt x="566056" y="2066921"/>
                </a:lnTo>
                <a:lnTo>
                  <a:pt x="626787" y="2098386"/>
                </a:lnTo>
                <a:lnTo>
                  <a:pt x="689612" y="2126134"/>
                </a:lnTo>
                <a:lnTo>
                  <a:pt x="754427" y="2150007"/>
                </a:lnTo>
                <a:lnTo>
                  <a:pt x="821022" y="2169860"/>
                </a:lnTo>
                <a:lnTo>
                  <a:pt x="889397" y="2185556"/>
                </a:lnTo>
                <a:lnTo>
                  <a:pt x="959237" y="2196959"/>
                </a:lnTo>
                <a:lnTo>
                  <a:pt x="1030544" y="2203901"/>
                </a:lnTo>
                <a:lnTo>
                  <a:pt x="1103107" y="2206246"/>
                </a:lnTo>
                <a:lnTo>
                  <a:pt x="1175671" y="2203901"/>
                </a:lnTo>
                <a:lnTo>
                  <a:pt x="1246873" y="2196959"/>
                </a:lnTo>
                <a:lnTo>
                  <a:pt x="1316818" y="2185556"/>
                </a:lnTo>
                <a:lnTo>
                  <a:pt x="1385088" y="2169860"/>
                </a:lnTo>
                <a:lnTo>
                  <a:pt x="1451788" y="2150007"/>
                </a:lnTo>
                <a:lnTo>
                  <a:pt x="1516603" y="2126134"/>
                </a:lnTo>
                <a:lnTo>
                  <a:pt x="1579428" y="2098386"/>
                </a:lnTo>
                <a:lnTo>
                  <a:pt x="1640159" y="2066921"/>
                </a:lnTo>
                <a:lnTo>
                  <a:pt x="1698587" y="2031885"/>
                </a:lnTo>
                <a:lnTo>
                  <a:pt x="1754606" y="1993405"/>
                </a:lnTo>
                <a:lnTo>
                  <a:pt x="1808007" y="1951636"/>
                </a:lnTo>
                <a:lnTo>
                  <a:pt x="1858791" y="1906727"/>
                </a:lnTo>
                <a:lnTo>
                  <a:pt x="1906748" y="1858833"/>
                </a:lnTo>
                <a:lnTo>
                  <a:pt x="1951563" y="1808070"/>
                </a:lnTo>
                <a:lnTo>
                  <a:pt x="1993342" y="1754606"/>
                </a:lnTo>
                <a:lnTo>
                  <a:pt x="2031875" y="1698587"/>
                </a:lnTo>
                <a:lnTo>
                  <a:pt x="2066848" y="1640149"/>
                </a:lnTo>
                <a:lnTo>
                  <a:pt x="2098365" y="1579438"/>
                </a:lnTo>
                <a:lnTo>
                  <a:pt x="2126113" y="1516613"/>
                </a:lnTo>
                <a:lnTo>
                  <a:pt x="2149986" y="1451798"/>
                </a:lnTo>
                <a:lnTo>
                  <a:pt x="2169776" y="1385151"/>
                </a:lnTo>
                <a:lnTo>
                  <a:pt x="2185483" y="1316818"/>
                </a:lnTo>
                <a:lnTo>
                  <a:pt x="2196896" y="1246935"/>
                </a:lnTo>
                <a:lnTo>
                  <a:pt x="2203807" y="1175660"/>
                </a:lnTo>
                <a:lnTo>
                  <a:pt x="2206215" y="1103128"/>
                </a:lnTo>
                <a:lnTo>
                  <a:pt x="2203807" y="1030596"/>
                </a:lnTo>
                <a:lnTo>
                  <a:pt x="2196896" y="959321"/>
                </a:lnTo>
                <a:lnTo>
                  <a:pt x="2185483" y="889438"/>
                </a:lnTo>
                <a:lnTo>
                  <a:pt x="2169776" y="821105"/>
                </a:lnTo>
                <a:lnTo>
                  <a:pt x="2149986" y="754458"/>
                </a:lnTo>
                <a:lnTo>
                  <a:pt x="2126113" y="689643"/>
                </a:lnTo>
                <a:lnTo>
                  <a:pt x="2098365" y="626808"/>
                </a:lnTo>
                <a:lnTo>
                  <a:pt x="2066848" y="566097"/>
                </a:lnTo>
                <a:lnTo>
                  <a:pt x="2031875" y="507659"/>
                </a:lnTo>
                <a:lnTo>
                  <a:pt x="1993342" y="451640"/>
                </a:lnTo>
                <a:lnTo>
                  <a:pt x="1951563" y="398176"/>
                </a:lnTo>
                <a:lnTo>
                  <a:pt x="1906748" y="347423"/>
                </a:lnTo>
                <a:lnTo>
                  <a:pt x="1858791" y="299519"/>
                </a:lnTo>
                <a:lnTo>
                  <a:pt x="1808007" y="254610"/>
                </a:lnTo>
                <a:lnTo>
                  <a:pt x="1754606" y="212841"/>
                </a:lnTo>
                <a:lnTo>
                  <a:pt x="1698587" y="174361"/>
                </a:lnTo>
                <a:lnTo>
                  <a:pt x="1640159" y="139325"/>
                </a:lnTo>
                <a:lnTo>
                  <a:pt x="1579428" y="107850"/>
                </a:lnTo>
                <a:lnTo>
                  <a:pt x="1516603" y="80112"/>
                </a:lnTo>
                <a:lnTo>
                  <a:pt x="1451788" y="56239"/>
                </a:lnTo>
                <a:lnTo>
                  <a:pt x="1385088" y="36386"/>
                </a:lnTo>
                <a:lnTo>
                  <a:pt x="1316818" y="20679"/>
                </a:lnTo>
                <a:lnTo>
                  <a:pt x="1246873" y="9287"/>
                </a:lnTo>
                <a:lnTo>
                  <a:pt x="1175671" y="2345"/>
                </a:lnTo>
                <a:lnTo>
                  <a:pt x="1103107" y="0"/>
                </a:lnTo>
                <a:close/>
              </a:path>
            </a:pathLst>
          </a:custGeom>
          <a:solidFill>
            <a:schemeClr val="tx2">
              <a:lumMod val="60000"/>
              <a:lumOff val="40000"/>
              <a:alpha val="50199"/>
            </a:schemeClr>
          </a:solidFill>
        </p:spPr>
        <p:txBody>
          <a:bodyPr wrap="square" lIns="0" tIns="0" rIns="0" bIns="0" rtlCol="0"/>
          <a:lstStyle/>
          <a:p/>
        </p:txBody>
      </p:sp>
      <p:sp>
        <p:nvSpPr>
          <p:cNvPr id="32" name="object 10"/>
          <p:cNvSpPr txBox="1"/>
          <p:nvPr/>
        </p:nvSpPr>
        <p:spPr>
          <a:xfrm>
            <a:off x="9628372" y="10554686"/>
            <a:ext cx="1533525" cy="414856"/>
          </a:xfrm>
          <a:prstGeom prst="rect">
            <a:avLst/>
          </a:prstGeom>
        </p:spPr>
        <p:txBody>
          <a:bodyPr vert="horz" wrap="square" lIns="0" tIns="14604" rIns="0" bIns="0" rtlCol="0">
            <a:spAutoFit/>
          </a:bodyPr>
          <a:lstStyle/>
          <a:p>
            <a:pPr marL="12700">
              <a:lnSpc>
                <a:spcPct val="100000"/>
              </a:lnSpc>
              <a:spcBef>
                <a:spcPts val="115"/>
              </a:spcBef>
            </a:pPr>
            <a:r>
              <a:rPr sz="2600" spc="35" dirty="0">
                <a:solidFill>
                  <a:srgbClr val="FF0000"/>
                </a:solidFill>
                <a:latin typeface="微软雅黑" panose="020B0503020204020204" charset="-122"/>
              </a:rPr>
              <a:t>云端管理</a:t>
            </a:r>
            <a:endParaRPr sz="2600" spc="35" dirty="0">
              <a:solidFill>
                <a:srgbClr val="FF0000"/>
              </a:solidFill>
              <a:latin typeface="微软雅黑" panose="020B0503020204020204" charset="-122"/>
            </a:endParaRPr>
          </a:p>
        </p:txBody>
      </p:sp>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39612" y="2609709"/>
            <a:ext cx="7418124" cy="9864767"/>
          </a:xfrm>
          <a:prstGeom prst="rect">
            <a:avLst/>
          </a:prstGeom>
        </p:spPr>
      </p:pic>
      <p:pic>
        <p:nvPicPr>
          <p:cNvPr id="33" name="Picture 3"/>
          <p:cNvPicPr>
            <a:picLocks noChangeAspect="1" noChangeArrowheads="1"/>
          </p:cNvPicPr>
          <p:nvPr/>
        </p:nvPicPr>
        <p:blipFill>
          <a:blip r:embed="rId2"/>
          <a:srcRect/>
          <a:stretch>
            <a:fillRect/>
          </a:stretch>
        </p:blipFill>
        <p:spPr bwMode="auto">
          <a:xfrm>
            <a:off x="12423947" y="5557984"/>
            <a:ext cx="6118832" cy="5022456"/>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12445" y="2178050"/>
            <a:ext cx="23417530" cy="10859848"/>
          </a:xfrm>
          <a:prstGeom prst="rect">
            <a:avLst/>
          </a:prstGeom>
        </p:spPr>
      </p:pic>
      <p:sp>
        <p:nvSpPr>
          <p:cNvPr id="11" name="文本框 10"/>
          <p:cNvSpPr txBox="1"/>
          <p:nvPr/>
        </p:nvSpPr>
        <p:spPr>
          <a:xfrm>
            <a:off x="1103562" y="13037898"/>
            <a:ext cx="16059204" cy="646331"/>
          </a:xfrm>
          <a:prstGeom prst="rect">
            <a:avLst/>
          </a:prstGeom>
          <a:noFill/>
        </p:spPr>
        <p:txBody>
          <a:bodyPr wrap="none" rtlCol="0">
            <a:spAutoFit/>
          </a:bodyPr>
          <a:lstStyle/>
          <a:p>
            <a:r>
              <a:rPr lang="en-US" altLang="zh-CN" sz="3600" dirty="0">
                <a:solidFill>
                  <a:srgbClr val="FF0000"/>
                </a:solidFill>
              </a:rPr>
              <a:t>PS:</a:t>
            </a:r>
            <a:r>
              <a:rPr lang="zh-CN" altLang="en-US" sz="3600" dirty="0">
                <a:solidFill>
                  <a:srgbClr val="FF0000"/>
                </a:solidFill>
              </a:rPr>
              <a:t>根据项目实际情况选择集中式客控或者分布式</a:t>
            </a:r>
            <a:r>
              <a:rPr lang="en-US" altLang="zh-CN" sz="3600" dirty="0">
                <a:solidFill>
                  <a:srgbClr val="FF0000"/>
                </a:solidFill>
              </a:rPr>
              <a:t>ZIGBEE</a:t>
            </a:r>
            <a:r>
              <a:rPr lang="zh-CN" altLang="en-US" sz="3600" dirty="0">
                <a:solidFill>
                  <a:srgbClr val="FF0000"/>
                </a:solidFill>
              </a:rPr>
              <a:t>客控，详询客户经理；</a:t>
            </a:r>
            <a:endParaRPr lang="zh-CN" altLang="en-US" sz="3600" dirty="0">
              <a:solidFill>
                <a:srgbClr val="FF0000"/>
              </a:solidFill>
            </a:endParaRPr>
          </a:p>
        </p:txBody>
      </p:sp>
      <p:sp>
        <p:nvSpPr>
          <p:cNvPr id="2" name="矩形 1"/>
          <p:cNvSpPr/>
          <p:nvPr/>
        </p:nvSpPr>
        <p:spPr>
          <a:xfrm>
            <a:off x="5612776" y="658143"/>
            <a:ext cx="18882092" cy="923330"/>
          </a:xfrm>
          <a:prstGeom prst="rect">
            <a:avLst/>
          </a:prstGeom>
        </p:spPr>
        <p:txBody>
          <a:bodyPr wrap="none">
            <a:spAutoFit/>
          </a:bodyPr>
          <a:lstStyle/>
          <a:p>
            <a:r>
              <a:rPr lang="zh-CN" altLang="en-US" sz="5400" dirty="0">
                <a:solidFill>
                  <a:schemeClr val="bg1"/>
                </a:solidFill>
              </a:rPr>
              <a:t>第六：房间智能控制</a:t>
            </a:r>
            <a:r>
              <a:rPr lang="en-US" altLang="zh-CN" sz="5400" dirty="0">
                <a:solidFill>
                  <a:schemeClr val="bg1"/>
                </a:solidFill>
              </a:rPr>
              <a:t>—</a:t>
            </a:r>
            <a:r>
              <a:rPr lang="zh-CN" altLang="en-US" sz="5400" dirty="0">
                <a:solidFill>
                  <a:schemeClr val="bg1"/>
                </a:solidFill>
              </a:rPr>
              <a:t>空调、灯光、电动窗帘、电视等（一）</a:t>
            </a:r>
            <a:endParaRPr lang="zh-CN" altLang="en-US" sz="5400" dirty="0">
              <a:solidFill>
                <a:schemeClr val="bg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2"/>
          <p:cNvSpPr/>
          <p:nvPr/>
        </p:nvSpPr>
        <p:spPr>
          <a:xfrm>
            <a:off x="3348" y="2055533"/>
            <a:ext cx="24385588" cy="11662056"/>
          </a:xfrm>
          <a:prstGeom prst="rect">
            <a:avLst/>
          </a:prstGeom>
          <a:solidFill>
            <a:schemeClr val="bg2">
              <a:lumMod val="50000"/>
            </a:schemeClr>
          </a:solidFill>
        </p:spPr>
        <p:txBody>
          <a:bodyPr wrap="square" lIns="0" tIns="0" rIns="0" bIns="0" rtlCol="0"/>
          <a:lstStyle/>
          <a:p/>
        </p:txBody>
      </p:sp>
      <p:sp>
        <p:nvSpPr>
          <p:cNvPr id="4" name="object 2"/>
          <p:cNvSpPr txBox="1"/>
          <p:nvPr/>
        </p:nvSpPr>
        <p:spPr>
          <a:xfrm>
            <a:off x="1103562" y="9667106"/>
            <a:ext cx="6417945" cy="2936701"/>
          </a:xfrm>
          <a:prstGeom prst="rect">
            <a:avLst/>
          </a:prstGeom>
        </p:spPr>
        <p:txBody>
          <a:bodyPr vert="horz" wrap="square" lIns="0" tIns="162560" rIns="0" bIns="0" rtlCol="0">
            <a:spAutoFit/>
          </a:bodyPr>
          <a:lstStyle/>
          <a:p>
            <a:pPr marL="12700">
              <a:lnSpc>
                <a:spcPct val="100000"/>
              </a:lnSpc>
              <a:spcBef>
                <a:spcPts val="1280"/>
              </a:spcBef>
            </a:pPr>
            <a:r>
              <a:rPr lang="en-US" sz="2400" b="0" spc="505" dirty="0">
                <a:solidFill>
                  <a:srgbClr val="FF0000"/>
                </a:solidFill>
                <a:latin typeface="微软雅黑 Light" panose="020B0502040204020203" charset="-122"/>
                <a:cs typeface="微软雅黑 Light" panose="020B0502040204020203" charset="-122"/>
              </a:rPr>
              <a:t>ZIGBEE</a:t>
            </a:r>
            <a:r>
              <a:rPr lang="zh-CN" altLang="en-US" sz="2400" b="0" spc="505" dirty="0">
                <a:solidFill>
                  <a:srgbClr val="FF0000"/>
                </a:solidFill>
                <a:latin typeface="微软雅黑 Light" panose="020B0502040204020203" charset="-122"/>
                <a:cs typeface="微软雅黑 Light" panose="020B0502040204020203" charset="-122"/>
              </a:rPr>
              <a:t>分布式</a:t>
            </a:r>
            <a:r>
              <a:rPr sz="2400" b="0" spc="505" dirty="0" err="1">
                <a:solidFill>
                  <a:srgbClr val="FF0000"/>
                </a:solidFill>
                <a:latin typeface="微软雅黑 Light" panose="020B0502040204020203" charset="-122"/>
                <a:cs typeface="微软雅黑 Light" panose="020B0502040204020203" charset="-122"/>
              </a:rPr>
              <a:t>智能</a:t>
            </a:r>
            <a:r>
              <a:rPr lang="zh-CN" altLang="en-US" sz="2400" b="0" spc="505" dirty="0">
                <a:solidFill>
                  <a:srgbClr val="FF0000"/>
                </a:solidFill>
                <a:latin typeface="微软雅黑 Light" panose="020B0502040204020203" charset="-122"/>
                <a:cs typeface="微软雅黑 Light" panose="020B0502040204020203" charset="-122"/>
              </a:rPr>
              <a:t>客控，更多款式联系</a:t>
            </a:r>
            <a:r>
              <a:rPr lang="en-US" altLang="zh-CN" sz="2400" b="0" spc="505" dirty="0">
                <a:solidFill>
                  <a:srgbClr val="FF0000"/>
                </a:solidFill>
                <a:latin typeface="微软雅黑 Light" panose="020B0502040204020203" charset="-122"/>
                <a:cs typeface="微软雅黑 Light" panose="020B0502040204020203" charset="-122"/>
              </a:rPr>
              <a:t>hotekey.com</a:t>
            </a:r>
            <a:endParaRPr sz="2400" dirty="0">
              <a:solidFill>
                <a:srgbClr val="FF0000"/>
              </a:solidFill>
              <a:latin typeface="微软雅黑 Light" panose="020B0502040204020203" charset="-122"/>
              <a:cs typeface="微软雅黑 Light" panose="020B0502040204020203" charset="-122"/>
            </a:endParaRPr>
          </a:p>
          <a:p>
            <a:pPr marL="12700">
              <a:lnSpc>
                <a:spcPct val="100000"/>
              </a:lnSpc>
              <a:spcBef>
                <a:spcPts val="2585"/>
              </a:spcBef>
            </a:pPr>
            <a:r>
              <a:rPr sz="6600" b="1" spc="484" dirty="0">
                <a:latin typeface="微软雅黑" panose="020B0503020204020204" charset="-122"/>
                <a:cs typeface="微软雅黑" panose="020B0503020204020204" charset="-122"/>
              </a:rPr>
              <a:t>随心所控</a:t>
            </a:r>
            <a:endParaRPr sz="6600" dirty="0">
              <a:latin typeface="微软雅黑" panose="020B0503020204020204" charset="-122"/>
              <a:cs typeface="微软雅黑" panose="020B0503020204020204" charset="-122"/>
            </a:endParaRPr>
          </a:p>
          <a:p>
            <a:pPr marL="53975">
              <a:lnSpc>
                <a:spcPct val="100000"/>
              </a:lnSpc>
              <a:spcBef>
                <a:spcPts val="3005"/>
              </a:spcBef>
              <a:tabLst>
                <a:tab pos="2240915" algn="l"/>
                <a:tab pos="3898265" algn="l"/>
                <a:tab pos="4109085" algn="l"/>
                <a:tab pos="5263515" algn="l"/>
              </a:tabLst>
            </a:pPr>
            <a:r>
              <a:rPr sz="1950" b="0" spc="-114" dirty="0">
                <a:solidFill>
                  <a:schemeClr val="bg1"/>
                </a:solidFill>
                <a:latin typeface="微软雅黑 Light" panose="020B0502040204020203" charset="-122"/>
                <a:cs typeface="微软雅黑 Light" panose="020B0502040204020203" charset="-122"/>
              </a:rPr>
              <a:t>LED</a:t>
            </a:r>
            <a:r>
              <a:rPr sz="1950" b="0" spc="25" dirty="0">
                <a:solidFill>
                  <a:schemeClr val="bg1"/>
                </a:solidFill>
                <a:latin typeface="微软雅黑 Light" panose="020B0502040204020203" charset="-122"/>
                <a:cs typeface="微软雅黑 Light" panose="020B0502040204020203" charset="-122"/>
              </a:rPr>
              <a:t>按键背光技术</a:t>
            </a:r>
            <a:r>
              <a:rPr sz="1950" b="0" spc="20" dirty="0">
                <a:solidFill>
                  <a:schemeClr val="bg1"/>
                </a:solidFill>
                <a:latin typeface="微软雅黑 Light" panose="020B0502040204020203" charset="-122"/>
                <a:cs typeface="微软雅黑 Light" panose="020B0502040204020203" charset="-122"/>
              </a:rPr>
              <a:t> </a:t>
            </a:r>
            <a:r>
              <a:rPr sz="1950" b="0" spc="5" dirty="0">
                <a:solidFill>
                  <a:schemeClr val="bg1"/>
                </a:solidFill>
                <a:latin typeface="微软雅黑 Light" panose="020B0502040204020203" charset="-122"/>
                <a:cs typeface="微软雅黑 Light" panose="020B0502040204020203" charset="-122"/>
              </a:rPr>
              <a:t>|	</a:t>
            </a:r>
            <a:r>
              <a:rPr sz="1950" b="0" spc="25" dirty="0">
                <a:solidFill>
                  <a:schemeClr val="bg1"/>
                </a:solidFill>
                <a:latin typeface="微软雅黑 Light" panose="020B0502040204020203" charset="-122"/>
                <a:cs typeface="微软雅黑 Light" panose="020B0502040204020203" charset="-122"/>
              </a:rPr>
              <a:t>多种款式选择	</a:t>
            </a:r>
            <a:r>
              <a:rPr sz="1950" b="0" spc="5" dirty="0">
                <a:solidFill>
                  <a:schemeClr val="bg1"/>
                </a:solidFill>
                <a:latin typeface="微软雅黑 Light" panose="020B0502040204020203" charset="-122"/>
                <a:cs typeface="微软雅黑 Light" panose="020B0502040204020203" charset="-122"/>
              </a:rPr>
              <a:t>|	</a:t>
            </a:r>
            <a:r>
              <a:rPr sz="1950" b="0" spc="25" dirty="0">
                <a:solidFill>
                  <a:schemeClr val="bg1"/>
                </a:solidFill>
                <a:latin typeface="微软雅黑 Light" panose="020B0502040204020203" charset="-122"/>
                <a:cs typeface="微软雅黑 Light" panose="020B0502040204020203" charset="-122"/>
              </a:rPr>
              <a:t>智能互联	</a:t>
            </a:r>
            <a:r>
              <a:rPr sz="1950" b="0" spc="5" dirty="0">
                <a:solidFill>
                  <a:schemeClr val="bg1"/>
                </a:solidFill>
                <a:latin typeface="微软雅黑 Light" panose="020B0502040204020203" charset="-122"/>
                <a:cs typeface="微软雅黑 Light" panose="020B0502040204020203" charset="-122"/>
              </a:rPr>
              <a:t>|</a:t>
            </a:r>
            <a:r>
              <a:rPr sz="1950" b="0" spc="-65" dirty="0">
                <a:solidFill>
                  <a:schemeClr val="bg1"/>
                </a:solidFill>
                <a:latin typeface="微软雅黑 Light" panose="020B0502040204020203" charset="-122"/>
                <a:cs typeface="微软雅黑 Light" panose="020B0502040204020203" charset="-122"/>
              </a:rPr>
              <a:t> </a:t>
            </a:r>
            <a:r>
              <a:rPr sz="1950" b="0" spc="25" dirty="0">
                <a:solidFill>
                  <a:schemeClr val="bg1"/>
                </a:solidFill>
                <a:latin typeface="微软雅黑 Light" panose="020B0502040204020203" charset="-122"/>
                <a:cs typeface="微软雅黑 Light" panose="020B0502040204020203" charset="-122"/>
              </a:rPr>
              <a:t>手机操控</a:t>
            </a:r>
            <a:endParaRPr sz="1950" dirty="0">
              <a:solidFill>
                <a:schemeClr val="bg1"/>
              </a:solidFill>
              <a:latin typeface="微软雅黑 Light" panose="020B0502040204020203" charset="-122"/>
              <a:cs typeface="微软雅黑 Light" panose="020B0502040204020203" charset="-122"/>
            </a:endParaRPr>
          </a:p>
        </p:txBody>
      </p:sp>
      <p:sp>
        <p:nvSpPr>
          <p:cNvPr id="6" name="object 14"/>
          <p:cNvSpPr/>
          <p:nvPr/>
        </p:nvSpPr>
        <p:spPr>
          <a:xfrm>
            <a:off x="13488938" y="8280594"/>
            <a:ext cx="5204762" cy="4967538"/>
          </a:xfrm>
          <a:prstGeom prst="rect">
            <a:avLst/>
          </a:prstGeom>
          <a:blipFill>
            <a:blip r:embed="rId1" cstate="print"/>
            <a:stretch>
              <a:fillRect/>
            </a:stretch>
          </a:blipFill>
        </p:spPr>
        <p:txBody>
          <a:bodyPr wrap="square" lIns="0" tIns="0" rIns="0" bIns="0" rtlCol="0"/>
          <a:lstStyle/>
          <a:p/>
        </p:txBody>
      </p:sp>
      <p:sp>
        <p:nvSpPr>
          <p:cNvPr id="7" name="object 20"/>
          <p:cNvSpPr/>
          <p:nvPr/>
        </p:nvSpPr>
        <p:spPr>
          <a:xfrm>
            <a:off x="5822534" y="1401532"/>
            <a:ext cx="5326906" cy="3682746"/>
          </a:xfrm>
          <a:prstGeom prst="rect">
            <a:avLst/>
          </a:prstGeom>
          <a:blipFill>
            <a:blip r:embed="rId2" cstate="print"/>
            <a:stretch>
              <a:fillRect/>
            </a:stretch>
          </a:blipFill>
        </p:spPr>
        <p:txBody>
          <a:bodyPr wrap="square" lIns="0" tIns="0" rIns="0" bIns="0" rtlCol="0"/>
          <a:lstStyle/>
          <a:p/>
        </p:txBody>
      </p:sp>
      <p:sp>
        <p:nvSpPr>
          <p:cNvPr id="8" name="object 20"/>
          <p:cNvSpPr/>
          <p:nvPr/>
        </p:nvSpPr>
        <p:spPr>
          <a:xfrm>
            <a:off x="6000106" y="1448255"/>
            <a:ext cx="5326906" cy="3682746"/>
          </a:xfrm>
          <a:prstGeom prst="rect">
            <a:avLst/>
          </a:prstGeom>
          <a:blipFill>
            <a:blip r:embed="rId2" cstate="print"/>
            <a:stretch>
              <a:fillRect/>
            </a:stretch>
          </a:blipFill>
        </p:spPr>
        <p:txBody>
          <a:bodyPr wrap="square" lIns="0" tIns="0" rIns="0" bIns="0" rtlCol="0"/>
          <a:lstStyle/>
          <a:p/>
        </p:txBody>
      </p:sp>
      <p:sp>
        <p:nvSpPr>
          <p:cNvPr id="9" name="object 18"/>
          <p:cNvSpPr/>
          <p:nvPr/>
        </p:nvSpPr>
        <p:spPr>
          <a:xfrm>
            <a:off x="8131567" y="2055533"/>
            <a:ext cx="6630855" cy="4768640"/>
          </a:xfrm>
          <a:prstGeom prst="rect">
            <a:avLst/>
          </a:prstGeom>
          <a:blipFill>
            <a:blip r:embed="rId3" cstate="print"/>
            <a:stretch>
              <a:fillRect/>
            </a:stretch>
          </a:blipFill>
        </p:spPr>
        <p:txBody>
          <a:bodyPr wrap="square" lIns="0" tIns="0" rIns="0" bIns="0" rtlCol="0"/>
          <a:lstStyle/>
          <a:p/>
        </p:txBody>
      </p:sp>
      <p:sp>
        <p:nvSpPr>
          <p:cNvPr id="10" name="object 5"/>
          <p:cNvSpPr/>
          <p:nvPr/>
        </p:nvSpPr>
        <p:spPr>
          <a:xfrm rot="267176">
            <a:off x="13412670" y="2661530"/>
            <a:ext cx="4174251" cy="3556647"/>
          </a:xfrm>
          <a:prstGeom prst="rect">
            <a:avLst/>
          </a:prstGeom>
          <a:blipFill>
            <a:blip r:embed="rId4" cstate="print"/>
            <a:stretch>
              <a:fillRect/>
            </a:stretch>
          </a:blipFill>
        </p:spPr>
        <p:txBody>
          <a:bodyPr wrap="square" lIns="0" tIns="0" rIns="0" bIns="0" rtlCol="0"/>
          <a:lstStyle/>
          <a:p>
            <a:endParaRPr dirty="0"/>
          </a:p>
        </p:txBody>
      </p:sp>
      <p:sp>
        <p:nvSpPr>
          <p:cNvPr id="5" name="object 6"/>
          <p:cNvSpPr/>
          <p:nvPr/>
        </p:nvSpPr>
        <p:spPr>
          <a:xfrm>
            <a:off x="10680626" y="4410593"/>
            <a:ext cx="6697178" cy="5883475"/>
          </a:xfrm>
          <a:prstGeom prst="rect">
            <a:avLst/>
          </a:prstGeom>
          <a:blipFill>
            <a:blip r:embed="rId5" cstate="print"/>
            <a:stretch>
              <a:fillRect/>
            </a:stretch>
          </a:blipFill>
        </p:spPr>
        <p:txBody>
          <a:bodyPr wrap="square" lIns="0" tIns="0" rIns="0" bIns="0" rtlCol="0"/>
          <a:lstStyle/>
          <a:p/>
        </p:txBody>
      </p:sp>
      <p:sp>
        <p:nvSpPr>
          <p:cNvPr id="12" name="矩形 11"/>
          <p:cNvSpPr/>
          <p:nvPr/>
        </p:nvSpPr>
        <p:spPr>
          <a:xfrm>
            <a:off x="5612776" y="658143"/>
            <a:ext cx="18882092" cy="923330"/>
          </a:xfrm>
          <a:prstGeom prst="rect">
            <a:avLst/>
          </a:prstGeom>
        </p:spPr>
        <p:txBody>
          <a:bodyPr wrap="none">
            <a:spAutoFit/>
          </a:bodyPr>
          <a:lstStyle/>
          <a:p>
            <a:r>
              <a:rPr lang="zh-CN" altLang="en-US" sz="5400" dirty="0">
                <a:solidFill>
                  <a:schemeClr val="bg1"/>
                </a:solidFill>
              </a:rPr>
              <a:t>第六：房间智能控制</a:t>
            </a:r>
            <a:r>
              <a:rPr lang="en-US" altLang="zh-CN" sz="5400" dirty="0">
                <a:solidFill>
                  <a:schemeClr val="bg1"/>
                </a:solidFill>
              </a:rPr>
              <a:t>—</a:t>
            </a:r>
            <a:r>
              <a:rPr lang="zh-CN" altLang="en-US" sz="5400" dirty="0">
                <a:solidFill>
                  <a:schemeClr val="bg1"/>
                </a:solidFill>
              </a:rPr>
              <a:t>空调、灯光、电动窗帘、电视等（二）</a:t>
            </a:r>
            <a:endParaRPr lang="zh-CN" altLang="en-US" sz="5400" dirty="0">
              <a:solidFill>
                <a:schemeClr val="bg1"/>
              </a:solidFill>
            </a:endParaRPr>
          </a:p>
        </p:txBody>
      </p:sp>
      <p:sp>
        <p:nvSpPr>
          <p:cNvPr id="13" name="object 24"/>
          <p:cNvSpPr/>
          <p:nvPr/>
        </p:nvSpPr>
        <p:spPr>
          <a:xfrm rot="18895024">
            <a:off x="16495703" y="3350053"/>
            <a:ext cx="2446284" cy="2084896"/>
          </a:xfrm>
          <a:prstGeom prst="rect">
            <a:avLst/>
          </a:prstGeom>
          <a:blipFill>
            <a:blip r:embed="rId6" cstate="print"/>
            <a:stretch>
              <a:fillRect/>
            </a:stretch>
          </a:blipFill>
        </p:spPr>
        <p:txBody>
          <a:bodyPr wrap="square" lIns="0" tIns="0" rIns="0" bIns="0" rtlCol="0"/>
          <a:lstStyle/>
          <a:p>
            <a:endParaRP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4" name="文本框 3"/>
          <p:cNvSpPr txBox="1"/>
          <p:nvPr/>
        </p:nvSpPr>
        <p:spPr>
          <a:xfrm>
            <a:off x="1535610" y="2368265"/>
            <a:ext cx="8928125" cy="1107996"/>
          </a:xfrm>
          <a:prstGeom prst="rect">
            <a:avLst/>
          </a:prstGeom>
          <a:noFill/>
        </p:spPr>
        <p:txBody>
          <a:bodyPr wrap="square" rtlCol="0" anchor="t">
            <a:spAutoFit/>
          </a:bodyPr>
          <a:lstStyle/>
          <a:p>
            <a:r>
              <a:rPr lang="zh-CN" altLang="en-US" sz="6600" dirty="0">
                <a:solidFill>
                  <a:schemeClr val="accent2">
                    <a:lumMod val="75000"/>
                  </a:schemeClr>
                </a:solidFill>
                <a:latin typeface="黑体" panose="02010609060101010101" pitchFamily="49" charset="-122"/>
                <a:ea typeface="黑体" panose="02010609060101010101" pitchFamily="49" charset="-122"/>
                <a:sym typeface="+mn-ea"/>
              </a:rPr>
              <a:t>住客体验化繁为简</a:t>
            </a:r>
            <a:endParaRPr lang="zh-CN" altLang="en-US" sz="6600" dirty="0">
              <a:solidFill>
                <a:schemeClr val="accent2">
                  <a:lumMod val="75000"/>
                </a:schemeClr>
              </a:solidFill>
              <a:latin typeface="黑体" panose="02010609060101010101" pitchFamily="49" charset="-122"/>
              <a:ea typeface="黑体" panose="02010609060101010101" pitchFamily="49" charset="-122"/>
              <a:sym typeface="+mn-ea"/>
            </a:endParaRPr>
          </a:p>
        </p:txBody>
      </p:sp>
      <p:pic>
        <p:nvPicPr>
          <p:cNvPr id="7" name="内容占位符 25" descr="图片2"/>
          <p:cNvPicPr>
            <a:picLocks noChangeAspect="1"/>
          </p:cNvPicPr>
          <p:nvPr/>
        </p:nvPicPr>
        <p:blipFill>
          <a:blip r:embed="rId1" cstate="print"/>
          <a:stretch>
            <a:fillRect/>
          </a:stretch>
        </p:blipFill>
        <p:spPr>
          <a:xfrm>
            <a:off x="8432271" y="2792973"/>
            <a:ext cx="12482995" cy="6057167"/>
          </a:xfrm>
          <a:prstGeom prst="rect">
            <a:avLst/>
          </a:prstGeom>
        </p:spPr>
      </p:pic>
      <p:grpSp>
        <p:nvGrpSpPr>
          <p:cNvPr id="30" name="组合 29"/>
          <p:cNvGrpSpPr/>
          <p:nvPr/>
        </p:nvGrpSpPr>
        <p:grpSpPr>
          <a:xfrm>
            <a:off x="5952046" y="8383998"/>
            <a:ext cx="2475011" cy="3515848"/>
            <a:chOff x="7423616" y="7105893"/>
            <a:chExt cx="2475011" cy="3515848"/>
          </a:xfrm>
        </p:grpSpPr>
        <p:grpSp>
          <p:nvGrpSpPr>
            <p:cNvPr id="31" name="Group 213"/>
            <p:cNvGrpSpPr>
              <a:grpSpLocks noChangeAspect="1"/>
            </p:cNvGrpSpPr>
            <p:nvPr/>
          </p:nvGrpSpPr>
          <p:grpSpPr>
            <a:xfrm>
              <a:off x="7423616" y="7105893"/>
              <a:ext cx="2475011" cy="3515848"/>
              <a:chOff x="8099434" y="2121218"/>
              <a:chExt cx="1322388" cy="1878013"/>
            </a:xfrm>
          </p:grpSpPr>
          <p:sp>
            <p:nvSpPr>
              <p:cNvPr id="33" name="Freeform 33"/>
              <p:cNvSpPr/>
              <p:nvPr/>
            </p:nvSpPr>
            <p:spPr bwMode="auto">
              <a:xfrm>
                <a:off x="8099434" y="2121218"/>
                <a:ext cx="1322388" cy="1878013"/>
              </a:xfrm>
              <a:custGeom>
                <a:avLst/>
                <a:gdLst>
                  <a:gd name="T0" fmla="*/ 834 w 834"/>
                  <a:gd name="T1" fmla="*/ 1133 h 1183"/>
                  <a:gd name="T2" fmla="*/ 785 w 834"/>
                  <a:gd name="T3" fmla="*/ 1183 h 1183"/>
                  <a:gd name="T4" fmla="*/ 50 w 834"/>
                  <a:gd name="T5" fmla="*/ 1183 h 1183"/>
                  <a:gd name="T6" fmla="*/ 0 w 834"/>
                  <a:gd name="T7" fmla="*/ 1133 h 1183"/>
                  <a:gd name="T8" fmla="*/ 0 w 834"/>
                  <a:gd name="T9" fmla="*/ 49 h 1183"/>
                  <a:gd name="T10" fmla="*/ 50 w 834"/>
                  <a:gd name="T11" fmla="*/ 0 h 1183"/>
                  <a:gd name="T12" fmla="*/ 785 w 834"/>
                  <a:gd name="T13" fmla="*/ 0 h 1183"/>
                  <a:gd name="T14" fmla="*/ 834 w 834"/>
                  <a:gd name="T15" fmla="*/ 49 h 1183"/>
                  <a:gd name="T16" fmla="*/ 834 w 834"/>
                  <a:gd name="T17" fmla="*/ 1133 h 1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34" name="Freeform 34"/>
              <p:cNvSpPr/>
              <p:nvPr/>
            </p:nvSpPr>
            <p:spPr bwMode="auto">
              <a:xfrm>
                <a:off x="8107372" y="2127568"/>
                <a:ext cx="1308100" cy="1863725"/>
              </a:xfrm>
              <a:custGeom>
                <a:avLst/>
                <a:gdLst>
                  <a:gd name="T0" fmla="*/ 45 w 825"/>
                  <a:gd name="T1" fmla="*/ 1174 h 1174"/>
                  <a:gd name="T2" fmla="*/ 0 w 825"/>
                  <a:gd name="T3" fmla="*/ 1129 h 1174"/>
                  <a:gd name="T4" fmla="*/ 0 w 825"/>
                  <a:gd name="T5" fmla="*/ 45 h 1174"/>
                  <a:gd name="T6" fmla="*/ 45 w 825"/>
                  <a:gd name="T7" fmla="*/ 0 h 1174"/>
                  <a:gd name="T8" fmla="*/ 780 w 825"/>
                  <a:gd name="T9" fmla="*/ 0 h 1174"/>
                  <a:gd name="T10" fmla="*/ 825 w 825"/>
                  <a:gd name="T11" fmla="*/ 45 h 1174"/>
                  <a:gd name="T12" fmla="*/ 825 w 825"/>
                  <a:gd name="T13" fmla="*/ 1129 h 1174"/>
                  <a:gd name="T14" fmla="*/ 780 w 825"/>
                  <a:gd name="T15" fmla="*/ 1174 h 1174"/>
                  <a:gd name="T16" fmla="*/ 45 w 825"/>
                  <a:gd name="T17" fmla="*/ 1174 h 1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35" name="Oval 35"/>
              <p:cNvSpPr>
                <a:spLocks noChangeArrowheads="1"/>
              </p:cNvSpPr>
              <p:nvPr/>
            </p:nvSpPr>
            <p:spPr bwMode="auto">
              <a:xfrm>
                <a:off x="8748722" y="2197418"/>
                <a:ext cx="23813" cy="23813"/>
              </a:xfrm>
              <a:prstGeom prst="ellipse">
                <a:avLst/>
              </a:prstGeom>
              <a:solidFill>
                <a:srgbClr val="2C2C2C"/>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36" name="Oval 36"/>
              <p:cNvSpPr>
                <a:spLocks noChangeArrowheads="1"/>
              </p:cNvSpPr>
              <p:nvPr/>
            </p:nvSpPr>
            <p:spPr bwMode="auto">
              <a:xfrm>
                <a:off x="8748722" y="2195831"/>
                <a:ext cx="23813" cy="23813"/>
              </a:xfrm>
              <a:prstGeom prst="ellipse">
                <a:avLst/>
              </a:prstGeom>
              <a:solidFill>
                <a:srgbClr val="0A0A0A"/>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37" name="Oval 37"/>
              <p:cNvSpPr>
                <a:spLocks noChangeArrowheads="1"/>
              </p:cNvSpPr>
              <p:nvPr/>
            </p:nvSpPr>
            <p:spPr bwMode="auto">
              <a:xfrm>
                <a:off x="8753484" y="2200593"/>
                <a:ext cx="14288" cy="14288"/>
              </a:xfrm>
              <a:prstGeom prst="ellipse">
                <a:avLst/>
              </a:prstGeom>
              <a:solidFill>
                <a:srgbClr val="000000"/>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38" name="Oval 38"/>
              <p:cNvSpPr>
                <a:spLocks noChangeArrowheads="1"/>
              </p:cNvSpPr>
              <p:nvPr/>
            </p:nvSpPr>
            <p:spPr bwMode="auto">
              <a:xfrm>
                <a:off x="8756659" y="2203768"/>
                <a:ext cx="7938" cy="7938"/>
              </a:xfrm>
              <a:prstGeom prst="ellipse">
                <a:avLst/>
              </a:prstGeom>
              <a:solidFill>
                <a:srgbClr val="2C99B4"/>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39" name="Freeform 39"/>
              <p:cNvSpPr/>
              <p:nvPr/>
            </p:nvSpPr>
            <p:spPr bwMode="auto">
              <a:xfrm>
                <a:off x="8759834" y="2206943"/>
                <a:ext cx="1588" cy="1588"/>
              </a:xfrm>
              <a:custGeom>
                <a:avLst/>
                <a:gdLst>
                  <a:gd name="T0" fmla="*/ 1 w 1"/>
                  <a:gd name="T1" fmla="*/ 0 h 1"/>
                  <a:gd name="T2" fmla="*/ 1 w 1"/>
                  <a:gd name="T3" fmla="*/ 1 h 1"/>
                  <a:gd name="T4" fmla="*/ 0 w 1"/>
                  <a:gd name="T5" fmla="*/ 0 h 1"/>
                  <a:gd name="T6" fmla="*/ 1 w 1"/>
                  <a:gd name="T7" fmla="*/ 0 h 1"/>
                  <a:gd name="T8" fmla="*/ 1 w 1"/>
                  <a:gd name="T9" fmla="*/ 0 h 1"/>
                </a:gdLst>
                <a:ahLst/>
                <a:cxnLst>
                  <a:cxn ang="0">
                    <a:pos x="T0" y="T1"/>
                  </a:cxn>
                  <a:cxn ang="0">
                    <a:pos x="T2" y="T3"/>
                  </a:cxn>
                  <a:cxn ang="0">
                    <a:pos x="T4" y="T5"/>
                  </a:cxn>
                  <a:cxn ang="0">
                    <a:pos x="T6" y="T7"/>
                  </a:cxn>
                  <a:cxn ang="0">
                    <a:pos x="T8" y="T9"/>
                  </a:cxn>
                </a:cxnLst>
                <a:rect l="0" t="0" r="r" b="b"/>
                <a:pathLst>
                  <a:path w="1" h="1">
                    <a:moveTo>
                      <a:pt x="1" y="0"/>
                    </a:moveTo>
                    <a:lnTo>
                      <a:pt x="1" y="1"/>
                    </a:lnTo>
                    <a:lnTo>
                      <a:pt x="0" y="0"/>
                    </a:lnTo>
                    <a:lnTo>
                      <a:pt x="1" y="0"/>
                    </a:lnTo>
                    <a:lnTo>
                      <a:pt x="1" y="0"/>
                    </a:lnTo>
                    <a:close/>
                  </a:path>
                </a:pathLst>
              </a:custGeom>
              <a:solidFill>
                <a:srgbClr val="FFFFFF"/>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40" name="Rectangle 40"/>
              <p:cNvSpPr>
                <a:spLocks noChangeArrowheads="1"/>
              </p:cNvSpPr>
              <p:nvPr/>
            </p:nvSpPr>
            <p:spPr bwMode="auto">
              <a:xfrm>
                <a:off x="8723322" y="2203768"/>
                <a:ext cx="11113" cy="11113"/>
              </a:xfrm>
              <a:prstGeom prst="rect">
                <a:avLst/>
              </a:prstGeom>
              <a:solidFill>
                <a:srgbClr val="464646"/>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41" name="Rectangle 41"/>
              <p:cNvSpPr>
                <a:spLocks noChangeArrowheads="1"/>
              </p:cNvSpPr>
              <p:nvPr/>
            </p:nvSpPr>
            <p:spPr bwMode="auto">
              <a:xfrm>
                <a:off x="8178809" y="2278381"/>
                <a:ext cx="1165225" cy="1554163"/>
              </a:xfrm>
              <a:prstGeom prst="rect">
                <a:avLst/>
              </a:prstGeom>
              <a:solidFill>
                <a:srgbClr val="0C0D11"/>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42" name="Rectangle 42"/>
              <p:cNvSpPr>
                <a:spLocks noChangeArrowheads="1"/>
              </p:cNvSpPr>
              <p:nvPr/>
            </p:nvSpPr>
            <p:spPr bwMode="auto">
              <a:xfrm>
                <a:off x="8185159" y="2284731"/>
                <a:ext cx="1152525" cy="1541463"/>
              </a:xfrm>
              <a:prstGeom prst="rect">
                <a:avLst/>
              </a:prstGeom>
              <a:solidFill>
                <a:srgbClr val="7E7E7E"/>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43" name="Oval 43"/>
              <p:cNvSpPr>
                <a:spLocks noChangeArrowheads="1"/>
              </p:cNvSpPr>
              <p:nvPr/>
            </p:nvSpPr>
            <p:spPr bwMode="auto">
              <a:xfrm>
                <a:off x="8712209" y="3865881"/>
                <a:ext cx="98425" cy="100013"/>
              </a:xfrm>
              <a:prstGeom prst="ellipse">
                <a:avLst/>
              </a:prstGeom>
              <a:solidFill>
                <a:srgbClr val="333333"/>
              </a:solidFill>
              <a:ln>
                <a:noFill/>
              </a:ln>
            </p:spPr>
            <p:txBody>
              <a:bodyPr vert="horz" wrap="square" lIns="91448" tIns="45724" rIns="91448" bIns="45724" numCol="1" anchor="t" anchorCtr="0" compatLnSpc="1"/>
              <a:lstStyle/>
              <a:p>
                <a:endParaRPr lang="id-ID" dirty="0">
                  <a:latin typeface="Calibri Light" panose="020F0302020204030204"/>
                </a:endParaRPr>
              </a:p>
            </p:txBody>
          </p:sp>
          <p:sp>
            <p:nvSpPr>
              <p:cNvPr id="44" name="Freeform 44"/>
              <p:cNvSpPr/>
              <p:nvPr/>
            </p:nvSpPr>
            <p:spPr bwMode="auto">
              <a:xfrm>
                <a:off x="8736022" y="3889693"/>
                <a:ext cx="50800" cy="50800"/>
              </a:xfrm>
              <a:custGeom>
                <a:avLst/>
                <a:gdLst>
                  <a:gd name="T0" fmla="*/ 30 w 32"/>
                  <a:gd name="T1" fmla="*/ 21 h 32"/>
                  <a:gd name="T2" fmla="*/ 28 w 32"/>
                  <a:gd name="T3" fmla="*/ 21 h 32"/>
                  <a:gd name="T4" fmla="*/ 21 w 32"/>
                  <a:gd name="T5" fmla="*/ 28 h 32"/>
                  <a:gd name="T6" fmla="*/ 11 w 32"/>
                  <a:gd name="T7" fmla="*/ 28 h 32"/>
                  <a:gd name="T8" fmla="*/ 4 w 32"/>
                  <a:gd name="T9" fmla="*/ 21 h 32"/>
                  <a:gd name="T10" fmla="*/ 4 w 32"/>
                  <a:gd name="T11" fmla="*/ 11 h 32"/>
                  <a:gd name="T12" fmla="*/ 11 w 32"/>
                  <a:gd name="T13" fmla="*/ 4 h 32"/>
                  <a:gd name="T14" fmla="*/ 21 w 32"/>
                  <a:gd name="T15" fmla="*/ 4 h 32"/>
                  <a:gd name="T16" fmla="*/ 28 w 32"/>
                  <a:gd name="T17" fmla="*/ 11 h 32"/>
                  <a:gd name="T18" fmla="*/ 28 w 32"/>
                  <a:gd name="T19" fmla="*/ 21 h 32"/>
                  <a:gd name="T20" fmla="*/ 30 w 32"/>
                  <a:gd name="T21" fmla="*/ 21 h 32"/>
                  <a:gd name="T22" fmla="*/ 32 w 32"/>
                  <a:gd name="T23" fmla="*/ 21 h 32"/>
                  <a:gd name="T24" fmla="*/ 32 w 32"/>
                  <a:gd name="T25" fmla="*/ 11 h 32"/>
                  <a:gd name="T26" fmla="*/ 21 w 32"/>
                  <a:gd name="T27" fmla="*/ 0 h 32"/>
                  <a:gd name="T28" fmla="*/ 11 w 32"/>
                  <a:gd name="T29" fmla="*/ 0 h 32"/>
                  <a:gd name="T30" fmla="*/ 0 w 32"/>
                  <a:gd name="T31" fmla="*/ 11 h 32"/>
                  <a:gd name="T32" fmla="*/ 0 w 32"/>
                  <a:gd name="T33" fmla="*/ 21 h 32"/>
                  <a:gd name="T34" fmla="*/ 11 w 32"/>
                  <a:gd name="T35" fmla="*/ 32 h 32"/>
                  <a:gd name="T36" fmla="*/ 21 w 32"/>
                  <a:gd name="T37" fmla="*/ 32 h 32"/>
                  <a:gd name="T38" fmla="*/ 32 w 32"/>
                  <a:gd name="T39" fmla="*/ 21 h 32"/>
                  <a:gd name="T40" fmla="*/ 30 w 32"/>
                  <a:gd name="T41" fmla="*/ 2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p:spPr>
            <p:txBody>
              <a:bodyPr vert="horz" wrap="square" lIns="91448" tIns="45724" rIns="91448" bIns="45724" numCol="1" anchor="t" anchorCtr="0" compatLnSpc="1"/>
              <a:lstStyle/>
              <a:p>
                <a:endParaRPr lang="id-ID" dirty="0">
                  <a:latin typeface="Calibri Light" panose="020F0302020204030204"/>
                </a:endParaRPr>
              </a:p>
            </p:txBody>
          </p:sp>
        </p:grpSp>
        <p:pic>
          <p:nvPicPr>
            <p:cNvPr id="32" name="Picture 4" descr="C:\Users\lnw\AppData\Local\Temp\WeChat Files\327661694842965112.jpg"/>
            <p:cNvPicPr>
              <a:picLocks noChangeAspect="1" noChangeArrowheads="1"/>
            </p:cNvPicPr>
            <p:nvPr/>
          </p:nvPicPr>
          <p:blipFill>
            <a:blip r:embed="rId2" cstate="print"/>
            <a:srcRect t="9511" b="7007"/>
            <a:stretch>
              <a:fillRect/>
            </a:stretch>
          </p:blipFill>
          <p:spPr bwMode="auto">
            <a:xfrm>
              <a:off x="7536710" y="7339966"/>
              <a:ext cx="2228212" cy="3110806"/>
            </a:xfrm>
            <a:prstGeom prst="rect">
              <a:avLst/>
            </a:prstGeom>
            <a:noFill/>
          </p:spPr>
        </p:pic>
      </p:grpSp>
      <p:pic>
        <p:nvPicPr>
          <p:cNvPr id="45" name="内容占位符 7" descr="未标题-1"/>
          <p:cNvPicPr>
            <a:picLocks noGrp="1" noChangeAspect="1"/>
          </p:cNvPicPr>
          <p:nvPr/>
        </p:nvPicPr>
        <p:blipFill>
          <a:blip r:embed="rId3" cstate="print"/>
          <a:stretch>
            <a:fillRect/>
          </a:stretch>
        </p:blipFill>
        <p:spPr>
          <a:xfrm>
            <a:off x="17942196" y="8380539"/>
            <a:ext cx="5946140" cy="4453890"/>
          </a:xfrm>
          <a:prstGeom prst="rect">
            <a:avLst/>
          </a:prstGeom>
        </p:spPr>
      </p:pic>
      <p:sp>
        <p:nvSpPr>
          <p:cNvPr id="46" name="文本框 5"/>
          <p:cNvSpPr txBox="1"/>
          <p:nvPr/>
        </p:nvSpPr>
        <p:spPr>
          <a:xfrm>
            <a:off x="7211837" y="10050614"/>
            <a:ext cx="11014075" cy="1323439"/>
          </a:xfrm>
          <a:prstGeom prst="rect">
            <a:avLst/>
          </a:prstGeom>
          <a:noFill/>
        </p:spPr>
        <p:txBody>
          <a:bodyPr wrap="square" rtlCol="0">
            <a:spAutoFit/>
          </a:bodyPr>
          <a:lstStyle/>
          <a:p>
            <a:pPr algn="ctr"/>
            <a:r>
              <a:rPr lang="zh-CN" altLang="en-US" sz="4000" dirty="0">
                <a:solidFill>
                  <a:srgbClr val="FF0000"/>
                </a:solidFill>
                <a:latin typeface="华文细黑" panose="02010600040101010101" pitchFamily="2" charset="-122"/>
                <a:ea typeface="华文细黑" panose="02010600040101010101" pitchFamily="2" charset="-122"/>
              </a:rPr>
              <a:t>手机    /    智能电视    /    </a:t>
            </a:r>
            <a:r>
              <a:rPr lang="en-US" altLang="zh-CN" sz="4000" dirty="0">
                <a:solidFill>
                  <a:srgbClr val="FF0000"/>
                </a:solidFill>
                <a:latin typeface="华文细黑" panose="02010600040101010101" pitchFamily="2" charset="-122"/>
                <a:ea typeface="华文细黑" panose="02010600040101010101" pitchFamily="2" charset="-122"/>
              </a:rPr>
              <a:t>AI</a:t>
            </a:r>
            <a:r>
              <a:rPr lang="zh-CN" altLang="en-US" sz="4000" dirty="0">
                <a:solidFill>
                  <a:srgbClr val="FF0000"/>
                </a:solidFill>
                <a:latin typeface="华文细黑" panose="02010600040101010101" pitchFamily="2" charset="-122"/>
                <a:ea typeface="华文细黑" panose="02010600040101010101" pitchFamily="2" charset="-122"/>
              </a:rPr>
              <a:t>语音 </a:t>
            </a:r>
            <a:endParaRPr lang="en-US" altLang="zh-CN" sz="4000" dirty="0">
              <a:solidFill>
                <a:srgbClr val="FF0000"/>
              </a:solidFill>
              <a:latin typeface="华文细黑" panose="02010600040101010101" pitchFamily="2" charset="-122"/>
              <a:ea typeface="华文细黑" panose="02010600040101010101" pitchFamily="2" charset="-122"/>
            </a:endParaRPr>
          </a:p>
          <a:p>
            <a:pPr algn="ctr"/>
            <a:r>
              <a:rPr lang="zh-CN" altLang="en-US" sz="4000" dirty="0">
                <a:solidFill>
                  <a:srgbClr val="FF0000"/>
                </a:solidFill>
                <a:latin typeface="华文细黑" panose="02010600040101010101" pitchFamily="2" charset="-122"/>
                <a:ea typeface="华文细黑" panose="02010600040101010101" pitchFamily="2" charset="-122"/>
              </a:rPr>
              <a:t>多维交互方式，打造好玩的房间</a:t>
            </a:r>
            <a:endParaRPr lang="zh-CN" altLang="en-US" sz="4000" dirty="0">
              <a:solidFill>
                <a:srgbClr val="FF0000"/>
              </a:solidFill>
              <a:latin typeface="华文细黑" panose="02010600040101010101" pitchFamily="2" charset="-122"/>
              <a:ea typeface="华文细黑" panose="02010600040101010101" pitchFamily="2" charset="-122"/>
            </a:endParaRPr>
          </a:p>
        </p:txBody>
      </p:sp>
      <p:pic>
        <p:nvPicPr>
          <p:cNvPr id="47" name="Picture 4" descr="C:\Users\lnw\AppData\Local\Temp\WeChat Files\327661694842965112.jpg"/>
          <p:cNvPicPr>
            <a:picLocks noChangeAspect="1" noChangeArrowheads="1"/>
          </p:cNvPicPr>
          <p:nvPr/>
        </p:nvPicPr>
        <p:blipFill>
          <a:blip r:embed="rId2" cstate="print"/>
          <a:srcRect/>
          <a:stretch>
            <a:fillRect/>
          </a:stretch>
        </p:blipFill>
        <p:spPr bwMode="auto">
          <a:xfrm>
            <a:off x="1056804" y="4152791"/>
            <a:ext cx="4289916" cy="7626517"/>
          </a:xfrm>
          <a:prstGeom prst="rect">
            <a:avLst/>
          </a:prstGeom>
          <a:noFill/>
        </p:spPr>
      </p:pic>
      <p:sp>
        <p:nvSpPr>
          <p:cNvPr id="2" name="矩形 1"/>
          <p:cNvSpPr/>
          <p:nvPr/>
        </p:nvSpPr>
        <p:spPr>
          <a:xfrm>
            <a:off x="5495616" y="735557"/>
            <a:ext cx="9821920" cy="923330"/>
          </a:xfrm>
          <a:prstGeom prst="rect">
            <a:avLst/>
          </a:prstGeom>
        </p:spPr>
        <p:txBody>
          <a:bodyPr wrap="none">
            <a:spAutoFit/>
          </a:bodyPr>
          <a:lstStyle/>
          <a:p>
            <a:r>
              <a:rPr lang="zh-CN" altLang="en-US" sz="5400" dirty="0">
                <a:solidFill>
                  <a:schemeClr val="bg1"/>
                </a:solidFill>
              </a:rPr>
              <a:t>第七：电视、语音</a:t>
            </a:r>
            <a:r>
              <a:rPr lang="en-US" altLang="zh-CN" sz="5400" dirty="0">
                <a:solidFill>
                  <a:schemeClr val="bg1"/>
                </a:solidFill>
              </a:rPr>
              <a:t>AI</a:t>
            </a:r>
            <a:r>
              <a:rPr lang="zh-CN" altLang="en-US" sz="5400" dirty="0">
                <a:solidFill>
                  <a:schemeClr val="bg1"/>
                </a:solidFill>
              </a:rPr>
              <a:t>、微信控制</a:t>
            </a:r>
            <a:endParaRPr lang="zh-CN" altLang="en-US" sz="5400"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100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1+#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50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1700"/>
                                  </p:stCondLst>
                                  <p:childTnLst>
                                    <p:set>
                                      <p:cBhvr>
                                        <p:cTn id="14" dur="1" fill="hold">
                                          <p:stCondLst>
                                            <p:cond delay="0"/>
                                          </p:stCondLst>
                                        </p:cTn>
                                        <p:tgtEl>
                                          <p:spTgt spid="45"/>
                                        </p:tgtEl>
                                        <p:attrNameLst>
                                          <p:attrName>style.visibility</p:attrName>
                                        </p:attrNameLst>
                                      </p:cBhvr>
                                      <p:to>
                                        <p:strVal val="visible"/>
                                      </p:to>
                                    </p:set>
                                    <p:anim calcmode="lin" valueType="num">
                                      <p:cBhvr additive="base">
                                        <p:cTn id="15" dur="500" fill="hold"/>
                                        <p:tgtEl>
                                          <p:spTgt spid="45"/>
                                        </p:tgtEl>
                                        <p:attrNameLst>
                                          <p:attrName>ppt_x</p:attrName>
                                        </p:attrNameLst>
                                      </p:cBhvr>
                                      <p:tavLst>
                                        <p:tav tm="0">
                                          <p:val>
                                            <p:strVal val="1+#ppt_w/2"/>
                                          </p:val>
                                        </p:tav>
                                        <p:tav tm="100000">
                                          <p:val>
                                            <p:strVal val="#ppt_x"/>
                                          </p:val>
                                        </p:tav>
                                      </p:tavLst>
                                    </p:anim>
                                    <p:anim calcmode="lin" valueType="num">
                                      <p:cBhvr additive="base">
                                        <p:cTn id="16" dur="500" fill="hold"/>
                                        <p:tgtEl>
                                          <p:spTgt spid="4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46"/>
                                        </p:tgtEl>
                                        <p:attrNameLst>
                                          <p:attrName>style.visibility</p:attrName>
                                        </p:attrNameLst>
                                      </p:cBhvr>
                                      <p:to>
                                        <p:strVal val="visible"/>
                                      </p:to>
                                    </p:set>
                                    <p:animEffect transition="in" filter="blinds(horizontal)">
                                      <p:cBhvr>
                                        <p:cTn id="2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12" name="图片 11"/>
          <p:cNvPicPr>
            <a:picLocks noChangeAspect="1"/>
          </p:cNvPicPr>
          <p:nvPr/>
        </p:nvPicPr>
        <p:blipFill>
          <a:blip r:embed="rId1"/>
          <a:stretch>
            <a:fillRect/>
          </a:stretch>
        </p:blipFill>
        <p:spPr>
          <a:xfrm>
            <a:off x="3695850" y="2394297"/>
            <a:ext cx="15769752" cy="9190897"/>
          </a:xfrm>
          <a:prstGeom prst="rect">
            <a:avLst/>
          </a:prstGeom>
        </p:spPr>
      </p:pic>
      <p:grpSp>
        <p:nvGrpSpPr>
          <p:cNvPr id="13" name="组合 4"/>
          <p:cNvGrpSpPr/>
          <p:nvPr/>
        </p:nvGrpSpPr>
        <p:grpSpPr>
          <a:xfrm>
            <a:off x="15505162" y="11770618"/>
            <a:ext cx="3384376" cy="993776"/>
            <a:chOff x="0" y="46467"/>
            <a:chExt cx="1143350" cy="373691"/>
          </a:xfrm>
        </p:grpSpPr>
        <p:sp>
          <p:nvSpPr>
            <p:cNvPr id="14" name="Rectangle 9"/>
            <p:cNvSpPr/>
            <p:nvPr/>
          </p:nvSpPr>
          <p:spPr>
            <a:xfrm>
              <a:off x="0" y="46467"/>
              <a:ext cx="1143112" cy="373691"/>
            </a:xfrm>
            <a:prstGeom prst="rect">
              <a:avLst/>
            </a:prstGeom>
            <a:solidFill>
              <a:srgbClr val="1C2B38"/>
            </a:solidFill>
            <a:ln w="9525">
              <a:noFill/>
            </a:ln>
          </p:spPr>
          <p:txBody>
            <a:bodyPr vert="horz" wrap="square" anchor="t"/>
            <a:lstStyle/>
            <a:p>
              <a:endParaRPr sz="48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5" name="TextBox 80"/>
            <p:cNvSpPr/>
            <p:nvPr/>
          </p:nvSpPr>
          <p:spPr>
            <a:xfrm>
              <a:off x="22615" y="107833"/>
              <a:ext cx="1120735" cy="242600"/>
            </a:xfrm>
            <a:prstGeom prst="rect">
              <a:avLst/>
            </a:prstGeom>
            <a:noFill/>
            <a:ln w="9525">
              <a:noFill/>
            </a:ln>
          </p:spPr>
          <p:txBody>
            <a:bodyPr wrap="square">
              <a:spAutoFit/>
            </a:bodyPr>
            <a:lstStyle/>
            <a:p>
              <a:r>
                <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rPr>
                <a:t>客人自助服务</a:t>
              </a:r>
              <a:endPar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endParaRPr>
            </a:p>
          </p:txBody>
        </p:sp>
      </p:grpSp>
      <p:grpSp>
        <p:nvGrpSpPr>
          <p:cNvPr id="16" name="组合 4"/>
          <p:cNvGrpSpPr/>
          <p:nvPr/>
        </p:nvGrpSpPr>
        <p:grpSpPr>
          <a:xfrm>
            <a:off x="10192843" y="11820178"/>
            <a:ext cx="3049905" cy="993776"/>
            <a:chOff x="0" y="46467"/>
            <a:chExt cx="1143350" cy="373691"/>
          </a:xfrm>
        </p:grpSpPr>
        <p:sp>
          <p:nvSpPr>
            <p:cNvPr id="17" name="Rectangle 9"/>
            <p:cNvSpPr/>
            <p:nvPr/>
          </p:nvSpPr>
          <p:spPr>
            <a:xfrm>
              <a:off x="0" y="46467"/>
              <a:ext cx="1143112" cy="373691"/>
            </a:xfrm>
            <a:prstGeom prst="rect">
              <a:avLst/>
            </a:prstGeom>
            <a:solidFill>
              <a:srgbClr val="1C2B38"/>
            </a:solidFill>
            <a:ln w="9525">
              <a:noFill/>
            </a:ln>
          </p:spPr>
          <p:txBody>
            <a:bodyPr vert="horz" wrap="square" anchor="t"/>
            <a:lstStyle/>
            <a:p>
              <a:endParaRPr sz="48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18" name="TextBox 80"/>
            <p:cNvSpPr/>
            <p:nvPr/>
          </p:nvSpPr>
          <p:spPr>
            <a:xfrm>
              <a:off x="22615" y="107833"/>
              <a:ext cx="1120735" cy="242600"/>
            </a:xfrm>
            <a:prstGeom prst="rect">
              <a:avLst/>
            </a:prstGeom>
            <a:noFill/>
            <a:ln w="9525">
              <a:noFill/>
            </a:ln>
          </p:spPr>
          <p:txBody>
            <a:bodyPr wrap="square">
              <a:spAutoFit/>
            </a:bodyPr>
            <a:lstStyle/>
            <a:p>
              <a:r>
                <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rPr>
                <a:t>  打赏管家</a:t>
              </a:r>
              <a:endPar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endParaRPr>
            </a:p>
          </p:txBody>
        </p:sp>
      </p:grpSp>
      <p:grpSp>
        <p:nvGrpSpPr>
          <p:cNvPr id="19" name="组合 4"/>
          <p:cNvGrpSpPr/>
          <p:nvPr/>
        </p:nvGrpSpPr>
        <p:grpSpPr>
          <a:xfrm>
            <a:off x="4716429" y="11809063"/>
            <a:ext cx="2880320" cy="993776"/>
            <a:chOff x="0" y="46467"/>
            <a:chExt cx="1143112" cy="373691"/>
          </a:xfrm>
        </p:grpSpPr>
        <p:sp>
          <p:nvSpPr>
            <p:cNvPr id="20" name="Rectangle 9"/>
            <p:cNvSpPr/>
            <p:nvPr/>
          </p:nvSpPr>
          <p:spPr>
            <a:xfrm>
              <a:off x="0" y="46467"/>
              <a:ext cx="1143112" cy="373691"/>
            </a:xfrm>
            <a:prstGeom prst="rect">
              <a:avLst/>
            </a:prstGeom>
            <a:solidFill>
              <a:srgbClr val="1C2B38"/>
            </a:solidFill>
            <a:ln w="9525">
              <a:noFill/>
            </a:ln>
          </p:spPr>
          <p:txBody>
            <a:bodyPr vert="horz" wrap="square" anchor="t"/>
            <a:lstStyle/>
            <a:p>
              <a:endParaRPr sz="48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21" name="TextBox 80"/>
            <p:cNvSpPr/>
            <p:nvPr/>
          </p:nvSpPr>
          <p:spPr>
            <a:xfrm>
              <a:off x="22615" y="107833"/>
              <a:ext cx="1053959" cy="242600"/>
            </a:xfrm>
            <a:prstGeom prst="rect">
              <a:avLst/>
            </a:prstGeom>
            <a:noFill/>
            <a:ln w="9525">
              <a:noFill/>
            </a:ln>
          </p:spPr>
          <p:txBody>
            <a:bodyPr wrap="square">
              <a:spAutoFit/>
            </a:bodyPr>
            <a:lstStyle/>
            <a:p>
              <a:r>
                <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rPr>
                <a:t>  扫码点评</a:t>
              </a:r>
              <a:endPar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endParaRPr>
            </a:p>
          </p:txBody>
        </p:sp>
      </p:grpSp>
      <p:sp>
        <p:nvSpPr>
          <p:cNvPr id="2" name="矩形 1"/>
          <p:cNvSpPr/>
          <p:nvPr/>
        </p:nvSpPr>
        <p:spPr>
          <a:xfrm>
            <a:off x="5531120" y="556437"/>
            <a:ext cx="9441180" cy="922020"/>
          </a:xfrm>
          <a:prstGeom prst="rect">
            <a:avLst/>
          </a:prstGeom>
        </p:spPr>
        <p:txBody>
          <a:bodyPr wrap="none">
            <a:spAutoFit/>
          </a:bodyPr>
          <a:lstStyle/>
          <a:p>
            <a:r>
              <a:rPr lang="zh-CN" altLang="en-US" sz="5400" dirty="0">
                <a:solidFill>
                  <a:schemeClr val="bg1"/>
                </a:solidFill>
              </a:rPr>
              <a:t>第八：客房服务</a:t>
            </a:r>
            <a:r>
              <a:rPr lang="en-US" altLang="zh-CN" sz="5400" dirty="0">
                <a:solidFill>
                  <a:schemeClr val="bg1"/>
                </a:solidFill>
              </a:rPr>
              <a:t>-</a:t>
            </a:r>
            <a:r>
              <a:rPr lang="zh-CN" altLang="en-US" sz="5400" dirty="0">
                <a:solidFill>
                  <a:schemeClr val="bg1"/>
                </a:solidFill>
              </a:rPr>
              <a:t>小程序更方便</a:t>
            </a:r>
            <a:endParaRPr lang="zh-CN" altLang="en-US" sz="5400" dirty="0">
              <a:solidFill>
                <a:schemeClr val="bg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8" name="内容占位符 7" descr="未标题-1"/>
          <p:cNvPicPr>
            <a:picLocks noGrp="1" noChangeAspect="1"/>
          </p:cNvPicPr>
          <p:nvPr>
            <p:ph sz="half" idx="1"/>
          </p:nvPr>
        </p:nvPicPr>
        <p:blipFill>
          <a:blip r:embed="rId1" cstate="print"/>
          <a:stretch>
            <a:fillRect/>
          </a:stretch>
        </p:blipFill>
        <p:spPr>
          <a:xfrm>
            <a:off x="3943787" y="5762952"/>
            <a:ext cx="6984127" cy="5231746"/>
          </a:xfrm>
          <a:prstGeom prst="rect">
            <a:avLst/>
          </a:prstGeom>
        </p:spPr>
      </p:pic>
      <p:pic>
        <p:nvPicPr>
          <p:cNvPr id="6" name="图片 5"/>
          <p:cNvPicPr>
            <a:picLocks noChangeAspect="1"/>
          </p:cNvPicPr>
          <p:nvPr/>
        </p:nvPicPr>
        <p:blipFill>
          <a:blip r:embed="rId2" cstate="print"/>
          <a:srcRect t="5956" b="9563"/>
          <a:stretch>
            <a:fillRect/>
          </a:stretch>
        </p:blipFill>
        <p:spPr>
          <a:xfrm>
            <a:off x="2903762" y="2386330"/>
            <a:ext cx="17567368" cy="8740364"/>
          </a:xfrm>
          <a:prstGeom prst="rect">
            <a:avLst/>
          </a:prstGeom>
        </p:spPr>
      </p:pic>
      <p:sp>
        <p:nvSpPr>
          <p:cNvPr id="60" name="Oval 3"/>
          <p:cNvSpPr/>
          <p:nvPr/>
        </p:nvSpPr>
        <p:spPr>
          <a:xfrm>
            <a:off x="8636450" y="3978165"/>
            <a:ext cx="7112370" cy="7112370"/>
          </a:xfrm>
          <a:prstGeom prst="ellipse">
            <a:avLst/>
          </a:pr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sz="4800" kern="0">
              <a:solidFill>
                <a:sysClr val="windowText" lastClr="000000"/>
              </a:solidFill>
              <a:latin typeface="微软雅黑" panose="020B0503020204020204" charset="-122"/>
              <a:ea typeface="微软雅黑" panose="020B0503020204020204" charset="-122"/>
            </a:endParaRPr>
          </a:p>
        </p:txBody>
      </p:sp>
      <p:sp>
        <p:nvSpPr>
          <p:cNvPr id="61" name="Oval 4"/>
          <p:cNvSpPr/>
          <p:nvPr/>
        </p:nvSpPr>
        <p:spPr>
          <a:xfrm>
            <a:off x="8230029" y="5400639"/>
            <a:ext cx="1219264" cy="1219264"/>
          </a:xfrm>
          <a:prstGeom prst="ellipse">
            <a:avLst/>
          </a:prstGeom>
          <a:solidFill>
            <a:srgbClr val="DDB6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sz="4800" kern="0">
              <a:solidFill>
                <a:sysClr val="windowText" lastClr="000000"/>
              </a:solidFill>
              <a:latin typeface="微软雅黑" panose="020B0503020204020204" charset="-122"/>
              <a:ea typeface="微软雅黑" panose="020B0503020204020204" charset="-122"/>
            </a:endParaRPr>
          </a:p>
        </p:txBody>
      </p:sp>
      <p:sp>
        <p:nvSpPr>
          <p:cNvPr id="62" name="Oval 5"/>
          <p:cNvSpPr/>
          <p:nvPr/>
        </p:nvSpPr>
        <p:spPr>
          <a:xfrm>
            <a:off x="14326346" y="4511593"/>
            <a:ext cx="1219264" cy="1219264"/>
          </a:xfrm>
          <a:prstGeom prst="ellipse">
            <a:avLst/>
          </a:prstGeom>
          <a:solidFill>
            <a:srgbClr val="963D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sz="4800" kern="0">
              <a:solidFill>
                <a:sysClr val="windowText" lastClr="000000"/>
              </a:solidFill>
              <a:latin typeface="微软雅黑" panose="020B0503020204020204" charset="-122"/>
              <a:ea typeface="微软雅黑" panose="020B0503020204020204" charset="-122"/>
            </a:endParaRPr>
          </a:p>
        </p:txBody>
      </p:sp>
      <p:sp>
        <p:nvSpPr>
          <p:cNvPr id="63" name="Oval 6"/>
          <p:cNvSpPr/>
          <p:nvPr/>
        </p:nvSpPr>
        <p:spPr>
          <a:xfrm>
            <a:off x="8577200" y="8676576"/>
            <a:ext cx="1219264" cy="1219264"/>
          </a:xfrm>
          <a:prstGeom prst="ellipse">
            <a:avLst/>
          </a:prstGeom>
          <a:solidFill>
            <a:srgbClr val="CA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sz="4800" kern="0">
              <a:solidFill>
                <a:sysClr val="windowText" lastClr="000000"/>
              </a:solidFill>
              <a:latin typeface="微软雅黑" panose="020B0503020204020204" charset="-122"/>
              <a:ea typeface="微软雅黑" panose="020B0503020204020204" charset="-122"/>
            </a:endParaRPr>
          </a:p>
        </p:txBody>
      </p:sp>
      <p:sp>
        <p:nvSpPr>
          <p:cNvPr id="64" name="Oval 7"/>
          <p:cNvSpPr/>
          <p:nvPr/>
        </p:nvSpPr>
        <p:spPr>
          <a:xfrm>
            <a:off x="14783570" y="8855219"/>
            <a:ext cx="1219264" cy="1219264"/>
          </a:xfrm>
          <a:prstGeom prst="ellipse">
            <a:avLst/>
          </a:prstGeom>
          <a:solidFill>
            <a:srgbClr val="B34A47"/>
          </a:solidFill>
          <a:ln>
            <a:solidFill>
              <a:srgbClr val="B34A4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sz="4800" kern="0" dirty="0">
              <a:solidFill>
                <a:sysClr val="windowText" lastClr="000000"/>
              </a:solidFill>
              <a:latin typeface="微软雅黑" panose="020B0503020204020204" charset="-122"/>
              <a:ea typeface="微软雅黑" panose="020B0503020204020204" charset="-122"/>
            </a:endParaRPr>
          </a:p>
        </p:txBody>
      </p:sp>
      <p:sp>
        <p:nvSpPr>
          <p:cNvPr id="66" name="Oval 9"/>
          <p:cNvSpPr/>
          <p:nvPr/>
        </p:nvSpPr>
        <p:spPr>
          <a:xfrm>
            <a:off x="1401725" y="2156013"/>
            <a:ext cx="3036925" cy="2895428"/>
          </a:xfrm>
          <a:prstGeom prst="ellipse">
            <a:avLst/>
          </a:prstGeom>
          <a:solidFill>
            <a:srgbClr val="DDB6B5"/>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defRPr/>
            </a:pPr>
            <a:r>
              <a:rPr lang="zh-CN" altLang="en-US" sz="4400" kern="0" dirty="0">
                <a:solidFill>
                  <a:srgbClr val="0070C0"/>
                </a:solidFill>
                <a:latin typeface="微软雅黑" panose="020B0503020204020204" charset="-122"/>
                <a:ea typeface="微软雅黑" panose="020B0503020204020204" charset="-122"/>
              </a:rPr>
              <a:t>语音客房服务</a:t>
            </a:r>
            <a:endParaRPr lang="zh-CN" altLang="en-US" sz="4400" kern="0" dirty="0">
              <a:solidFill>
                <a:srgbClr val="0070C0"/>
              </a:solidFill>
              <a:latin typeface="微软雅黑" panose="020B0503020204020204" charset="-122"/>
              <a:ea typeface="微软雅黑" panose="020B0503020204020204" charset="-122"/>
            </a:endParaRPr>
          </a:p>
        </p:txBody>
      </p:sp>
      <p:sp>
        <p:nvSpPr>
          <p:cNvPr id="72" name="Oval 15"/>
          <p:cNvSpPr/>
          <p:nvPr/>
        </p:nvSpPr>
        <p:spPr>
          <a:xfrm>
            <a:off x="1743431" y="10074483"/>
            <a:ext cx="2893872" cy="2895428"/>
          </a:xfrm>
          <a:prstGeom prst="ellipse">
            <a:avLst/>
          </a:prstGeom>
          <a:solidFill>
            <a:srgbClr val="CA7E7D"/>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defRPr/>
            </a:pPr>
            <a:r>
              <a:rPr lang="zh-CN" altLang="en-US" sz="4800" kern="0" dirty="0">
                <a:solidFill>
                  <a:srgbClr val="0070C0"/>
                </a:solidFill>
                <a:latin typeface="微软雅黑" panose="020B0503020204020204" charset="-122"/>
                <a:ea typeface="微软雅黑" panose="020B0503020204020204" charset="-122"/>
              </a:rPr>
              <a:t>语音设备控制</a:t>
            </a:r>
            <a:endParaRPr lang="zh-CN" altLang="en-US" sz="4800" kern="0" dirty="0">
              <a:solidFill>
                <a:srgbClr val="0070C0"/>
              </a:solidFill>
              <a:latin typeface="微软雅黑" panose="020B0503020204020204" charset="-122"/>
              <a:ea typeface="微软雅黑" panose="020B0503020204020204" charset="-122"/>
            </a:endParaRPr>
          </a:p>
        </p:txBody>
      </p:sp>
      <p:sp>
        <p:nvSpPr>
          <p:cNvPr id="74" name="Oval 21"/>
          <p:cNvSpPr/>
          <p:nvPr/>
        </p:nvSpPr>
        <p:spPr>
          <a:xfrm>
            <a:off x="19634561" y="2536471"/>
            <a:ext cx="2720147" cy="2666139"/>
          </a:xfrm>
          <a:prstGeom prst="ellipse">
            <a:avLst/>
          </a:prstGeom>
          <a:solidFill>
            <a:srgbClr val="963D3B"/>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lnSpc>
                <a:spcPct val="150000"/>
              </a:lnSpc>
              <a:defRPr/>
            </a:pPr>
            <a:r>
              <a:rPr lang="zh-CN" altLang="en-US" sz="2800" kern="0" dirty="0">
                <a:solidFill>
                  <a:srgbClr val="0070C0"/>
                </a:solidFill>
                <a:latin typeface="微软雅黑" panose="020B0503020204020204" charset="-122"/>
                <a:ea typeface="微软雅黑" panose="020B0503020204020204" charset="-122"/>
              </a:rPr>
              <a:t>语音账单</a:t>
            </a:r>
            <a:endParaRPr lang="zh-CN" altLang="en-US" sz="2800" kern="0" dirty="0">
              <a:solidFill>
                <a:srgbClr val="0070C0"/>
              </a:solidFill>
              <a:latin typeface="微软雅黑" panose="020B0503020204020204" charset="-122"/>
              <a:ea typeface="微软雅黑" panose="020B0503020204020204" charset="-122"/>
            </a:endParaRPr>
          </a:p>
          <a:p>
            <a:pPr algn="ctr" defTabSz="914400">
              <a:lnSpc>
                <a:spcPct val="150000"/>
              </a:lnSpc>
              <a:defRPr/>
            </a:pPr>
            <a:r>
              <a:rPr lang="zh-CN" altLang="en-US" sz="2800" kern="0" dirty="0">
                <a:solidFill>
                  <a:srgbClr val="0070C0"/>
                </a:solidFill>
                <a:latin typeface="微软雅黑" panose="020B0503020204020204" charset="-122"/>
                <a:ea typeface="微软雅黑" panose="020B0503020204020204" charset="-122"/>
              </a:rPr>
              <a:t>退房结账</a:t>
            </a:r>
            <a:endParaRPr lang="en-US" altLang="zh-CN" sz="2800" kern="0" dirty="0">
              <a:solidFill>
                <a:srgbClr val="0070C0"/>
              </a:solidFill>
              <a:latin typeface="微软雅黑" panose="020B0503020204020204" charset="-122"/>
              <a:ea typeface="微软雅黑" panose="020B0503020204020204" charset="-122"/>
            </a:endParaRPr>
          </a:p>
          <a:p>
            <a:pPr algn="ctr" defTabSz="914400">
              <a:lnSpc>
                <a:spcPct val="150000"/>
              </a:lnSpc>
              <a:defRPr/>
            </a:pPr>
            <a:r>
              <a:rPr lang="zh-CN" altLang="en-US" sz="2800" kern="0" dirty="0">
                <a:solidFill>
                  <a:srgbClr val="0070C0"/>
                </a:solidFill>
                <a:latin typeface="微软雅黑" panose="020B0503020204020204" charset="-122"/>
                <a:ea typeface="微软雅黑" panose="020B0503020204020204" charset="-122"/>
              </a:rPr>
              <a:t>酒店介绍</a:t>
            </a:r>
            <a:endParaRPr lang="zh-CN" altLang="en-US" sz="2800" kern="0" dirty="0">
              <a:solidFill>
                <a:srgbClr val="0070C0"/>
              </a:solidFill>
              <a:latin typeface="微软雅黑" panose="020B0503020204020204" charset="-122"/>
              <a:ea typeface="微软雅黑" panose="020B0503020204020204" charset="-122"/>
            </a:endParaRPr>
          </a:p>
        </p:txBody>
      </p:sp>
      <p:sp>
        <p:nvSpPr>
          <p:cNvPr id="79" name="Oval 26"/>
          <p:cNvSpPr/>
          <p:nvPr/>
        </p:nvSpPr>
        <p:spPr>
          <a:xfrm>
            <a:off x="19634561" y="9895840"/>
            <a:ext cx="2720147" cy="2666139"/>
          </a:xfrm>
          <a:prstGeom prst="ellipse">
            <a:avLst/>
          </a:prstGeom>
          <a:solidFill>
            <a:srgbClr val="B34A47"/>
          </a:solidFill>
          <a:ln w="28575">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914400">
              <a:defRPr/>
            </a:pPr>
            <a:r>
              <a:rPr lang="zh-CN" altLang="en-US" sz="3200" kern="0" dirty="0">
                <a:solidFill>
                  <a:srgbClr val="0070C0"/>
                </a:solidFill>
                <a:latin typeface="微软雅黑" panose="020B0503020204020204" charset="-122"/>
                <a:ea typeface="微软雅黑" panose="020B0503020204020204" charset="-122"/>
              </a:rPr>
              <a:t>查询天气</a:t>
            </a:r>
            <a:endParaRPr lang="zh-CN" altLang="en-US" sz="3200" kern="0" dirty="0">
              <a:solidFill>
                <a:srgbClr val="0070C0"/>
              </a:solidFill>
              <a:latin typeface="微软雅黑" panose="020B0503020204020204" charset="-122"/>
              <a:ea typeface="微软雅黑" panose="020B0503020204020204" charset="-122"/>
            </a:endParaRPr>
          </a:p>
          <a:p>
            <a:pPr algn="ctr" defTabSz="914400">
              <a:defRPr/>
            </a:pPr>
            <a:r>
              <a:rPr lang="zh-CN" altLang="en-US" sz="3200" kern="0" dirty="0">
                <a:solidFill>
                  <a:srgbClr val="0070C0"/>
                </a:solidFill>
                <a:latin typeface="微软雅黑" panose="020B0503020204020204" charset="-122"/>
                <a:ea typeface="微软雅黑" panose="020B0503020204020204" charset="-122"/>
              </a:rPr>
              <a:t>周边美食</a:t>
            </a:r>
            <a:endParaRPr lang="zh-CN" altLang="en-US" sz="3200" kern="0" dirty="0">
              <a:solidFill>
                <a:srgbClr val="0070C0"/>
              </a:solidFill>
              <a:latin typeface="微软雅黑" panose="020B0503020204020204" charset="-122"/>
              <a:ea typeface="微软雅黑" panose="020B0503020204020204" charset="-122"/>
            </a:endParaRPr>
          </a:p>
          <a:p>
            <a:pPr algn="ctr" defTabSz="914400">
              <a:defRPr/>
            </a:pPr>
            <a:r>
              <a:rPr lang="zh-CN" altLang="en-US" sz="3200" kern="0" dirty="0">
                <a:solidFill>
                  <a:srgbClr val="0070C0"/>
                </a:solidFill>
                <a:latin typeface="微软雅黑" panose="020B0503020204020204" charset="-122"/>
                <a:ea typeface="微软雅黑" panose="020B0503020204020204" charset="-122"/>
              </a:rPr>
              <a:t>音乐闹钟</a:t>
            </a:r>
            <a:endParaRPr lang="zh-CN" altLang="en-US" sz="3200" kern="0" dirty="0">
              <a:solidFill>
                <a:srgbClr val="0070C0"/>
              </a:solidFill>
              <a:latin typeface="微软雅黑" panose="020B0503020204020204" charset="-122"/>
              <a:ea typeface="微软雅黑" panose="020B0503020204020204" charset="-122"/>
            </a:endParaRPr>
          </a:p>
        </p:txBody>
      </p:sp>
      <p:cxnSp>
        <p:nvCxnSpPr>
          <p:cNvPr id="104" name="Straight Arrow Connector 55"/>
          <p:cNvCxnSpPr>
            <a:stCxn id="61" idx="1"/>
            <a:endCxn id="66" idx="5"/>
          </p:cNvCxnSpPr>
          <p:nvPr/>
        </p:nvCxnSpPr>
        <p:spPr>
          <a:xfrm flipH="1" flipV="1">
            <a:off x="3993903" y="4627415"/>
            <a:ext cx="4414683" cy="951781"/>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58"/>
          <p:cNvCxnSpPr>
            <a:stCxn id="62" idx="6"/>
            <a:endCxn id="74" idx="2"/>
          </p:cNvCxnSpPr>
          <p:nvPr/>
        </p:nvCxnSpPr>
        <p:spPr>
          <a:xfrm flipV="1">
            <a:off x="15545435" y="3869690"/>
            <a:ext cx="4089400" cy="1251585"/>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6" name="Straight Arrow Connector 60"/>
          <p:cNvCxnSpPr>
            <a:stCxn id="64" idx="5"/>
            <a:endCxn id="79" idx="2"/>
          </p:cNvCxnSpPr>
          <p:nvPr/>
        </p:nvCxnSpPr>
        <p:spPr>
          <a:xfrm>
            <a:off x="15824277" y="9895926"/>
            <a:ext cx="3810284" cy="133298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7" name="Straight Arrow Connector 62"/>
          <p:cNvCxnSpPr>
            <a:stCxn id="63" idx="3"/>
            <a:endCxn id="72" idx="6"/>
          </p:cNvCxnSpPr>
          <p:nvPr/>
        </p:nvCxnSpPr>
        <p:spPr>
          <a:xfrm flipH="1">
            <a:off x="4637303" y="9717283"/>
            <a:ext cx="4118454" cy="1804914"/>
          </a:xfrm>
          <a:prstGeom prst="straightConnector1">
            <a:avLst/>
          </a:prstGeom>
          <a:ln>
            <a:solidFill>
              <a:schemeClr val="bg1">
                <a:lumMod val="65000"/>
              </a:schemeClr>
            </a:solidFill>
            <a:tailEnd type="arrow"/>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a:blip r:embed="rId3"/>
          <a:stretch>
            <a:fillRect/>
          </a:stretch>
        </p:blipFill>
        <p:spPr>
          <a:xfrm>
            <a:off x="4968164" y="11452848"/>
            <a:ext cx="14319364" cy="1943100"/>
          </a:xfrm>
          <a:prstGeom prst="rect">
            <a:avLst/>
          </a:prstGeom>
        </p:spPr>
      </p:pic>
      <p:sp>
        <p:nvSpPr>
          <p:cNvPr id="2" name="矩形 1"/>
          <p:cNvSpPr/>
          <p:nvPr/>
        </p:nvSpPr>
        <p:spPr>
          <a:xfrm>
            <a:off x="5601762" y="678450"/>
            <a:ext cx="9098280" cy="922020"/>
          </a:xfrm>
          <a:prstGeom prst="rect">
            <a:avLst/>
          </a:prstGeom>
        </p:spPr>
        <p:txBody>
          <a:bodyPr wrap="none">
            <a:spAutoFit/>
          </a:bodyPr>
          <a:lstStyle/>
          <a:p>
            <a:r>
              <a:rPr lang="zh-CN" altLang="en-US" sz="5400" dirty="0">
                <a:solidFill>
                  <a:schemeClr val="bg1"/>
                </a:solidFill>
              </a:rPr>
              <a:t>第九：</a:t>
            </a:r>
            <a:r>
              <a:rPr lang="en-US" altLang="zh-CN" sz="5400" dirty="0">
                <a:solidFill>
                  <a:schemeClr val="bg1"/>
                </a:solidFill>
              </a:rPr>
              <a:t>AI</a:t>
            </a:r>
            <a:r>
              <a:rPr lang="zh-CN" altLang="en-US" sz="5400" dirty="0">
                <a:solidFill>
                  <a:schemeClr val="bg1"/>
                </a:solidFill>
              </a:rPr>
              <a:t>赋能，更智慧的酒店</a:t>
            </a:r>
            <a:endParaRPr lang="zh-CN" altLang="en-US" sz="5400" dirty="0">
              <a:solidFill>
                <a:schemeClr val="bg1"/>
              </a:solidFill>
            </a:endParaRPr>
          </a:p>
        </p:txBody>
      </p:sp>
      <p:sp>
        <p:nvSpPr>
          <p:cNvPr id="22" name="object 7"/>
          <p:cNvSpPr/>
          <p:nvPr/>
        </p:nvSpPr>
        <p:spPr>
          <a:xfrm>
            <a:off x="9098645" y="4676396"/>
            <a:ext cx="5313439" cy="5233285"/>
          </a:xfrm>
          <a:prstGeom prst="rect">
            <a:avLst/>
          </a:prstGeom>
          <a:blipFill>
            <a:blip r:embed="rId4" cstate="print"/>
            <a:stretch>
              <a:fillRect/>
            </a:stretch>
          </a:blipFill>
        </p:spPr>
        <p:txBody>
          <a:bodyPr wrap="square" lIns="0" tIns="0" rIns="0" bIns="0" rtlCol="0"/>
          <a:lstStyle/>
          <a:p>
            <a:endParaRPr sz="2185"/>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253397" y="4369837"/>
            <a:ext cx="19809736" cy="8892734"/>
          </a:xfrm>
          <a:prstGeom prst="rect">
            <a:avLst/>
          </a:prstGeom>
          <a:blipFill>
            <a:blip r:embed="rId1" cstate="print"/>
            <a:stretch>
              <a:fillRect/>
            </a:stretch>
          </a:blipFill>
        </p:spPr>
        <p:txBody>
          <a:bodyPr wrap="square" lIns="0" tIns="0" rIns="0" bIns="0" rtlCol="0"/>
          <a:lstStyle/>
          <a:p>
            <a:endParaRPr sz="2185"/>
          </a:p>
        </p:txBody>
      </p:sp>
      <p:sp>
        <p:nvSpPr>
          <p:cNvPr id="3" name="object 3"/>
          <p:cNvSpPr/>
          <p:nvPr/>
        </p:nvSpPr>
        <p:spPr>
          <a:xfrm>
            <a:off x="11811916" y="6066190"/>
            <a:ext cx="5054816" cy="5207236"/>
          </a:xfrm>
          <a:prstGeom prst="rect">
            <a:avLst/>
          </a:prstGeom>
          <a:blipFill>
            <a:blip r:embed="rId2" cstate="print"/>
            <a:stretch>
              <a:fillRect/>
            </a:stretch>
          </a:blipFill>
        </p:spPr>
        <p:txBody>
          <a:bodyPr wrap="square" lIns="0" tIns="0" rIns="0" bIns="0" rtlCol="0"/>
          <a:lstStyle/>
          <a:p>
            <a:endParaRPr sz="2185"/>
          </a:p>
        </p:txBody>
      </p:sp>
      <p:sp>
        <p:nvSpPr>
          <p:cNvPr id="5" name="object 5"/>
          <p:cNvSpPr txBox="1"/>
          <p:nvPr/>
        </p:nvSpPr>
        <p:spPr>
          <a:xfrm>
            <a:off x="5748199" y="719321"/>
            <a:ext cx="16345816" cy="845774"/>
          </a:xfrm>
          <a:prstGeom prst="rect">
            <a:avLst/>
          </a:prstGeom>
        </p:spPr>
        <p:txBody>
          <a:bodyPr vert="horz" wrap="square" lIns="0" tIns="14634" rIns="0" bIns="0" rtlCol="0">
            <a:spAutoFit/>
          </a:bodyPr>
          <a:lstStyle/>
          <a:p>
            <a:pPr>
              <a:spcBef>
                <a:spcPts val="115"/>
              </a:spcBef>
            </a:pPr>
            <a:r>
              <a:rPr lang="zh-CN" altLang="en-US" sz="5400" dirty="0">
                <a:solidFill>
                  <a:schemeClr val="bg1"/>
                </a:solidFill>
              </a:rPr>
              <a:t>与小度深度合作</a:t>
            </a:r>
            <a:r>
              <a:rPr lang="en-US" altLang="zh-CN" sz="5400" dirty="0">
                <a:solidFill>
                  <a:schemeClr val="bg1"/>
                </a:solidFill>
              </a:rPr>
              <a:t>-</a:t>
            </a:r>
            <a:r>
              <a:rPr sz="5400" dirty="0" err="1">
                <a:solidFill>
                  <a:schemeClr val="bg1"/>
                </a:solidFill>
              </a:rPr>
              <a:t>懒人的福音</a:t>
            </a:r>
            <a:endParaRPr sz="5400" dirty="0">
              <a:solidFill>
                <a:schemeClr val="bg1"/>
              </a:solidFill>
            </a:endParaRPr>
          </a:p>
        </p:txBody>
      </p:sp>
      <p:sp>
        <p:nvSpPr>
          <p:cNvPr id="6" name="object 6"/>
          <p:cNvSpPr txBox="1"/>
          <p:nvPr/>
        </p:nvSpPr>
        <p:spPr>
          <a:xfrm>
            <a:off x="3478192" y="4779318"/>
            <a:ext cx="3460591" cy="383389"/>
          </a:xfrm>
          <a:prstGeom prst="rect">
            <a:avLst/>
          </a:prstGeom>
        </p:spPr>
        <p:txBody>
          <a:bodyPr vert="horz" wrap="square" lIns="0" tIns="19255" rIns="0" bIns="0" rtlCol="0">
            <a:spAutoFit/>
          </a:bodyPr>
          <a:lstStyle/>
          <a:p>
            <a:pPr marL="15240">
              <a:spcBef>
                <a:spcPts val="150"/>
              </a:spcBef>
            </a:pPr>
            <a:r>
              <a:rPr sz="2365" spc="327" dirty="0">
                <a:solidFill>
                  <a:srgbClr val="FFFFFF"/>
                </a:solidFill>
                <a:latin typeface="微软雅黑" panose="020B0503020204020204" charset="-122"/>
                <a:cs typeface="微软雅黑" panose="020B0503020204020204" charset="-122"/>
              </a:rPr>
              <a:t>从客房控制到客户服务</a:t>
            </a:r>
            <a:endParaRPr sz="2365">
              <a:latin typeface="微软雅黑" panose="020B0503020204020204" charset="-122"/>
              <a:cs typeface="微软雅黑" panose="020B0503020204020204" charset="-122"/>
            </a:endParaRPr>
          </a:p>
        </p:txBody>
      </p:sp>
      <p:sp>
        <p:nvSpPr>
          <p:cNvPr id="7" name="object 7"/>
          <p:cNvSpPr/>
          <p:nvPr/>
        </p:nvSpPr>
        <p:spPr>
          <a:xfrm>
            <a:off x="7168305" y="6080567"/>
            <a:ext cx="5313439" cy="5233285"/>
          </a:xfrm>
          <a:prstGeom prst="rect">
            <a:avLst/>
          </a:prstGeom>
          <a:blipFill>
            <a:blip r:embed="rId3" cstate="print"/>
            <a:stretch>
              <a:fillRect/>
            </a:stretch>
          </a:blipFill>
        </p:spPr>
        <p:txBody>
          <a:bodyPr wrap="square" lIns="0" tIns="0" rIns="0" bIns="0" rtlCol="0"/>
          <a:lstStyle/>
          <a:p>
            <a:endParaRPr sz="2185"/>
          </a:p>
        </p:txBody>
      </p:sp>
      <p:sp>
        <p:nvSpPr>
          <p:cNvPr id="8" name="object 8"/>
          <p:cNvSpPr/>
          <p:nvPr/>
        </p:nvSpPr>
        <p:spPr>
          <a:xfrm>
            <a:off x="16866735" y="8296514"/>
            <a:ext cx="2109388" cy="1119504"/>
          </a:xfrm>
          <a:prstGeom prst="rect">
            <a:avLst/>
          </a:prstGeom>
          <a:blipFill>
            <a:blip r:embed="rId4" cstate="print"/>
            <a:stretch>
              <a:fillRect/>
            </a:stretch>
          </a:blipFill>
        </p:spPr>
        <p:txBody>
          <a:bodyPr wrap="square" lIns="0" tIns="0" rIns="0" bIns="0" rtlCol="0"/>
          <a:lstStyle/>
          <a:p>
            <a:endParaRPr sz="2185"/>
          </a:p>
        </p:txBody>
      </p:sp>
      <p:sp>
        <p:nvSpPr>
          <p:cNvPr id="9" name="object 9"/>
          <p:cNvSpPr/>
          <p:nvPr/>
        </p:nvSpPr>
        <p:spPr>
          <a:xfrm>
            <a:off x="2654685" y="8813223"/>
            <a:ext cx="3724005" cy="1455713"/>
          </a:xfrm>
          <a:custGeom>
            <a:avLst/>
            <a:gdLst/>
            <a:ahLst/>
            <a:cxnLst/>
            <a:rect l="l" t="t" r="r" b="b"/>
            <a:pathLst>
              <a:path w="3070225" h="1200150">
                <a:moveTo>
                  <a:pt x="3069875" y="0"/>
                </a:moveTo>
                <a:lnTo>
                  <a:pt x="3032265" y="52899"/>
                </a:lnTo>
                <a:lnTo>
                  <a:pt x="2994531" y="97660"/>
                </a:lnTo>
                <a:lnTo>
                  <a:pt x="2956673" y="134282"/>
                </a:lnTo>
                <a:lnTo>
                  <a:pt x="2918689" y="162765"/>
                </a:lnTo>
                <a:lnTo>
                  <a:pt x="2880581" y="183110"/>
                </a:lnTo>
                <a:lnTo>
                  <a:pt x="2842347" y="195317"/>
                </a:lnTo>
                <a:lnTo>
                  <a:pt x="2803987" y="199386"/>
                </a:lnTo>
                <a:lnTo>
                  <a:pt x="171020" y="199386"/>
                </a:lnTo>
                <a:lnTo>
                  <a:pt x="125558" y="205495"/>
                </a:lnTo>
                <a:lnTo>
                  <a:pt x="84705" y="222737"/>
                </a:lnTo>
                <a:lnTo>
                  <a:pt x="50092" y="249479"/>
                </a:lnTo>
                <a:lnTo>
                  <a:pt x="23350" y="284092"/>
                </a:lnTo>
                <a:lnTo>
                  <a:pt x="6109" y="324945"/>
                </a:lnTo>
                <a:lnTo>
                  <a:pt x="0" y="370407"/>
                </a:lnTo>
                <a:lnTo>
                  <a:pt x="0" y="1028848"/>
                </a:lnTo>
                <a:lnTo>
                  <a:pt x="6109" y="1074315"/>
                </a:lnTo>
                <a:lnTo>
                  <a:pt x="23350" y="1115171"/>
                </a:lnTo>
                <a:lnTo>
                  <a:pt x="50092" y="1149785"/>
                </a:lnTo>
                <a:lnTo>
                  <a:pt x="84705" y="1176528"/>
                </a:lnTo>
                <a:lnTo>
                  <a:pt x="125558" y="1193770"/>
                </a:lnTo>
                <a:lnTo>
                  <a:pt x="171020" y="1199879"/>
                </a:lnTo>
                <a:lnTo>
                  <a:pt x="2898854" y="1199879"/>
                </a:lnTo>
                <a:lnTo>
                  <a:pt x="2944316" y="1193770"/>
                </a:lnTo>
                <a:lnTo>
                  <a:pt x="2985169" y="1176528"/>
                </a:lnTo>
                <a:lnTo>
                  <a:pt x="3019782" y="1149785"/>
                </a:lnTo>
                <a:lnTo>
                  <a:pt x="3046524" y="1115171"/>
                </a:lnTo>
                <a:lnTo>
                  <a:pt x="3063765" y="1074315"/>
                </a:lnTo>
                <a:lnTo>
                  <a:pt x="3069875" y="1028848"/>
                </a:lnTo>
                <a:lnTo>
                  <a:pt x="3069875" y="0"/>
                </a:lnTo>
                <a:close/>
              </a:path>
            </a:pathLst>
          </a:custGeom>
          <a:solidFill>
            <a:srgbClr val="00A2FE"/>
          </a:solidFill>
        </p:spPr>
        <p:txBody>
          <a:bodyPr wrap="square" lIns="0" tIns="0" rIns="0" bIns="0" rtlCol="0"/>
          <a:lstStyle/>
          <a:p>
            <a:endParaRPr sz="2185"/>
          </a:p>
        </p:txBody>
      </p:sp>
      <p:sp>
        <p:nvSpPr>
          <p:cNvPr id="10" name="object 10"/>
          <p:cNvSpPr txBox="1"/>
          <p:nvPr/>
        </p:nvSpPr>
        <p:spPr>
          <a:xfrm>
            <a:off x="3198919" y="9439923"/>
            <a:ext cx="2774326" cy="383389"/>
          </a:xfrm>
          <a:prstGeom prst="rect">
            <a:avLst/>
          </a:prstGeom>
        </p:spPr>
        <p:txBody>
          <a:bodyPr vert="horz" wrap="square" lIns="0" tIns="19255" rIns="0" bIns="0" rtlCol="0">
            <a:spAutoFit/>
          </a:bodyPr>
          <a:lstStyle/>
          <a:p>
            <a:pPr marL="15240">
              <a:spcBef>
                <a:spcPts val="150"/>
              </a:spcBef>
            </a:pPr>
            <a:r>
              <a:rPr sz="2365" spc="327" dirty="0">
                <a:solidFill>
                  <a:srgbClr val="FFFFFF"/>
                </a:solidFill>
                <a:latin typeface="微软雅黑" panose="020B0503020204020204" charset="-122"/>
                <a:cs typeface="微软雅黑" panose="020B0503020204020204" charset="-122"/>
              </a:rPr>
              <a:t>能听、会说、可看</a:t>
            </a:r>
            <a:endParaRPr sz="2365">
              <a:latin typeface="微软雅黑" panose="020B0503020204020204" charset="-122"/>
              <a:cs typeface="微软雅黑" panose="020B0503020204020204" charset="-122"/>
            </a:endParaRPr>
          </a:p>
        </p:txBody>
      </p:sp>
      <p:sp>
        <p:nvSpPr>
          <p:cNvPr id="11" name="object 11"/>
          <p:cNvSpPr/>
          <p:nvPr/>
        </p:nvSpPr>
        <p:spPr>
          <a:xfrm>
            <a:off x="16696419" y="5130374"/>
            <a:ext cx="4223106" cy="1650578"/>
          </a:xfrm>
          <a:custGeom>
            <a:avLst/>
            <a:gdLst/>
            <a:ahLst/>
            <a:cxnLst/>
            <a:rect l="l" t="t" r="r" b="b"/>
            <a:pathLst>
              <a:path w="3481705" h="1360804">
                <a:moveTo>
                  <a:pt x="3287543" y="0"/>
                </a:moveTo>
                <a:lnTo>
                  <a:pt x="193920" y="0"/>
                </a:lnTo>
                <a:lnTo>
                  <a:pt x="149450" y="5122"/>
                </a:lnTo>
                <a:lnTo>
                  <a:pt x="108631" y="19713"/>
                </a:lnTo>
                <a:lnTo>
                  <a:pt x="72625" y="42609"/>
                </a:lnTo>
                <a:lnTo>
                  <a:pt x="42596" y="72644"/>
                </a:lnTo>
                <a:lnTo>
                  <a:pt x="19707" y="108656"/>
                </a:lnTo>
                <a:lnTo>
                  <a:pt x="5120" y="149480"/>
                </a:lnTo>
                <a:lnTo>
                  <a:pt x="0" y="193952"/>
                </a:lnTo>
                <a:lnTo>
                  <a:pt x="0" y="1360743"/>
                </a:lnTo>
                <a:lnTo>
                  <a:pt x="37282" y="1307749"/>
                </a:lnTo>
                <a:lnTo>
                  <a:pt x="74681" y="1261819"/>
                </a:lnTo>
                <a:lnTo>
                  <a:pt x="112196" y="1222955"/>
                </a:lnTo>
                <a:lnTo>
                  <a:pt x="149825" y="1191157"/>
                </a:lnTo>
                <a:lnTo>
                  <a:pt x="187566" y="1166424"/>
                </a:lnTo>
                <a:lnTo>
                  <a:pt x="225420" y="1148758"/>
                </a:lnTo>
                <a:lnTo>
                  <a:pt x="263383" y="1138158"/>
                </a:lnTo>
                <a:lnTo>
                  <a:pt x="301456" y="1134625"/>
                </a:lnTo>
                <a:lnTo>
                  <a:pt x="3287543" y="1134625"/>
                </a:lnTo>
                <a:lnTo>
                  <a:pt x="3331980" y="1129502"/>
                </a:lnTo>
                <a:lnTo>
                  <a:pt x="3372787" y="1114911"/>
                </a:lnTo>
                <a:lnTo>
                  <a:pt x="3408794" y="1092016"/>
                </a:lnTo>
                <a:lnTo>
                  <a:pt x="3438835" y="1061980"/>
                </a:lnTo>
                <a:lnTo>
                  <a:pt x="3461739" y="1025968"/>
                </a:lnTo>
                <a:lnTo>
                  <a:pt x="3476338" y="985144"/>
                </a:lnTo>
                <a:lnTo>
                  <a:pt x="3481464" y="940672"/>
                </a:lnTo>
                <a:lnTo>
                  <a:pt x="3481464" y="193952"/>
                </a:lnTo>
                <a:lnTo>
                  <a:pt x="3476338" y="149480"/>
                </a:lnTo>
                <a:lnTo>
                  <a:pt x="3461739" y="108656"/>
                </a:lnTo>
                <a:lnTo>
                  <a:pt x="3438835" y="72644"/>
                </a:lnTo>
                <a:lnTo>
                  <a:pt x="3408794" y="42609"/>
                </a:lnTo>
                <a:lnTo>
                  <a:pt x="3372787" y="19713"/>
                </a:lnTo>
                <a:lnTo>
                  <a:pt x="3331980" y="5122"/>
                </a:lnTo>
                <a:lnTo>
                  <a:pt x="3287543" y="0"/>
                </a:lnTo>
                <a:close/>
              </a:path>
            </a:pathLst>
          </a:custGeom>
          <a:solidFill>
            <a:srgbClr val="00A2FE"/>
          </a:solidFill>
        </p:spPr>
        <p:txBody>
          <a:bodyPr wrap="square" lIns="0" tIns="0" rIns="0" bIns="0" rtlCol="0"/>
          <a:lstStyle/>
          <a:p>
            <a:endParaRPr sz="2185"/>
          </a:p>
        </p:txBody>
      </p:sp>
      <p:sp>
        <p:nvSpPr>
          <p:cNvPr id="12" name="object 12"/>
          <p:cNvSpPr txBox="1"/>
          <p:nvPr/>
        </p:nvSpPr>
        <p:spPr>
          <a:xfrm>
            <a:off x="17150937" y="5379800"/>
            <a:ext cx="3517587" cy="780491"/>
          </a:xfrm>
          <a:prstGeom prst="rect">
            <a:avLst/>
          </a:prstGeom>
        </p:spPr>
        <p:txBody>
          <a:bodyPr vert="horz" wrap="square" lIns="0" tIns="13864" rIns="0" bIns="0" rtlCol="0">
            <a:spAutoFit/>
          </a:bodyPr>
          <a:lstStyle/>
          <a:p>
            <a:pPr marL="15240" marR="6350">
              <a:lnSpc>
                <a:spcPct val="109000"/>
              </a:lnSpc>
              <a:spcBef>
                <a:spcPts val="110"/>
              </a:spcBef>
            </a:pPr>
            <a:r>
              <a:rPr sz="2365" spc="327" dirty="0" err="1">
                <a:solidFill>
                  <a:srgbClr val="FFFFFF"/>
                </a:solidFill>
                <a:latin typeface="微软雅黑" panose="020B0503020204020204" charset="-122"/>
                <a:cs typeface="微软雅黑" panose="020B0503020204020204" charset="-122"/>
              </a:rPr>
              <a:t>足不出户、便捷</a:t>
            </a:r>
            <a:r>
              <a:rPr lang="zh-CN" altLang="en-US" sz="2365" spc="327" dirty="0">
                <a:solidFill>
                  <a:srgbClr val="FFFFFF"/>
                </a:solidFill>
                <a:latin typeface="微软雅黑" panose="020B0503020204020204" charset="-122"/>
                <a:cs typeface="微软雅黑" panose="020B0503020204020204" charset="-122"/>
              </a:rPr>
              <a:t>通话</a:t>
            </a:r>
            <a:r>
              <a:rPr sz="2365" spc="18" dirty="0">
                <a:solidFill>
                  <a:srgbClr val="FFFFFF"/>
                </a:solidFill>
                <a:latin typeface="微软雅黑" panose="020B0503020204020204" charset="-122"/>
                <a:cs typeface="微软雅黑" panose="020B0503020204020204" charset="-122"/>
              </a:rPr>
              <a:t>、 </a:t>
            </a:r>
            <a:r>
              <a:rPr sz="2365" spc="327" dirty="0">
                <a:solidFill>
                  <a:srgbClr val="FFFFFF"/>
                </a:solidFill>
                <a:latin typeface="微软雅黑" panose="020B0503020204020204" charset="-122"/>
                <a:cs typeface="微软雅黑" panose="020B0503020204020204" charset="-122"/>
              </a:rPr>
              <a:t>开口既得</a:t>
            </a:r>
            <a:endParaRPr sz="2365" dirty="0">
              <a:latin typeface="微软雅黑" panose="020B0503020204020204" charset="-122"/>
              <a:cs typeface="微软雅黑" panose="020B0503020204020204" charset="-122"/>
            </a:endParaRPr>
          </a:p>
        </p:txBody>
      </p:sp>
      <p:sp>
        <p:nvSpPr>
          <p:cNvPr id="13" name="object 13"/>
          <p:cNvSpPr/>
          <p:nvPr/>
        </p:nvSpPr>
        <p:spPr>
          <a:xfrm>
            <a:off x="17414383" y="10277282"/>
            <a:ext cx="4559692" cy="1782285"/>
          </a:xfrm>
          <a:custGeom>
            <a:avLst/>
            <a:gdLst/>
            <a:ahLst/>
            <a:cxnLst/>
            <a:rect l="l" t="t" r="r" b="b"/>
            <a:pathLst>
              <a:path w="3759200" h="1469390">
                <a:moveTo>
                  <a:pt x="0" y="0"/>
                </a:moveTo>
                <a:lnTo>
                  <a:pt x="0" y="1259825"/>
                </a:lnTo>
                <a:lnTo>
                  <a:pt x="5534" y="1307840"/>
                </a:lnTo>
                <a:lnTo>
                  <a:pt x="21295" y="1351918"/>
                </a:lnTo>
                <a:lnTo>
                  <a:pt x="46025" y="1390802"/>
                </a:lnTo>
                <a:lnTo>
                  <a:pt x="78462" y="1423234"/>
                </a:lnTo>
                <a:lnTo>
                  <a:pt x="117347" y="1447956"/>
                </a:lnTo>
                <a:lnTo>
                  <a:pt x="161418" y="1463711"/>
                </a:lnTo>
                <a:lnTo>
                  <a:pt x="209417" y="1469243"/>
                </a:lnTo>
                <a:lnTo>
                  <a:pt x="3549630" y="1469243"/>
                </a:lnTo>
                <a:lnTo>
                  <a:pt x="3597661" y="1463711"/>
                </a:lnTo>
                <a:lnTo>
                  <a:pt x="3641746" y="1447956"/>
                </a:lnTo>
                <a:lnTo>
                  <a:pt x="3680629" y="1423234"/>
                </a:lnTo>
                <a:lnTo>
                  <a:pt x="3713055" y="1390802"/>
                </a:lnTo>
                <a:lnTo>
                  <a:pt x="3737770" y="1351918"/>
                </a:lnTo>
                <a:lnTo>
                  <a:pt x="3753519" y="1307840"/>
                </a:lnTo>
                <a:lnTo>
                  <a:pt x="3759047" y="1259825"/>
                </a:lnTo>
                <a:lnTo>
                  <a:pt x="3759047" y="453567"/>
                </a:lnTo>
                <a:lnTo>
                  <a:pt x="3753519" y="405548"/>
                </a:lnTo>
                <a:lnTo>
                  <a:pt x="3737770" y="361469"/>
                </a:lnTo>
                <a:lnTo>
                  <a:pt x="3713055" y="322585"/>
                </a:lnTo>
                <a:lnTo>
                  <a:pt x="3680629" y="290155"/>
                </a:lnTo>
                <a:lnTo>
                  <a:pt x="3641746" y="265434"/>
                </a:lnTo>
                <a:lnTo>
                  <a:pt x="3597661" y="249680"/>
                </a:lnTo>
                <a:lnTo>
                  <a:pt x="3549630" y="244149"/>
                </a:lnTo>
                <a:lnTo>
                  <a:pt x="325644" y="244149"/>
                </a:lnTo>
                <a:lnTo>
                  <a:pt x="289081" y="241135"/>
                </a:lnTo>
                <a:lnTo>
                  <a:pt x="216250" y="217020"/>
                </a:lnTo>
                <a:lnTo>
                  <a:pt x="179980" y="195920"/>
                </a:lnTo>
                <a:lnTo>
                  <a:pt x="143803" y="168791"/>
                </a:lnTo>
                <a:lnTo>
                  <a:pt x="107718" y="135635"/>
                </a:lnTo>
                <a:lnTo>
                  <a:pt x="71723" y="96451"/>
                </a:lnTo>
                <a:lnTo>
                  <a:pt x="35818" y="51239"/>
                </a:lnTo>
                <a:lnTo>
                  <a:pt x="0" y="0"/>
                </a:lnTo>
                <a:close/>
              </a:path>
            </a:pathLst>
          </a:custGeom>
          <a:solidFill>
            <a:srgbClr val="00A2FE"/>
          </a:solidFill>
        </p:spPr>
        <p:txBody>
          <a:bodyPr wrap="square" lIns="0" tIns="0" rIns="0" bIns="0" rtlCol="0"/>
          <a:lstStyle/>
          <a:p>
            <a:endParaRPr sz="2185"/>
          </a:p>
        </p:txBody>
      </p:sp>
      <p:sp>
        <p:nvSpPr>
          <p:cNvPr id="14" name="object 14"/>
          <p:cNvSpPr txBox="1"/>
          <p:nvPr/>
        </p:nvSpPr>
        <p:spPr>
          <a:xfrm>
            <a:off x="17916908" y="11079821"/>
            <a:ext cx="3460591" cy="383389"/>
          </a:xfrm>
          <a:prstGeom prst="rect">
            <a:avLst/>
          </a:prstGeom>
        </p:spPr>
        <p:txBody>
          <a:bodyPr vert="horz" wrap="square" lIns="0" tIns="19255" rIns="0" bIns="0" rtlCol="0">
            <a:spAutoFit/>
          </a:bodyPr>
          <a:lstStyle/>
          <a:p>
            <a:pPr marL="15240">
              <a:spcBef>
                <a:spcPts val="150"/>
              </a:spcBef>
            </a:pPr>
            <a:r>
              <a:rPr sz="2365" spc="327" dirty="0">
                <a:solidFill>
                  <a:srgbClr val="FFFFFF"/>
                </a:solidFill>
                <a:latin typeface="微软雅黑" panose="020B0503020204020204" charset="-122"/>
                <a:cs typeface="微软雅黑" panose="020B0503020204020204" charset="-122"/>
              </a:rPr>
              <a:t>从影音播放到生活助手</a:t>
            </a:r>
            <a:endParaRPr sz="2365">
              <a:latin typeface="微软雅黑" panose="020B0503020204020204" charset="-122"/>
              <a:cs typeface="微软雅黑" panose="020B0503020204020204" charset="-122"/>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5"/>
          <p:cNvSpPr txBox="1"/>
          <p:nvPr/>
        </p:nvSpPr>
        <p:spPr>
          <a:xfrm>
            <a:off x="5748199" y="719321"/>
            <a:ext cx="16345816" cy="845774"/>
          </a:xfrm>
          <a:prstGeom prst="rect">
            <a:avLst/>
          </a:prstGeom>
        </p:spPr>
        <p:txBody>
          <a:bodyPr vert="horz" wrap="square" lIns="0" tIns="14634" rIns="0" bIns="0" rtlCol="0">
            <a:spAutoFit/>
          </a:bodyPr>
          <a:lstStyle/>
          <a:p>
            <a:pPr>
              <a:spcBef>
                <a:spcPts val="115"/>
              </a:spcBef>
            </a:pPr>
            <a:r>
              <a:rPr lang="zh-CN" altLang="en-US" sz="5400" dirty="0">
                <a:solidFill>
                  <a:schemeClr val="bg1"/>
                </a:solidFill>
              </a:rPr>
              <a:t>无接触服务</a:t>
            </a:r>
            <a:r>
              <a:rPr lang="en-US" altLang="zh-CN" sz="5400" dirty="0">
                <a:solidFill>
                  <a:schemeClr val="bg1"/>
                </a:solidFill>
              </a:rPr>
              <a:t>-</a:t>
            </a:r>
            <a:r>
              <a:rPr lang="zh-CN" altLang="en-US" sz="5400" dirty="0">
                <a:solidFill>
                  <a:schemeClr val="bg1"/>
                </a:solidFill>
              </a:rPr>
              <a:t>与云迹服务机器人深度合作</a:t>
            </a:r>
            <a:endParaRPr sz="5400" dirty="0">
              <a:solidFill>
                <a:schemeClr val="bg1"/>
              </a:solidFill>
            </a:endParaRPr>
          </a:p>
        </p:txBody>
      </p:sp>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738542" y="3618434"/>
            <a:ext cx="12161490" cy="7920880"/>
          </a:xfrm>
          <a:prstGeom prst="rect">
            <a:avLst/>
          </a:prstGeom>
        </p:spPr>
      </p:pic>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93194" y="3618434"/>
            <a:ext cx="5560811" cy="7704856"/>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6183" name="直接连接符 55"/>
          <p:cNvSpPr/>
          <p:nvPr/>
        </p:nvSpPr>
        <p:spPr>
          <a:xfrm flipH="1">
            <a:off x="2019666" y="6487351"/>
            <a:ext cx="1040765" cy="635"/>
          </a:xfrm>
          <a:prstGeom prst="line">
            <a:avLst/>
          </a:prstGeom>
          <a:ln w="19050" cap="flat" cmpd="sng">
            <a:solidFill>
              <a:srgbClr val="59D3FF"/>
            </a:solidFill>
            <a:prstDash val="dash"/>
            <a:bevel/>
            <a:headEnd type="none" w="med" len="med"/>
            <a:tailEnd type="none" w="med" len="med"/>
          </a:ln>
        </p:spPr>
      </p:sp>
      <p:sp>
        <p:nvSpPr>
          <p:cNvPr id="6180" name="直接连接符 61"/>
          <p:cNvSpPr/>
          <p:nvPr/>
        </p:nvSpPr>
        <p:spPr>
          <a:xfrm>
            <a:off x="16935024" y="8723186"/>
            <a:ext cx="3660140" cy="635"/>
          </a:xfrm>
          <a:prstGeom prst="line">
            <a:avLst/>
          </a:prstGeom>
          <a:ln w="19050" cap="flat" cmpd="sng">
            <a:solidFill>
              <a:srgbClr val="1C2B38"/>
            </a:solidFill>
            <a:prstDash val="dash"/>
            <a:bevel/>
            <a:headEnd type="none" w="med" len="med"/>
            <a:tailEnd type="none" w="med" len="med"/>
          </a:ln>
        </p:spPr>
      </p:sp>
      <p:sp>
        <p:nvSpPr>
          <p:cNvPr id="12" name="文本框 12"/>
          <p:cNvSpPr txBox="1"/>
          <p:nvPr/>
        </p:nvSpPr>
        <p:spPr>
          <a:xfrm>
            <a:off x="1137252" y="7021356"/>
            <a:ext cx="3056825" cy="660181"/>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一键退房</a:t>
            </a:r>
            <a:endParaRPr lang="en-US" altLang="zh-CN"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grpSp>
        <p:nvGrpSpPr>
          <p:cNvPr id="6162" name="组合 3"/>
          <p:cNvGrpSpPr/>
          <p:nvPr/>
        </p:nvGrpSpPr>
        <p:grpSpPr>
          <a:xfrm>
            <a:off x="1119694" y="5989609"/>
            <a:ext cx="2926079" cy="996951"/>
            <a:chOff x="-127083" y="29138"/>
            <a:chExt cx="1096930" cy="373596"/>
          </a:xfrm>
        </p:grpSpPr>
        <p:sp>
          <p:nvSpPr>
            <p:cNvPr id="6163" name="Rectangle 8"/>
            <p:cNvSpPr/>
            <p:nvPr/>
          </p:nvSpPr>
          <p:spPr>
            <a:xfrm>
              <a:off x="-120894" y="29138"/>
              <a:ext cx="1090741" cy="373596"/>
            </a:xfrm>
            <a:prstGeom prst="rect">
              <a:avLst/>
            </a:prstGeom>
            <a:solidFill>
              <a:srgbClr val="59D3FF"/>
            </a:solidFill>
            <a:ln w="9525">
              <a:noFill/>
            </a:ln>
          </p:spPr>
          <p:txBody>
            <a:bodyPr vert="horz" wrap="square" anchor="t"/>
            <a:lstStyle/>
            <a:p>
              <a:endParaRPr sz="48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6164" name="TextBox 4107"/>
            <p:cNvSpPr/>
            <p:nvPr/>
          </p:nvSpPr>
          <p:spPr>
            <a:xfrm>
              <a:off x="-127083" y="94946"/>
              <a:ext cx="761504" cy="242205"/>
            </a:xfrm>
            <a:prstGeom prst="rect">
              <a:avLst/>
            </a:prstGeom>
            <a:noFill/>
            <a:ln w="9525">
              <a:noFill/>
            </a:ln>
          </p:spPr>
          <p:txBody>
            <a:bodyPr wrap="none">
              <a:spAutoFit/>
            </a:bodyPr>
            <a:lstStyle/>
            <a:p>
              <a:r>
                <a:rPr lang="zh-CN" altLang="en-US" sz="3600" dirty="0">
                  <a:solidFill>
                    <a:schemeClr val="tx1">
                      <a:lumMod val="75000"/>
                      <a:lumOff val="25000"/>
                    </a:schemeClr>
                  </a:solidFill>
                  <a:latin typeface="Arial Unicode MS" panose="020B0604020202020204" charset="-122"/>
                  <a:ea typeface="Arial Unicode MS" panose="020B0604020202020204" charset="-122"/>
                  <a:sym typeface="Arial Unicode MS" panose="020B0604020202020204" charset="-122"/>
                </a:rPr>
                <a:t>手机退房</a:t>
              </a:r>
              <a:endParaRPr lang="zh-CN" altLang="en-US" sz="3600" dirty="0">
                <a:solidFill>
                  <a:schemeClr val="tx1">
                    <a:lumMod val="75000"/>
                    <a:lumOff val="25000"/>
                  </a:schemeClr>
                </a:solidFill>
                <a:latin typeface="Arial Unicode MS" panose="020B0604020202020204" charset="-122"/>
                <a:ea typeface="Arial Unicode MS" panose="020B0604020202020204" charset="-122"/>
                <a:sym typeface="Arial Unicode MS" panose="020B0604020202020204" charset="-122"/>
              </a:endParaRPr>
            </a:p>
          </p:txBody>
        </p:sp>
      </p:grpSp>
      <p:grpSp>
        <p:nvGrpSpPr>
          <p:cNvPr id="6168" name="组合 4"/>
          <p:cNvGrpSpPr/>
          <p:nvPr/>
        </p:nvGrpSpPr>
        <p:grpSpPr>
          <a:xfrm>
            <a:off x="19609618" y="8047546"/>
            <a:ext cx="2902885" cy="993776"/>
            <a:chOff x="1239377" y="-10170"/>
            <a:chExt cx="1210178" cy="373691"/>
          </a:xfrm>
        </p:grpSpPr>
        <p:sp>
          <p:nvSpPr>
            <p:cNvPr id="6169" name="Rectangle 9"/>
            <p:cNvSpPr/>
            <p:nvPr/>
          </p:nvSpPr>
          <p:spPr>
            <a:xfrm>
              <a:off x="1239377" y="-10170"/>
              <a:ext cx="1143112" cy="373691"/>
            </a:xfrm>
            <a:prstGeom prst="rect">
              <a:avLst/>
            </a:prstGeom>
            <a:solidFill>
              <a:srgbClr val="1C2B38"/>
            </a:solidFill>
            <a:ln w="9525">
              <a:noFill/>
            </a:ln>
          </p:spPr>
          <p:txBody>
            <a:bodyPr vert="horz" wrap="square" anchor="t"/>
            <a:lstStyle/>
            <a:p>
              <a:endParaRPr sz="4800">
                <a:solidFill>
                  <a:srgbClr val="000000"/>
                </a:solidFill>
                <a:latin typeface="Calibri" panose="020F0502020204030204" charset="0"/>
                <a:ea typeface="宋体" panose="02010600030101010101" pitchFamily="2" charset="-122"/>
                <a:sym typeface="宋体" panose="02010600030101010101" pitchFamily="2" charset="-122"/>
              </a:endParaRPr>
            </a:p>
          </p:txBody>
        </p:sp>
        <p:sp>
          <p:nvSpPr>
            <p:cNvPr id="6170" name="TextBox 80"/>
            <p:cNvSpPr/>
            <p:nvPr/>
          </p:nvSpPr>
          <p:spPr>
            <a:xfrm>
              <a:off x="1328820" y="1617"/>
              <a:ext cx="1120735" cy="242600"/>
            </a:xfrm>
            <a:prstGeom prst="rect">
              <a:avLst/>
            </a:prstGeom>
            <a:noFill/>
            <a:ln w="9525">
              <a:noFill/>
            </a:ln>
          </p:spPr>
          <p:txBody>
            <a:bodyPr wrap="square">
              <a:spAutoFit/>
            </a:bodyPr>
            <a:lstStyle/>
            <a:p>
              <a:r>
                <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rPr>
                <a:t>自助退房</a:t>
              </a:r>
              <a:endParaRPr lang="zh-CN" altLang="en-US" sz="3600" dirty="0">
                <a:solidFill>
                  <a:schemeClr val="bg1"/>
                </a:solidFill>
                <a:latin typeface="Arial Unicode MS" panose="020B0604020202020204" charset="-122"/>
                <a:ea typeface="Arial Unicode MS" panose="020B0604020202020204" charset="-122"/>
                <a:sym typeface="Arial Unicode MS" panose="020B0604020202020204" charset="-122"/>
              </a:endParaRPr>
            </a:p>
          </p:txBody>
        </p:sp>
      </p:grpSp>
      <p:sp>
        <p:nvSpPr>
          <p:cNvPr id="6186" name="直接连接符 59"/>
          <p:cNvSpPr/>
          <p:nvPr/>
        </p:nvSpPr>
        <p:spPr>
          <a:xfrm flipH="1" flipV="1">
            <a:off x="16188264" y="7371906"/>
            <a:ext cx="746760" cy="1351280"/>
          </a:xfrm>
          <a:prstGeom prst="line">
            <a:avLst/>
          </a:prstGeom>
          <a:ln w="19050" cap="flat" cmpd="sng">
            <a:solidFill>
              <a:srgbClr val="1C2B38"/>
            </a:solidFill>
            <a:prstDash val="dash"/>
            <a:bevel/>
            <a:headEnd type="none" w="med" len="med"/>
            <a:tailEnd type="none" w="med" len="med"/>
          </a:ln>
        </p:spPr>
      </p:sp>
      <p:sp>
        <p:nvSpPr>
          <p:cNvPr id="25" name="文本框 12"/>
          <p:cNvSpPr txBox="1"/>
          <p:nvPr/>
        </p:nvSpPr>
        <p:spPr>
          <a:xfrm>
            <a:off x="19337947" y="9426896"/>
            <a:ext cx="3660775" cy="660181"/>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账单打印</a:t>
            </a:r>
            <a:endPar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2" name="矩形 1"/>
          <p:cNvSpPr/>
          <p:nvPr/>
        </p:nvSpPr>
        <p:spPr>
          <a:xfrm>
            <a:off x="5646786" y="660163"/>
            <a:ext cx="14584680" cy="922020"/>
          </a:xfrm>
          <a:prstGeom prst="rect">
            <a:avLst/>
          </a:prstGeom>
        </p:spPr>
        <p:txBody>
          <a:bodyPr wrap="none">
            <a:spAutoFit/>
          </a:bodyPr>
          <a:lstStyle/>
          <a:p>
            <a:r>
              <a:rPr lang="zh-CN" altLang="en-US" sz="5400" dirty="0">
                <a:solidFill>
                  <a:schemeClr val="bg1"/>
                </a:solidFill>
              </a:rPr>
              <a:t>第十：快速退房</a:t>
            </a:r>
            <a:r>
              <a:rPr lang="en-US" altLang="zh-CN" sz="5400" dirty="0">
                <a:solidFill>
                  <a:schemeClr val="bg1"/>
                </a:solidFill>
              </a:rPr>
              <a:t>--</a:t>
            </a:r>
            <a:r>
              <a:rPr lang="zh-CN" altLang="en-US" sz="5400" dirty="0">
                <a:solidFill>
                  <a:schemeClr val="bg1"/>
                </a:solidFill>
              </a:rPr>
              <a:t>离开是为了再见，完美的背影</a:t>
            </a:r>
            <a:endParaRPr lang="zh-CN" altLang="en-US" sz="5400" dirty="0">
              <a:solidFill>
                <a:schemeClr val="bg1"/>
              </a:solidFill>
            </a:endParaRPr>
          </a:p>
        </p:txBody>
      </p:sp>
      <p:pic>
        <p:nvPicPr>
          <p:cNvPr id="16" name="图片 15"/>
          <p:cNvPicPr>
            <a:picLocks noChangeAspect="1"/>
          </p:cNvPicPr>
          <p:nvPr/>
        </p:nvPicPr>
        <p:blipFill rotWithShape="1">
          <a:blip r:embed="rId1">
            <a:extLst>
              <a:ext uri="{28A0092B-C50C-407E-A947-70E740481C1C}">
                <a14:useLocalDpi xmlns:a14="http://schemas.microsoft.com/office/drawing/2010/main" val="0"/>
              </a:ext>
            </a:extLst>
          </a:blip>
          <a:srcRect r="29032"/>
          <a:stretch>
            <a:fillRect/>
          </a:stretch>
        </p:blipFill>
        <p:spPr>
          <a:xfrm>
            <a:off x="8019516" y="2754338"/>
            <a:ext cx="9721080" cy="8921452"/>
          </a:xfrm>
          <a:prstGeom prst="rect">
            <a:avLst/>
          </a:prstGeom>
        </p:spPr>
      </p:pic>
      <p:pic>
        <p:nvPicPr>
          <p:cNvPr id="17" name="Picture 2"/>
          <p:cNvPicPr>
            <a:picLocks noChangeAspect="1" noChangeArrowheads="1"/>
          </p:cNvPicPr>
          <p:nvPr/>
        </p:nvPicPr>
        <p:blipFill>
          <a:blip r:embed="rId2"/>
          <a:srcRect/>
          <a:stretch>
            <a:fillRect/>
          </a:stretch>
        </p:blipFill>
        <p:spPr bwMode="auto">
          <a:xfrm>
            <a:off x="4161629" y="4904743"/>
            <a:ext cx="3643338" cy="2776794"/>
          </a:xfrm>
          <a:prstGeom prst="rect">
            <a:avLst/>
          </a:prstGeom>
          <a:noFill/>
          <a:ln w="9525">
            <a:noFill/>
            <a:miter lim="800000"/>
            <a:headEnd/>
            <a:tailEnd/>
          </a:ln>
          <a:effectLst/>
        </p:spPr>
      </p:pic>
      <p:pic>
        <p:nvPicPr>
          <p:cNvPr id="18" name="Picture 3"/>
          <p:cNvPicPr>
            <a:picLocks noChangeAspect="1" noChangeArrowheads="1"/>
          </p:cNvPicPr>
          <p:nvPr/>
        </p:nvPicPr>
        <p:blipFill>
          <a:blip r:embed="rId3"/>
          <a:srcRect/>
          <a:stretch>
            <a:fillRect/>
          </a:stretch>
        </p:blipFill>
        <p:spPr bwMode="auto">
          <a:xfrm>
            <a:off x="18081916" y="3554699"/>
            <a:ext cx="4071966" cy="2786083"/>
          </a:xfrm>
          <a:prstGeom prst="rect">
            <a:avLst/>
          </a:prstGeom>
          <a:noFill/>
          <a:ln w="9525">
            <a:noFill/>
            <a:miter lim="800000"/>
            <a:headEnd/>
            <a:tailEnd/>
          </a:ln>
          <a:effec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2201461" y="8090016"/>
            <a:ext cx="2846898" cy="2814950"/>
          </a:xfrm>
          <a:prstGeom prst="ellipse">
            <a:avLst/>
          </a:prstGeom>
          <a:ln w="190500" cap="rnd">
            <a:solidFill>
              <a:srgbClr val="FFFFFF"/>
            </a:solidFill>
            <a:prstDash val="solid"/>
          </a:ln>
          <a:effectLst>
            <a:outerShdw blurRad="241300" sx="102000" sy="102000" algn="ctr" rotWithShape="0">
              <a:prstClr val="black">
                <a:alpha val="40000"/>
              </a:prstClr>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5" name="图片 4"/>
          <p:cNvPicPr>
            <a:picLocks noChangeAspect="1"/>
          </p:cNvPicPr>
          <p:nvPr/>
        </p:nvPicPr>
        <p:blipFill>
          <a:blip r:embed="rId2"/>
          <a:stretch>
            <a:fillRect/>
          </a:stretch>
        </p:blipFill>
        <p:spPr>
          <a:xfrm>
            <a:off x="8625844" y="4531191"/>
            <a:ext cx="2827591" cy="2880320"/>
          </a:xfrm>
          <a:prstGeom prst="ellipse">
            <a:avLst/>
          </a:prstGeom>
          <a:ln w="190500" cap="rnd">
            <a:solidFill>
              <a:srgbClr val="FFFFFF"/>
            </a:solidFill>
            <a:prstDash val="solid"/>
          </a:ln>
          <a:effectLst>
            <a:outerShdw blurRad="482600" sx="102000" sy="102000" algn="ctr" rotWithShape="0">
              <a:prstClr val="black">
                <a:alpha val="40000"/>
              </a:prstClr>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6" name="图片 5"/>
          <p:cNvPicPr>
            <a:picLocks noChangeAspect="1"/>
          </p:cNvPicPr>
          <p:nvPr/>
        </p:nvPicPr>
        <p:blipFill>
          <a:blip r:embed="rId3"/>
          <a:stretch>
            <a:fillRect/>
          </a:stretch>
        </p:blipFill>
        <p:spPr>
          <a:xfrm>
            <a:off x="12275461" y="4565395"/>
            <a:ext cx="2952328" cy="2880881"/>
          </a:xfrm>
          <a:prstGeom prst="ellipse">
            <a:avLst/>
          </a:prstGeom>
          <a:ln w="190500" cap="rnd">
            <a:solidFill>
              <a:srgbClr val="FFFFFF"/>
            </a:solidFill>
            <a:prstDash val="solid"/>
          </a:ln>
          <a:effectLst>
            <a:outerShdw blurRad="482600" sx="102000" sy="102000" algn="ctr" rotWithShape="0">
              <a:prstClr val="black">
                <a:alpha val="40000"/>
              </a:prstClr>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7" name="图片 6"/>
          <p:cNvPicPr>
            <a:picLocks noChangeAspect="1"/>
          </p:cNvPicPr>
          <p:nvPr/>
        </p:nvPicPr>
        <p:blipFill>
          <a:blip r:embed="rId4"/>
          <a:stretch>
            <a:fillRect/>
          </a:stretch>
        </p:blipFill>
        <p:spPr>
          <a:xfrm>
            <a:off x="16419130" y="4781453"/>
            <a:ext cx="2952328" cy="2937904"/>
          </a:xfrm>
          <a:prstGeom prst="ellipse">
            <a:avLst/>
          </a:prstGeom>
          <a:ln w="190500" cap="rnd">
            <a:solidFill>
              <a:srgbClr val="FFFFFF"/>
            </a:solidFill>
            <a:prstDash val="solid"/>
          </a:ln>
          <a:effectLst>
            <a:outerShdw blurRad="482600" sx="102000" sy="102000" algn="ctr" rotWithShape="0">
              <a:prstClr val="black">
                <a:alpha val="40000"/>
              </a:prstClr>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图片 7"/>
          <p:cNvPicPr>
            <a:picLocks noChangeAspect="1"/>
          </p:cNvPicPr>
          <p:nvPr/>
        </p:nvPicPr>
        <p:blipFill>
          <a:blip r:embed="rId5"/>
          <a:stretch>
            <a:fillRect/>
          </a:stretch>
        </p:blipFill>
        <p:spPr>
          <a:xfrm>
            <a:off x="4199906" y="4625528"/>
            <a:ext cx="2973487" cy="2885514"/>
          </a:xfrm>
          <a:prstGeom prst="ellipse">
            <a:avLst/>
          </a:prstGeom>
          <a:ln w="190500" cap="rnd">
            <a:solidFill>
              <a:srgbClr val="FFFFFF"/>
            </a:solidFill>
            <a:prstDash val="solid"/>
          </a:ln>
          <a:effectLst>
            <a:outerShdw blurRad="482600" sx="102000" sy="102000" algn="ctr" rotWithShape="0">
              <a:prstClr val="black">
                <a:alpha val="40000"/>
              </a:prstClr>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9" name="图片 8"/>
          <p:cNvPicPr>
            <a:picLocks noChangeAspect="1"/>
          </p:cNvPicPr>
          <p:nvPr/>
        </p:nvPicPr>
        <p:blipFill>
          <a:blip r:embed="rId6"/>
          <a:stretch>
            <a:fillRect/>
          </a:stretch>
        </p:blipFill>
        <p:spPr>
          <a:xfrm>
            <a:off x="18585527" y="8433115"/>
            <a:ext cx="2559334" cy="2530578"/>
          </a:xfrm>
          <a:prstGeom prst="ellipse">
            <a:avLst/>
          </a:prstGeom>
          <a:ln w="190500" cap="rnd">
            <a:solidFill>
              <a:srgbClr val="FFFFFF"/>
            </a:solidFill>
            <a:prstDash val="solid"/>
          </a:ln>
          <a:effectLst>
            <a:outerShdw blurRad="482600" sx="102000" sy="102000" algn="ctr" rotWithShape="0">
              <a:prstClr val="black">
                <a:alpha val="40000"/>
              </a:prstClr>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641" name="文本框 640"/>
          <p:cNvSpPr txBox="1"/>
          <p:nvPr/>
        </p:nvSpPr>
        <p:spPr>
          <a:xfrm>
            <a:off x="2963516" y="9876040"/>
            <a:ext cx="18181189" cy="1569660"/>
          </a:xfrm>
          <a:prstGeom prst="rect">
            <a:avLst/>
          </a:prstGeom>
          <a:noFill/>
        </p:spPr>
        <p:txBody>
          <a:bodyPr wrap="square" rtlCol="0" anchor="t">
            <a:spAutoFit/>
          </a:bodyPr>
          <a:lstStyle/>
          <a:p>
            <a:pPr algn="ctr"/>
            <a:r>
              <a:rPr lang="zh-CN" altLang="en-US" sz="4800" b="1" dirty="0">
                <a:solidFill>
                  <a:srgbClr val="FF0000"/>
                </a:solidFill>
                <a:latin typeface="华文细黑" panose="02010600040101010101" pitchFamily="2" charset="-122"/>
                <a:ea typeface="华文细黑" panose="02010600040101010101" pitchFamily="2" charset="-122"/>
              </a:rPr>
              <a:t>住客“行为”大数据</a:t>
            </a:r>
            <a:endParaRPr lang="en-US" altLang="zh-CN" sz="4800" b="1" dirty="0">
              <a:solidFill>
                <a:srgbClr val="FF0000"/>
              </a:solidFill>
              <a:latin typeface="华文细黑" panose="02010600040101010101" pitchFamily="2" charset="-122"/>
              <a:ea typeface="华文细黑" panose="02010600040101010101" pitchFamily="2" charset="-122"/>
            </a:endParaRPr>
          </a:p>
          <a:p>
            <a:pPr algn="ctr"/>
            <a:r>
              <a:rPr lang="zh-CN" altLang="en-US" sz="4800" b="1" dirty="0">
                <a:solidFill>
                  <a:srgbClr val="FF0000"/>
                </a:solidFill>
                <a:latin typeface="华文细黑" panose="02010600040101010101" pitchFamily="2" charset="-122"/>
                <a:ea typeface="华文细黑" panose="02010600040101010101" pitchFamily="2" charset="-122"/>
              </a:rPr>
              <a:t>深度学习 更智能</a:t>
            </a:r>
            <a:endParaRPr lang="zh-CN" altLang="en-US" sz="4800" b="1" dirty="0">
              <a:solidFill>
                <a:srgbClr val="FF0000"/>
              </a:solidFill>
              <a:latin typeface="华文细黑" panose="02010600040101010101" pitchFamily="2" charset="-122"/>
              <a:ea typeface="华文细黑" panose="02010600040101010101" pitchFamily="2" charset="-122"/>
            </a:endParaRPr>
          </a:p>
        </p:txBody>
      </p:sp>
      <p:sp>
        <p:nvSpPr>
          <p:cNvPr id="642" name="文本框 12"/>
          <p:cNvSpPr txBox="1"/>
          <p:nvPr/>
        </p:nvSpPr>
        <p:spPr>
          <a:xfrm>
            <a:off x="366400" y="10335382"/>
            <a:ext cx="3056825" cy="660181"/>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出入记录</a:t>
            </a:r>
            <a:endParaRPr lang="en-US" altLang="zh-CN"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643" name="文本框 12"/>
          <p:cNvSpPr txBox="1"/>
          <p:nvPr/>
        </p:nvSpPr>
        <p:spPr>
          <a:xfrm>
            <a:off x="4283855" y="7675951"/>
            <a:ext cx="3056825" cy="660181"/>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服务记录</a:t>
            </a:r>
            <a:endParaRPr lang="en-US" altLang="zh-CN"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644" name="文本框 12"/>
          <p:cNvSpPr txBox="1"/>
          <p:nvPr/>
        </p:nvSpPr>
        <p:spPr>
          <a:xfrm>
            <a:off x="8396610" y="7690474"/>
            <a:ext cx="3056825" cy="660181"/>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对话内容</a:t>
            </a:r>
            <a:endParaRPr lang="en-US" altLang="zh-CN"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645" name="文本框 12"/>
          <p:cNvSpPr txBox="1"/>
          <p:nvPr/>
        </p:nvSpPr>
        <p:spPr>
          <a:xfrm>
            <a:off x="12275461" y="7762077"/>
            <a:ext cx="3056825" cy="660181"/>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电视习惯</a:t>
            </a:r>
            <a:endParaRPr lang="en-US" altLang="zh-CN"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646" name="文本框 12"/>
          <p:cNvSpPr txBox="1"/>
          <p:nvPr/>
        </p:nvSpPr>
        <p:spPr>
          <a:xfrm>
            <a:off x="15915613" y="7830192"/>
            <a:ext cx="3959362" cy="738664"/>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设备使用与理论能耗</a:t>
            </a:r>
            <a:endParaRPr lang="en-US" altLang="zh-CN"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647" name="文本框 12"/>
          <p:cNvSpPr txBox="1"/>
          <p:nvPr/>
        </p:nvSpPr>
        <p:spPr>
          <a:xfrm>
            <a:off x="20401706" y="9876204"/>
            <a:ext cx="3056825" cy="660181"/>
          </a:xfrm>
          <a:prstGeom prst="rect">
            <a:avLst/>
          </a:prstGeom>
          <a:noFill/>
        </p:spPr>
        <p:txBody>
          <a:bodyPr wrap="square" rtlCol="0">
            <a:spAutoFit/>
          </a:bodyPr>
          <a:lstStyle/>
          <a:p>
            <a:pPr algn="ctr">
              <a:lnSpc>
                <a:spcPct val="150000"/>
              </a:lnSpc>
            </a:pPr>
            <a:r>
              <a:rPr lang="zh-CN" altLang="en-US" sz="2800" dirty="0">
                <a:solidFill>
                  <a:schemeClr val="tx1">
                    <a:lumMod val="75000"/>
                    <a:lumOff val="25000"/>
                  </a:schemeClr>
                </a:solidFill>
                <a:latin typeface="华文细黑" panose="02010600040101010101" pitchFamily="2" charset="-122"/>
                <a:ea typeface="华文细黑" panose="02010600040101010101" pitchFamily="2" charset="-122"/>
              </a:rPr>
              <a:t>消费信息</a:t>
            </a:r>
            <a:endParaRPr lang="en-US" altLang="zh-CN" sz="2800" dirty="0">
              <a:solidFill>
                <a:schemeClr val="tx1">
                  <a:lumMod val="75000"/>
                  <a:lumOff val="25000"/>
                </a:schemeClr>
              </a:solidFill>
              <a:latin typeface="华文细黑" panose="02010600040101010101" pitchFamily="2" charset="-122"/>
              <a:ea typeface="华文细黑" panose="02010600040101010101" pitchFamily="2" charset="-122"/>
            </a:endParaRPr>
          </a:p>
        </p:txBody>
      </p:sp>
      <p:sp>
        <p:nvSpPr>
          <p:cNvPr id="2" name="矩形 1"/>
          <p:cNvSpPr/>
          <p:nvPr/>
        </p:nvSpPr>
        <p:spPr>
          <a:xfrm>
            <a:off x="5686649" y="703968"/>
            <a:ext cx="13213080" cy="922020"/>
          </a:xfrm>
          <a:prstGeom prst="rect">
            <a:avLst/>
          </a:prstGeom>
        </p:spPr>
        <p:txBody>
          <a:bodyPr wrap="none">
            <a:spAutoFit/>
          </a:bodyPr>
          <a:lstStyle/>
          <a:p>
            <a:r>
              <a:rPr lang="zh-CN" altLang="en-US" sz="5400" dirty="0">
                <a:solidFill>
                  <a:schemeClr val="bg1"/>
                </a:solidFill>
              </a:rPr>
              <a:t>第十一：为了更好的服务，我们需要大数据</a:t>
            </a:r>
            <a:endParaRPr lang="zh-CN" altLang="en-US" sz="5400" dirty="0">
              <a:solidFill>
                <a:schemeClr val="bg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bg>
      <p:bgRef idx="1001">
        <a:schemeClr val="bg1"/>
      </p:bgRef>
    </p:bg>
    <p:spTree>
      <p:nvGrpSpPr>
        <p:cNvPr id="1" name=""/>
        <p:cNvGrpSpPr/>
        <p:nvPr/>
      </p:nvGrpSpPr>
      <p:grpSpPr>
        <a:xfrm>
          <a:off x="0" y="0"/>
          <a:ext cx="0" cy="0"/>
          <a:chOff x="0" y="0"/>
          <a:chExt cx="0" cy="0"/>
        </a:xfrm>
      </p:grpSpPr>
      <p:pic>
        <p:nvPicPr>
          <p:cNvPr id="16" name="图片 1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pic>
        <p:nvPicPr>
          <p:cNvPr id="7" name="图片 6"/>
          <p:cNvPicPr>
            <a:picLocks noChangeAspect="1"/>
          </p:cNvPicPr>
          <p:nvPr/>
        </p:nvPicPr>
        <p:blipFill>
          <a:blip r:embed="rId2"/>
          <a:stretch>
            <a:fillRect/>
          </a:stretch>
        </p:blipFill>
        <p:spPr>
          <a:xfrm>
            <a:off x="8369308" y="6367435"/>
            <a:ext cx="4851743" cy="5890738"/>
          </a:xfrm>
          <a:prstGeom prst="rect">
            <a:avLst/>
          </a:prstGeom>
        </p:spPr>
      </p:pic>
      <p:pic>
        <p:nvPicPr>
          <p:cNvPr id="9" name="图片 8"/>
          <p:cNvPicPr>
            <a:picLocks noChangeAspect="1"/>
          </p:cNvPicPr>
          <p:nvPr/>
        </p:nvPicPr>
        <p:blipFill>
          <a:blip r:embed="rId3"/>
          <a:stretch>
            <a:fillRect/>
          </a:stretch>
        </p:blipFill>
        <p:spPr>
          <a:xfrm>
            <a:off x="13786256" y="6367435"/>
            <a:ext cx="4597668" cy="5941066"/>
          </a:xfrm>
          <a:prstGeom prst="rect">
            <a:avLst/>
          </a:prstGeom>
        </p:spPr>
      </p:pic>
      <p:pic>
        <p:nvPicPr>
          <p:cNvPr id="10" name="图片 9"/>
          <p:cNvPicPr>
            <a:picLocks noChangeAspect="1"/>
          </p:cNvPicPr>
          <p:nvPr/>
        </p:nvPicPr>
        <p:blipFill>
          <a:blip r:embed="rId4"/>
          <a:stretch>
            <a:fillRect/>
          </a:stretch>
        </p:blipFill>
        <p:spPr>
          <a:xfrm>
            <a:off x="19234191" y="6263958"/>
            <a:ext cx="4851743" cy="5941066"/>
          </a:xfrm>
          <a:prstGeom prst="rect">
            <a:avLst/>
          </a:prstGeom>
        </p:spPr>
      </p:pic>
      <p:sp>
        <p:nvSpPr>
          <p:cNvPr id="11" name="文本框 10"/>
          <p:cNvSpPr txBox="1"/>
          <p:nvPr/>
        </p:nvSpPr>
        <p:spPr>
          <a:xfrm>
            <a:off x="19978769" y="4836679"/>
            <a:ext cx="4552207" cy="646331"/>
          </a:xfrm>
          <a:prstGeom prst="rect">
            <a:avLst/>
          </a:prstGeom>
          <a:noFill/>
        </p:spPr>
        <p:txBody>
          <a:bodyPr wrap="square" rtlCol="0">
            <a:spAutoFit/>
          </a:bodyPr>
          <a:lstStyle/>
          <a:p>
            <a:pPr defTabSz="1828800"/>
            <a:r>
              <a:rPr lang="zh-CN" altLang="en-US"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rPr>
              <a:t>高新技术企业</a:t>
            </a:r>
            <a:endParaRPr lang="zh-CN" altLang="en-US"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endParaRPr>
          </a:p>
        </p:txBody>
      </p:sp>
      <p:sp>
        <p:nvSpPr>
          <p:cNvPr id="12" name="文本框 11"/>
          <p:cNvSpPr txBox="1"/>
          <p:nvPr/>
        </p:nvSpPr>
        <p:spPr>
          <a:xfrm>
            <a:off x="9989623" y="12342290"/>
            <a:ext cx="1908664" cy="646331"/>
          </a:xfrm>
          <a:prstGeom prst="rect">
            <a:avLst/>
          </a:prstGeom>
          <a:noFill/>
        </p:spPr>
        <p:txBody>
          <a:bodyPr wrap="none" rtlCol="0" anchor="t">
            <a:spAutoFit/>
          </a:bodyPr>
          <a:lstStyle/>
          <a:p>
            <a:pPr defTabSz="1828800"/>
            <a:r>
              <a:rPr lang="en-US" altLang="zh-CN"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sym typeface="+mn-ea"/>
              </a:rPr>
              <a:t>CQC</a:t>
            </a:r>
            <a:r>
              <a:rPr lang="zh-CN" altLang="en-US"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sym typeface="+mn-ea"/>
              </a:rPr>
              <a:t>认证</a:t>
            </a:r>
            <a:endParaRPr lang="zh-CN" altLang="en-US"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sym typeface="+mn-ea"/>
            </a:endParaRPr>
          </a:p>
        </p:txBody>
      </p:sp>
      <p:sp>
        <p:nvSpPr>
          <p:cNvPr id="13" name="文本框 12"/>
          <p:cNvSpPr txBox="1"/>
          <p:nvPr/>
        </p:nvSpPr>
        <p:spPr>
          <a:xfrm>
            <a:off x="15433154" y="12358572"/>
            <a:ext cx="2090765" cy="646331"/>
          </a:xfrm>
          <a:prstGeom prst="rect">
            <a:avLst/>
          </a:prstGeom>
          <a:noFill/>
        </p:spPr>
        <p:txBody>
          <a:bodyPr wrap="none" rtlCol="0" anchor="t">
            <a:spAutoFit/>
          </a:bodyPr>
          <a:lstStyle/>
          <a:p>
            <a:pPr defTabSz="1828800"/>
            <a:r>
              <a:rPr lang="en-US" altLang="zh-CN"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sym typeface="+mn-ea"/>
              </a:rPr>
              <a:t>RoHS</a:t>
            </a:r>
            <a:r>
              <a:rPr lang="zh-CN" altLang="en-US"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sym typeface="+mn-ea"/>
              </a:rPr>
              <a:t>认证</a:t>
            </a:r>
            <a:endParaRPr lang="zh-CN" altLang="en-US" sz="3600" dirty="0">
              <a:solidFill>
                <a:prstClr val="black"/>
              </a:solidFill>
              <a:latin typeface="Calibri" panose="020F0502020204030204"/>
              <a:ea typeface="等线" panose="02010600030101010101" pitchFamily="2" charset="-122"/>
            </a:endParaRPr>
          </a:p>
        </p:txBody>
      </p:sp>
      <p:sp>
        <p:nvSpPr>
          <p:cNvPr id="14" name="文本框 13"/>
          <p:cNvSpPr txBox="1"/>
          <p:nvPr/>
        </p:nvSpPr>
        <p:spPr>
          <a:xfrm>
            <a:off x="20665108" y="12342290"/>
            <a:ext cx="1580882" cy="646331"/>
          </a:xfrm>
          <a:prstGeom prst="rect">
            <a:avLst/>
          </a:prstGeom>
          <a:noFill/>
        </p:spPr>
        <p:txBody>
          <a:bodyPr wrap="none" rtlCol="0" anchor="t">
            <a:spAutoFit/>
          </a:bodyPr>
          <a:lstStyle/>
          <a:p>
            <a:pPr defTabSz="1828800"/>
            <a:r>
              <a:rPr lang="en-US" altLang="zh-CN"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sym typeface="+mn-ea"/>
              </a:rPr>
              <a:t>CE</a:t>
            </a:r>
            <a:r>
              <a:rPr lang="zh-CN" altLang="en-US" sz="3600" dirty="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sym typeface="+mn-ea"/>
              </a:rPr>
              <a:t>认证</a:t>
            </a:r>
            <a:endParaRPr lang="zh-CN" altLang="en-US" sz="3600" dirty="0">
              <a:solidFill>
                <a:prstClr val="black"/>
              </a:solidFill>
              <a:latin typeface="Calibri" panose="020F0502020204030204"/>
              <a:ea typeface="等线" panose="02010600030101010101" pitchFamily="2" charset="-122"/>
            </a:endParaRPr>
          </a:p>
        </p:txBody>
      </p:sp>
      <p:pic>
        <p:nvPicPr>
          <p:cNvPr id="6" name="图片 5"/>
          <p:cNvPicPr>
            <a:picLocks noChangeAspect="1"/>
          </p:cNvPicPr>
          <p:nvPr/>
        </p:nvPicPr>
        <p:blipFill>
          <a:blip r:embed="rId5"/>
          <a:stretch>
            <a:fillRect/>
          </a:stretch>
        </p:blipFill>
        <p:spPr>
          <a:xfrm rot="16200000">
            <a:off x="12537072" y="300175"/>
            <a:ext cx="5696406" cy="9073007"/>
          </a:xfrm>
          <a:prstGeom prst="rect">
            <a:avLst/>
          </a:prstGeom>
        </p:spPr>
      </p:pic>
      <p:sp>
        <p:nvSpPr>
          <p:cNvPr id="3" name="文本框 2"/>
          <p:cNvSpPr txBox="1"/>
          <p:nvPr/>
        </p:nvSpPr>
        <p:spPr>
          <a:xfrm>
            <a:off x="5807576" y="727093"/>
            <a:ext cx="3467616" cy="1077218"/>
          </a:xfrm>
          <a:prstGeom prst="rect">
            <a:avLst/>
          </a:prstGeom>
          <a:noFill/>
        </p:spPr>
        <p:txBody>
          <a:bodyPr wrap="none" rtlCol="0" anchor="t">
            <a:spAutoFit/>
          </a:bodyPr>
          <a:lstStyle/>
          <a:p>
            <a:pPr defTabSz="1828800"/>
            <a:r>
              <a:rPr lang="zh-CN" altLang="en-US" sz="6400" dirty="0">
                <a:solidFill>
                  <a:schemeClr val="bg1"/>
                </a:solidFill>
                <a:latin typeface="Calibri" panose="020F0502020204030204"/>
                <a:ea typeface="等线" panose="02010600030101010101" pitchFamily="2" charset="-122"/>
                <a:sym typeface="+mn-ea"/>
              </a:rPr>
              <a:t>关于泰基</a:t>
            </a:r>
            <a:endParaRPr lang="zh-CN" altLang="en-US" sz="6400" dirty="0">
              <a:solidFill>
                <a:schemeClr val="bg1"/>
              </a:solidFill>
              <a:latin typeface="Calibri" panose="020F0502020204030204"/>
              <a:ea typeface="等线" panose="02010600030101010101" pitchFamily="2" charset="-122"/>
            </a:endParaRPr>
          </a:p>
        </p:txBody>
      </p:sp>
      <p:sp>
        <p:nvSpPr>
          <p:cNvPr id="2" name="矩形 1"/>
          <p:cNvSpPr/>
          <p:nvPr/>
        </p:nvSpPr>
        <p:spPr>
          <a:xfrm>
            <a:off x="887538" y="2629797"/>
            <a:ext cx="7190994" cy="10986662"/>
          </a:xfrm>
          <a:prstGeom prst="rect">
            <a:avLst/>
          </a:prstGeom>
        </p:spPr>
        <p:txBody>
          <a:bodyPr wrap="square">
            <a:spAutoFit/>
          </a:bodyPr>
          <a:lstStyle/>
          <a:p>
            <a:pPr defTabSz="1828800">
              <a:lnSpc>
                <a:spcPct val="150000"/>
              </a:lnSpc>
            </a:pPr>
            <a:r>
              <a:rPr lang="en-US" altLang="zh-CN" sz="2400" dirty="0">
                <a:solidFill>
                  <a:prstClr val="black"/>
                </a:solidFill>
                <a:latin typeface="微软雅黑 Light" panose="020B0502040204020203" charset="-122"/>
                <a:ea typeface="微软雅黑 Light" panose="020B0502040204020203" charset="-122"/>
              </a:rPr>
              <a:t>HOTEKEY</a:t>
            </a:r>
            <a:r>
              <a:rPr lang="zh-CN" altLang="zh-CN" sz="2400" dirty="0">
                <a:solidFill>
                  <a:prstClr val="black"/>
                </a:solidFill>
                <a:latin typeface="微软雅黑 Light" panose="020B0502040204020203" charset="-122"/>
                <a:ea typeface="微软雅黑 Light" panose="020B0502040204020203" charset="-122"/>
              </a:rPr>
              <a:t>致力于物联网</a:t>
            </a:r>
            <a:r>
              <a:rPr lang="zh-CN" altLang="en-US" sz="2400" dirty="0">
                <a:solidFill>
                  <a:prstClr val="black"/>
                </a:solidFill>
                <a:latin typeface="微软雅黑 Light" panose="020B0502040204020203" charset="-122"/>
                <a:ea typeface="微软雅黑 Light" panose="020B0502040204020203" charset="-122"/>
              </a:rPr>
              <a:t>与</a:t>
            </a:r>
            <a:r>
              <a:rPr lang="en-US" altLang="zh-CN" sz="2400" dirty="0">
                <a:solidFill>
                  <a:prstClr val="black"/>
                </a:solidFill>
                <a:latin typeface="微软雅黑 Light" panose="020B0502040204020203" charset="-122"/>
                <a:ea typeface="微软雅黑 Light" panose="020B0502040204020203" charset="-122"/>
              </a:rPr>
              <a:t>AI</a:t>
            </a:r>
            <a:r>
              <a:rPr lang="zh-CN" altLang="zh-CN" sz="2400" dirty="0">
                <a:solidFill>
                  <a:prstClr val="black"/>
                </a:solidFill>
                <a:latin typeface="微软雅黑 Light" panose="020B0502040204020203" charset="-122"/>
                <a:ea typeface="微软雅黑 Light" panose="020B0502040204020203" charset="-122"/>
              </a:rPr>
              <a:t>人工智能领域的</a:t>
            </a:r>
            <a:r>
              <a:rPr lang="zh-CN" altLang="en-US" sz="2400" dirty="0">
                <a:solidFill>
                  <a:prstClr val="black"/>
                </a:solidFill>
                <a:latin typeface="微软雅黑 Light" panose="020B0502040204020203" charset="-122"/>
                <a:ea typeface="微软雅黑 Light" panose="020B0502040204020203" charset="-122"/>
              </a:rPr>
              <a:t>技术</a:t>
            </a:r>
            <a:r>
              <a:rPr lang="zh-CN" altLang="zh-CN" sz="2400" dirty="0">
                <a:solidFill>
                  <a:prstClr val="black"/>
                </a:solidFill>
                <a:latin typeface="微软雅黑 Light" panose="020B0502040204020203" charset="-122"/>
                <a:ea typeface="微软雅黑 Light" panose="020B0502040204020203" charset="-122"/>
              </a:rPr>
              <a:t>研发与创新</a:t>
            </a:r>
            <a:r>
              <a:rPr lang="en-US" altLang="zh-CN" sz="2400" dirty="0">
                <a:solidFill>
                  <a:prstClr val="black"/>
                </a:solidFill>
                <a:latin typeface="微软雅黑 Light" panose="020B0502040204020203" charset="-122"/>
                <a:ea typeface="微软雅黑 Light" panose="020B0502040204020203" charset="-122"/>
              </a:rPr>
              <a:t>,</a:t>
            </a:r>
            <a:r>
              <a:rPr lang="zh-CN" altLang="en-US" sz="2400" dirty="0">
                <a:solidFill>
                  <a:prstClr val="black"/>
                </a:solidFill>
                <a:latin typeface="微软雅黑 Light" panose="020B0502040204020203" charset="-122"/>
                <a:ea typeface="微软雅黑 Light" panose="020B0502040204020203" charset="-122"/>
              </a:rPr>
              <a:t>我们在智能照明、智能酒店客房控制、智能家居、智能电网等领域的产品、解决方案和服务，已经在机场、商业广场、高铁车站、地铁、五星级酒店、高端写字楼、城市地标建筑等</a:t>
            </a:r>
            <a:r>
              <a:rPr lang="en-US" altLang="zh-CN" sz="2400" dirty="0">
                <a:solidFill>
                  <a:prstClr val="black"/>
                </a:solidFill>
                <a:latin typeface="微软雅黑 Light" panose="020B0502040204020203" charset="-122"/>
                <a:ea typeface="微软雅黑 Light" panose="020B0502040204020203" charset="-122"/>
              </a:rPr>
              <a:t>2000</a:t>
            </a:r>
            <a:r>
              <a:rPr lang="zh-CN" altLang="en-US" sz="2400" dirty="0">
                <a:solidFill>
                  <a:prstClr val="black"/>
                </a:solidFill>
                <a:latin typeface="微软雅黑 Light" panose="020B0502040204020203" charset="-122"/>
                <a:ea typeface="微软雅黑 Light" panose="020B0502040204020203" charset="-122"/>
              </a:rPr>
              <a:t>多个项目中部署使用，这充分证明了我们的实力。</a:t>
            </a:r>
            <a:r>
              <a:rPr lang="zh-CN" altLang="en-US" sz="2400" dirty="0">
                <a:solidFill>
                  <a:prstClr val="black"/>
                </a:solidFill>
                <a:latin typeface="微软雅黑 Light" panose="020B0502040204020203" charset="-122"/>
                <a:ea typeface="微软雅黑 Light" panose="020B0502040204020203" charset="-122"/>
                <a:sym typeface="+mn-ea"/>
              </a:rPr>
              <a:t>公司全线产品已通过</a:t>
            </a:r>
            <a:r>
              <a:rPr lang="en-US" altLang="zh-CN" sz="2400" dirty="0">
                <a:solidFill>
                  <a:prstClr val="black"/>
                </a:solidFill>
                <a:latin typeface="微软雅黑 Light" panose="020B0502040204020203" charset="-122"/>
                <a:ea typeface="微软雅黑 Light" panose="020B0502040204020203" charset="-122"/>
                <a:sym typeface="+mn-ea"/>
              </a:rPr>
              <a:t>CE</a:t>
            </a:r>
            <a:r>
              <a:rPr lang="zh-CN" altLang="en-US" sz="2400" dirty="0">
                <a:solidFill>
                  <a:prstClr val="black"/>
                </a:solidFill>
                <a:latin typeface="微软雅黑 Light" panose="020B0502040204020203" charset="-122"/>
                <a:ea typeface="微软雅黑 Light" panose="020B0502040204020203" charset="-122"/>
                <a:sym typeface="+mn-ea"/>
              </a:rPr>
              <a:t>、</a:t>
            </a:r>
            <a:r>
              <a:rPr lang="en-US" altLang="zh-CN" sz="2400" dirty="0">
                <a:solidFill>
                  <a:prstClr val="black"/>
                </a:solidFill>
                <a:latin typeface="微软雅黑 Light" panose="020B0502040204020203" charset="-122"/>
                <a:ea typeface="微软雅黑 Light" panose="020B0502040204020203" charset="-122"/>
                <a:sym typeface="+mn-ea"/>
              </a:rPr>
              <a:t>CQC</a:t>
            </a:r>
            <a:r>
              <a:rPr lang="zh-CN" altLang="en-US" sz="2400" dirty="0">
                <a:solidFill>
                  <a:prstClr val="black"/>
                </a:solidFill>
                <a:latin typeface="微软雅黑 Light" panose="020B0502040204020203" charset="-122"/>
                <a:ea typeface="微软雅黑 Light" panose="020B0502040204020203" charset="-122"/>
                <a:sym typeface="+mn-ea"/>
              </a:rPr>
              <a:t>、</a:t>
            </a:r>
            <a:r>
              <a:rPr lang="en-US" altLang="zh-CN" sz="2400" dirty="0">
                <a:solidFill>
                  <a:prstClr val="black"/>
                </a:solidFill>
                <a:latin typeface="微软雅黑 Light" panose="020B0502040204020203" charset="-122"/>
                <a:ea typeface="微软雅黑 Light" panose="020B0502040204020203" charset="-122"/>
                <a:sym typeface="+mn-ea"/>
              </a:rPr>
              <a:t>RoHS</a:t>
            </a:r>
            <a:r>
              <a:rPr lang="zh-CN" altLang="en-US" sz="2400" dirty="0">
                <a:solidFill>
                  <a:prstClr val="black"/>
                </a:solidFill>
                <a:latin typeface="微软雅黑 Light" panose="020B0502040204020203" charset="-122"/>
                <a:ea typeface="微软雅黑 Light" panose="020B0502040204020203" charset="-122"/>
                <a:sym typeface="+mn-ea"/>
              </a:rPr>
              <a:t>等</a:t>
            </a:r>
            <a:r>
              <a:rPr lang="en-US" altLang="zh-CN" sz="2400" dirty="0" err="1">
                <a:solidFill>
                  <a:prstClr val="black"/>
                </a:solidFill>
                <a:latin typeface="微软雅黑 Light" panose="020B0502040204020203" charset="-122"/>
                <a:ea typeface="微软雅黑 Light" panose="020B0502040204020203" charset="-122"/>
                <a:sym typeface="+mn-ea"/>
              </a:rPr>
              <a:t>认证</a:t>
            </a:r>
            <a:r>
              <a:rPr lang="en-US" altLang="zh-CN" sz="2400" dirty="0">
                <a:solidFill>
                  <a:prstClr val="black"/>
                </a:solidFill>
                <a:latin typeface="微软雅黑 Light" panose="020B0502040204020203" charset="-122"/>
                <a:ea typeface="微软雅黑 Light" panose="020B0502040204020203" charset="-122"/>
                <a:sym typeface="+mn-ea"/>
              </a:rPr>
              <a:t>。</a:t>
            </a:r>
            <a:endParaRPr lang="en-US" altLang="zh-CN" sz="2400" dirty="0">
              <a:solidFill>
                <a:prstClr val="black"/>
              </a:solidFill>
              <a:latin typeface="微软雅黑 Light" panose="020B0502040204020203" charset="-122"/>
              <a:ea typeface="微软雅黑 Light" panose="020B0502040204020203" charset="-122"/>
              <a:sym typeface="+mn-ea"/>
            </a:endParaRPr>
          </a:p>
          <a:p>
            <a:pPr defTabSz="1828800">
              <a:lnSpc>
                <a:spcPct val="150000"/>
              </a:lnSpc>
            </a:pPr>
            <a:r>
              <a:rPr lang="zh-CN" altLang="en-US" sz="2400" dirty="0">
                <a:solidFill>
                  <a:prstClr val="black"/>
                </a:solidFill>
                <a:latin typeface="微软雅黑 Light" panose="020B0502040204020203" charset="-122"/>
                <a:ea typeface="微软雅黑 Light" panose="020B0502040204020203" charset="-122"/>
              </a:rPr>
              <a:t>      泰基电子作为一家全面部署第五代智能控制系统的厂家，我们拥有行业顶尖的研发、管理、市场团队，这是我们拥有行业尖端的研发技术、工业设计、模具设计、生产制造、市场推广能力。在此基础上，整个团队正在如火如荼地进行基于云服务的第五代智能控制系统研发，</a:t>
            </a:r>
            <a:r>
              <a:rPr lang="zh-CN" altLang="zh-CN" sz="2400" dirty="0">
                <a:solidFill>
                  <a:prstClr val="black"/>
                </a:solidFill>
                <a:latin typeface="微软雅黑 Light" panose="020B0502040204020203" charset="-122"/>
                <a:ea typeface="微软雅黑 Light" panose="020B0502040204020203" charset="-122"/>
              </a:rPr>
              <a:t>人脸识别、语音</a:t>
            </a:r>
            <a:r>
              <a:rPr lang="en-US" altLang="zh-CN" sz="2400" dirty="0">
                <a:solidFill>
                  <a:prstClr val="black"/>
                </a:solidFill>
                <a:latin typeface="微软雅黑 Light" panose="020B0502040204020203" charset="-122"/>
                <a:ea typeface="微软雅黑 Light" panose="020B0502040204020203" charset="-122"/>
              </a:rPr>
              <a:t>AI</a:t>
            </a:r>
            <a:r>
              <a:rPr lang="zh-CN" altLang="zh-CN" sz="2400" dirty="0">
                <a:solidFill>
                  <a:prstClr val="black"/>
                </a:solidFill>
                <a:latin typeface="微软雅黑 Light" panose="020B0502040204020203" charset="-122"/>
                <a:ea typeface="微软雅黑 Light" panose="020B0502040204020203" charset="-122"/>
              </a:rPr>
              <a:t>等于</a:t>
            </a:r>
            <a:r>
              <a:rPr lang="en-US" altLang="zh-CN" sz="2400" dirty="0">
                <a:solidFill>
                  <a:prstClr val="black"/>
                </a:solidFill>
                <a:latin typeface="微软雅黑 Light" panose="020B0502040204020203" charset="-122"/>
                <a:ea typeface="微软雅黑 Light" panose="020B0502040204020203" charset="-122"/>
              </a:rPr>
              <a:t>AI-IOT</a:t>
            </a:r>
            <a:r>
              <a:rPr lang="zh-CN" altLang="zh-CN" sz="2400" dirty="0">
                <a:solidFill>
                  <a:prstClr val="black"/>
                </a:solidFill>
                <a:latin typeface="微软雅黑 Light" panose="020B0502040204020203" charset="-122"/>
                <a:ea typeface="微软雅黑 Light" panose="020B0502040204020203" charset="-122"/>
              </a:rPr>
              <a:t>智能控制系统深度融合时代已经来临，这将对整个行业产生深远影响。</a:t>
            </a:r>
            <a:endParaRPr lang="en-US" altLang="zh-CN" sz="2400" dirty="0">
              <a:solidFill>
                <a:prstClr val="black"/>
              </a:solidFill>
              <a:latin typeface="微软雅黑 Light" panose="020B0502040204020203" charset="-122"/>
              <a:ea typeface="微软雅黑 Light" panose="020B0502040204020203" charset="-122"/>
            </a:endParaRPr>
          </a:p>
          <a:p>
            <a:pPr defTabSz="1828800">
              <a:lnSpc>
                <a:spcPct val="150000"/>
              </a:lnSpc>
            </a:pPr>
            <a:r>
              <a:rPr lang="zh-CN" altLang="en-US" sz="2400" dirty="0">
                <a:solidFill>
                  <a:prstClr val="black"/>
                </a:solidFill>
                <a:latin typeface="微软雅黑 Light" panose="020B0502040204020203" charset="-122"/>
                <a:ea typeface="微软雅黑 Light" panose="020B0502040204020203" charset="-122"/>
              </a:rPr>
              <a:t>     我们对这一切充满了无限期待，我们将再一次践行 ”创新使人类更自由“ 的经营理念，让我们的客户和合作伙伴再次感受到我们整个公司的创造力与激情。</a:t>
            </a:r>
            <a:endParaRPr lang="zh-CN" altLang="en-US" sz="2400" dirty="0">
              <a:solidFill>
                <a:prstClr val="black"/>
              </a:solidFill>
              <a:latin typeface="微软雅黑 Light" panose="020B0502040204020203" charset="-122"/>
              <a:ea typeface="微软雅黑 Light" panose="020B0502040204020203" charset="-122"/>
            </a:endParaRPr>
          </a:p>
          <a:p>
            <a:pPr defTabSz="1828800">
              <a:lnSpc>
                <a:spcPct val="150000"/>
              </a:lnSpc>
            </a:pPr>
            <a:endParaRPr lang="zh-CN" altLang="zh-CN" dirty="0">
              <a:solidFill>
                <a:prstClr val="black"/>
              </a:solidFill>
              <a:latin typeface="微软雅黑 Light" panose="020B0502040204020203" charset="-122"/>
              <a:ea typeface="微软雅黑 Light" panose="020B0502040204020203" charset="-122"/>
            </a:endParaRPr>
          </a:p>
        </p:txBody>
      </p:sp>
    </p:spTree>
    <p:custDataLst>
      <p:tags r:id="rId6"/>
    </p:custData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24385588" cy="13717588"/>
          </a:xfrm>
          <a:prstGeom prst="rect">
            <a:avLst/>
          </a:prstGeom>
        </p:spPr>
      </p:pic>
      <p:pic>
        <p:nvPicPr>
          <p:cNvPr id="4" name="图片 3"/>
          <p:cNvPicPr>
            <a:picLocks noChangeAspect="1"/>
          </p:cNvPicPr>
          <p:nvPr/>
        </p:nvPicPr>
        <p:blipFill>
          <a:blip r:embed="rId2"/>
          <a:stretch>
            <a:fillRect/>
          </a:stretch>
        </p:blipFill>
        <p:spPr>
          <a:xfrm rot="20040000">
            <a:off x="3294475" y="6720829"/>
            <a:ext cx="3369700" cy="4962464"/>
          </a:xfrm>
          <a:prstGeom prst="rect">
            <a:avLst/>
          </a:prstGeom>
        </p:spPr>
      </p:pic>
      <p:sp>
        <p:nvSpPr>
          <p:cNvPr id="7" name="文本框 6"/>
          <p:cNvSpPr txBox="1"/>
          <p:nvPr/>
        </p:nvSpPr>
        <p:spPr>
          <a:xfrm>
            <a:off x="5645899" y="552457"/>
            <a:ext cx="3467616" cy="1077346"/>
          </a:xfrm>
          <a:prstGeom prst="rect">
            <a:avLst/>
          </a:prstGeom>
          <a:noFill/>
        </p:spPr>
        <p:txBody>
          <a:bodyPr wrap="none" rtlCol="0" anchor="t">
            <a:spAutoFit/>
          </a:bodyPr>
          <a:lstStyle/>
          <a:p>
            <a:pPr defTabSz="1828800"/>
            <a:r>
              <a:rPr lang="zh-CN" altLang="en-US" sz="6400" dirty="0">
                <a:solidFill>
                  <a:schemeClr val="bg1"/>
                </a:solidFill>
                <a:latin typeface="Calibri" panose="020F0502020204030204"/>
                <a:ea typeface="等线" panose="02010600030101010101" pitchFamily="2" charset="-122"/>
                <a:sym typeface="+mn-ea"/>
              </a:rPr>
              <a:t>企业荣誉</a:t>
            </a:r>
            <a:endParaRPr lang="zh-CN" altLang="en-US" sz="6400" dirty="0">
              <a:solidFill>
                <a:schemeClr val="bg1"/>
              </a:solidFill>
              <a:latin typeface="Calibri" panose="020F0502020204030204"/>
              <a:ea typeface="等线" panose="02010600030101010101" pitchFamily="2" charset="-122"/>
            </a:endParaRPr>
          </a:p>
        </p:txBody>
      </p:sp>
      <p:pic>
        <p:nvPicPr>
          <p:cNvPr id="8" name="图片 7"/>
          <p:cNvPicPr>
            <a:picLocks noChangeAspect="1"/>
          </p:cNvPicPr>
          <p:nvPr/>
        </p:nvPicPr>
        <p:blipFill>
          <a:blip r:embed="rId3"/>
          <a:stretch>
            <a:fillRect/>
          </a:stretch>
        </p:blipFill>
        <p:spPr>
          <a:xfrm rot="20160000">
            <a:off x="5527505" y="3430732"/>
            <a:ext cx="3156805" cy="4823952"/>
          </a:xfrm>
          <a:prstGeom prst="rect">
            <a:avLst/>
          </a:prstGeom>
        </p:spPr>
      </p:pic>
      <p:pic>
        <p:nvPicPr>
          <p:cNvPr id="9" name="图片 8"/>
          <p:cNvPicPr>
            <a:picLocks noChangeAspect="1"/>
          </p:cNvPicPr>
          <p:nvPr/>
        </p:nvPicPr>
        <p:blipFill>
          <a:blip r:embed="rId4"/>
          <a:stretch>
            <a:fillRect/>
          </a:stretch>
        </p:blipFill>
        <p:spPr>
          <a:xfrm rot="2220000">
            <a:off x="17429187" y="8062062"/>
            <a:ext cx="3458610" cy="4835450"/>
          </a:xfrm>
          <a:prstGeom prst="rect">
            <a:avLst/>
          </a:prstGeom>
        </p:spPr>
      </p:pic>
      <p:pic>
        <p:nvPicPr>
          <p:cNvPr id="10" name="图片 9"/>
          <p:cNvPicPr>
            <a:picLocks noChangeAspect="1"/>
          </p:cNvPicPr>
          <p:nvPr/>
        </p:nvPicPr>
        <p:blipFill>
          <a:blip r:embed="rId5"/>
          <a:stretch>
            <a:fillRect/>
          </a:stretch>
        </p:blipFill>
        <p:spPr>
          <a:xfrm rot="2220000">
            <a:off x="16690832" y="3500503"/>
            <a:ext cx="3399423" cy="4878825"/>
          </a:xfrm>
          <a:prstGeom prst="rect">
            <a:avLst/>
          </a:prstGeom>
        </p:spPr>
      </p:pic>
      <p:pic>
        <p:nvPicPr>
          <p:cNvPr id="11" name="图片 10"/>
          <p:cNvPicPr>
            <a:picLocks noChangeAspect="1"/>
          </p:cNvPicPr>
          <p:nvPr/>
        </p:nvPicPr>
        <p:blipFill>
          <a:blip r:embed="rId6"/>
          <a:stretch>
            <a:fillRect/>
          </a:stretch>
        </p:blipFill>
        <p:spPr>
          <a:xfrm>
            <a:off x="9089429" y="2778753"/>
            <a:ext cx="3335414" cy="4760449"/>
          </a:xfrm>
          <a:prstGeom prst="rect">
            <a:avLst/>
          </a:prstGeom>
        </p:spPr>
      </p:pic>
      <p:pic>
        <p:nvPicPr>
          <p:cNvPr id="12" name="图片 11"/>
          <p:cNvPicPr>
            <a:picLocks noChangeAspect="1"/>
          </p:cNvPicPr>
          <p:nvPr/>
        </p:nvPicPr>
        <p:blipFill>
          <a:blip r:embed="rId7"/>
          <a:stretch>
            <a:fillRect/>
          </a:stretch>
        </p:blipFill>
        <p:spPr>
          <a:xfrm>
            <a:off x="12626542" y="2743785"/>
            <a:ext cx="3335414" cy="4830725"/>
          </a:xfrm>
          <a:prstGeom prst="rect">
            <a:avLst/>
          </a:prstGeom>
        </p:spPr>
      </p:pic>
      <p:sp>
        <p:nvSpPr>
          <p:cNvPr id="13" name="文本框 12"/>
          <p:cNvSpPr txBox="1"/>
          <p:nvPr/>
        </p:nvSpPr>
        <p:spPr>
          <a:xfrm>
            <a:off x="9538196" y="7733931"/>
            <a:ext cx="5071697" cy="861903"/>
          </a:xfrm>
          <a:prstGeom prst="rect">
            <a:avLst/>
          </a:prstGeom>
          <a:noFill/>
        </p:spPr>
        <p:txBody>
          <a:bodyPr wrap="square" rtlCol="0">
            <a:spAutoFit/>
            <a:scene3d>
              <a:camera prst="orthographicFront"/>
              <a:lightRig rig="threePt" dir="t"/>
            </a:scene3d>
          </a:bodyPr>
          <a:lstStyle/>
          <a:p>
            <a:pPr defTabSz="1828800"/>
            <a:r>
              <a:rPr lang="zh-CN" altLang="en-US" sz="500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rPr>
              <a:t>软件著作权证书</a:t>
            </a:r>
            <a:endParaRPr lang="zh-CN" altLang="en-US" sz="500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endParaRPr>
          </a:p>
        </p:txBody>
      </p:sp>
      <p:sp>
        <p:nvSpPr>
          <p:cNvPr id="14" name="文本框 13"/>
          <p:cNvSpPr txBox="1"/>
          <p:nvPr/>
        </p:nvSpPr>
        <p:spPr>
          <a:xfrm>
            <a:off x="6564773" y="9186974"/>
            <a:ext cx="11408460" cy="1200329"/>
          </a:xfrm>
          <a:prstGeom prst="rect">
            <a:avLst/>
          </a:prstGeom>
          <a:noFill/>
        </p:spPr>
        <p:txBody>
          <a:bodyPr wrap="square" rtlCol="0">
            <a:spAutoFit/>
            <a:scene3d>
              <a:camera prst="orthographicFront"/>
              <a:lightRig rig="threePt" dir="t"/>
            </a:scene3d>
          </a:bodyPr>
          <a:lstStyle/>
          <a:p>
            <a:pPr defTabSz="1828800"/>
            <a:r>
              <a:rPr lang="zh-CN" altLang="en-US" sz="360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rPr>
              <a:t>（继电器控制器，协议云网关，光色智调，智能管理  软件，温控器，客房控制系统）</a:t>
            </a:r>
            <a:endParaRPr lang="zh-CN" altLang="en-US" sz="3600">
              <a:solidFill>
                <a:prstClr val="black"/>
              </a:solidFill>
              <a:effectLst>
                <a:outerShdw blurRad="38100" dist="19050" dir="2700000" algn="tl" rotWithShape="0">
                  <a:prstClr val="black">
                    <a:alpha val="40000"/>
                  </a:prstClr>
                </a:outerShdw>
              </a:effectLst>
              <a:latin typeface="Calibri" panose="020F0502020204030204"/>
              <a:ea typeface="等线" panose="02010600030101010101" pitchFamily="2" charset="-122"/>
            </a:endParaRPr>
          </a:p>
        </p:txBody>
      </p:sp>
    </p:spTree>
    <p:custDataLst>
      <p:tags r:id="rId8"/>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24385588" cy="14203610"/>
          </a:xfrm>
          <a:prstGeom prst="rect">
            <a:avLst/>
          </a:prstGeom>
        </p:spPr>
      </p:pic>
      <p:sp>
        <p:nvSpPr>
          <p:cNvPr id="2" name="标题 1"/>
          <p:cNvSpPr>
            <a:spLocks noGrp="1"/>
          </p:cNvSpPr>
          <p:nvPr>
            <p:ph type="ctrTitle" idx="4294967295"/>
            <p:custDataLst>
              <p:tags r:id="rId2"/>
            </p:custDataLst>
          </p:nvPr>
        </p:nvSpPr>
        <p:spPr>
          <a:xfrm>
            <a:off x="5636295" y="681219"/>
            <a:ext cx="6973107" cy="1416214"/>
          </a:xfrm>
          <a:prstGeom prst="rect">
            <a:avLst/>
          </a:prstGeom>
        </p:spPr>
        <p:txBody>
          <a:bodyPr>
            <a:normAutofit/>
          </a:bodyPr>
          <a:lstStyle/>
          <a:p>
            <a:pPr algn="l"/>
            <a:r>
              <a:rPr lang="zh-CN" altLang="en-US" sz="6400" dirty="0">
                <a:solidFill>
                  <a:schemeClr val="bg1"/>
                </a:solidFill>
                <a:latin typeface="微软雅黑" panose="020B0503020204020204" charset="-122"/>
                <a:ea typeface="微软雅黑" panose="020B0503020204020204" charset="-122"/>
                <a:cs typeface="微软雅黑" panose="020B0503020204020204" charset="-122"/>
              </a:rPr>
              <a:t>企业酒店案例</a:t>
            </a:r>
            <a:endParaRPr lang="zh-CN" altLang="en-US" sz="6400" dirty="0">
              <a:solidFill>
                <a:schemeClr val="bg1"/>
              </a:solidFill>
              <a:latin typeface="微软雅黑" panose="020B0503020204020204" charset="-122"/>
              <a:ea typeface="微软雅黑" panose="020B0503020204020204" charset="-122"/>
              <a:cs typeface="微软雅黑" panose="020B0503020204020204" charset="-122"/>
            </a:endParaRPr>
          </a:p>
        </p:txBody>
      </p:sp>
      <p:sp>
        <p:nvSpPr>
          <p:cNvPr id="3" name="副标题 2"/>
          <p:cNvSpPr>
            <a:spLocks noGrp="1"/>
          </p:cNvSpPr>
          <p:nvPr>
            <p:ph type="subTitle" idx="4294967295"/>
            <p:custDataLst>
              <p:tags r:id="rId3"/>
            </p:custDataLst>
          </p:nvPr>
        </p:nvSpPr>
        <p:spPr>
          <a:xfrm>
            <a:off x="2285647" y="11736160"/>
            <a:ext cx="6426944" cy="831946"/>
          </a:xfrm>
          <a:prstGeom prst="rect">
            <a:avLst/>
          </a:prstGeom>
        </p:spPr>
        <p:txBody>
          <a:bodyPr>
            <a:normAutofit fontScale="90000"/>
          </a:bodyPr>
          <a:lstStyle/>
          <a:p>
            <a:r>
              <a:rPr lang="zh-CN" altLang="en-US" dirty="0"/>
              <a:t>广州汇华希尔顿酒店</a:t>
            </a:r>
            <a:endParaRPr lang="en-US" altLang="zh-CN" dirty="0"/>
          </a:p>
        </p:txBody>
      </p:sp>
      <p:pic>
        <p:nvPicPr>
          <p:cNvPr id="5" name="图片 4"/>
          <p:cNvPicPr>
            <a:picLocks noChangeAspect="1"/>
          </p:cNvPicPr>
          <p:nvPr/>
        </p:nvPicPr>
        <p:blipFill>
          <a:blip r:embed="rId4"/>
          <a:stretch>
            <a:fillRect/>
          </a:stretch>
        </p:blipFill>
        <p:spPr>
          <a:xfrm>
            <a:off x="2438067" y="2514891"/>
            <a:ext cx="9536264" cy="9046275"/>
          </a:xfrm>
          <a:prstGeom prst="rect">
            <a:avLst/>
          </a:prstGeom>
        </p:spPr>
      </p:pic>
      <p:sp>
        <p:nvSpPr>
          <p:cNvPr id="6" name="文本框 5"/>
          <p:cNvSpPr txBox="1"/>
          <p:nvPr/>
        </p:nvSpPr>
        <p:spPr>
          <a:xfrm>
            <a:off x="12609402" y="2184930"/>
            <a:ext cx="11392704" cy="10433625"/>
          </a:xfrm>
          <a:prstGeom prst="rect">
            <a:avLst/>
          </a:prstGeom>
          <a:noFill/>
        </p:spPr>
        <p:txBody>
          <a:bodyPr wrap="square" rtlCol="0">
            <a:spAutoFit/>
          </a:bodyPr>
          <a:lstStyle/>
          <a:p>
            <a:pPr defTabSz="1828800"/>
            <a:r>
              <a:rPr lang="zh-CN" altLang="en-US" sz="2400" dirty="0">
                <a:solidFill>
                  <a:prstClr val="black"/>
                </a:solidFill>
                <a:latin typeface="Calibri" panose="020F0502020204030204"/>
                <a:ea typeface="等线" panose="02010600030101010101" pitchFamily="2" charset="-122"/>
              </a:rPr>
              <a:t>广州威尼国际酒店（四星级）</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广州从化崴格诗温泉庄园（五星级，262套）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广州汇华希尔顿逸林酒店（五星级 希尔顿酒店管理集团，314套）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广州东逸湾酒店（豪华精品酒店，121套）</a:t>
            </a:r>
            <a:endParaRPr lang="en-US" altLang="zh-CN"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广州卓美亚酒店公寓（卓美亚</a:t>
            </a:r>
            <a:r>
              <a:rPr lang="en-US" altLang="zh-CN" sz="2400" dirty="0">
                <a:solidFill>
                  <a:prstClr val="black"/>
                </a:solidFill>
                <a:latin typeface="Calibri" panose="020F0502020204030204"/>
                <a:ea typeface="等线" panose="02010600030101010101" pitchFamily="2" charset="-122"/>
              </a:rPr>
              <a:t>/</a:t>
            </a:r>
            <a:r>
              <a:rPr lang="zh-CN" altLang="en-US" sz="2400" dirty="0">
                <a:solidFill>
                  <a:prstClr val="black"/>
                </a:solidFill>
                <a:latin typeface="Calibri" panose="020F0502020204030204"/>
                <a:ea typeface="等线" panose="02010600030101010101" pitchFamily="2" charset="-122"/>
              </a:rPr>
              <a:t>朱美拉管理）</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宝安宝悦酒店（四星，202套）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宝安恒丰海悦酒店（五星，部分改造）</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深圳兰赫美特酒店（精品酒店，香港文泓酒店集团管理，198套）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东莞虎门美思威尔顿大酒店（五星，原东莞虎门东方索菲特酒店，412套）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河源假日酒店（四星，198套）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河源雅地德酒店（四星，142套）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恩平侨星华美达酒店（四星，197套）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福州旗山森林温泉度假村（五星级，151套）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石狮凯誉最佳西方酒店（四星，179套）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厦门悦华酒店（五星，翻新改造，厦门悦华管理集团）</a:t>
            </a:r>
            <a:endParaRPr lang="en-US" altLang="zh-CN"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厦门五缘湾凯悦酒店（五星，凯悦管理集团）</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福州宏亮酒店（五星，183套）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武汉驿山高尔夫酒店（精品，59套+41套别墅）</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湖北襄阳凤凰文悦酒店（四星，260套）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湖北应城御璟温泉酒店（四星，186套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湖北襄阳凤凰温泉度假村（五星，253套）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江西九江山水国际大酒店（四星级，168套）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乌鲁木齐华凌美爵大酒店（五星级 雅高酒店集团管理，265套）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乌鲁木齐海德酒店（四星，198套）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乌鲁木齐环球酒店（五星）</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峨眉山安娜塔纳度假酒店（世界顶级奢华酒店Ananatara管理集团管理151套，）</a:t>
            </a:r>
            <a:endParaRPr lang="zh-CN" altLang="en-US" sz="2400" dirty="0">
              <a:solidFill>
                <a:prstClr val="black"/>
              </a:solidFill>
              <a:latin typeface="Calibri" panose="020F0502020204030204"/>
              <a:ea typeface="等线" panose="02010600030101010101" pitchFamily="2" charset="-122"/>
            </a:endParaRPr>
          </a:p>
          <a:p>
            <a:pPr defTabSz="1828800"/>
            <a:r>
              <a:rPr lang="zh-CN" altLang="en-US" sz="2400" dirty="0">
                <a:solidFill>
                  <a:prstClr val="black"/>
                </a:solidFill>
                <a:latin typeface="Calibri" panose="020F0502020204030204"/>
                <a:ea typeface="等线" panose="02010600030101010101" pitchFamily="2" charset="-122"/>
              </a:rPr>
              <a:t>杭州西子湖四季酒店（白金五星 四季酒店管理集团管理，90套）</a:t>
            </a:r>
            <a:endParaRPr lang="zh-CN" altLang="en-US" sz="2400" dirty="0">
              <a:solidFill>
                <a:prstClr val="black"/>
              </a:solidFill>
              <a:latin typeface="Calibri" panose="020F0502020204030204"/>
              <a:ea typeface="等线" panose="02010600030101010101" pitchFamily="2" charset="-122"/>
            </a:endParaRPr>
          </a:p>
        </p:txBody>
      </p:sp>
    </p:spTree>
    <p:custDataLst>
      <p:tags r:id="rId5"/>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24385588" cy="14059594"/>
          </a:xfrm>
          <a:prstGeom prst="rect">
            <a:avLst/>
          </a:prstGeom>
        </p:spPr>
      </p:pic>
      <p:sp>
        <p:nvSpPr>
          <p:cNvPr id="2" name="标题 1"/>
          <p:cNvSpPr>
            <a:spLocks noGrp="1"/>
          </p:cNvSpPr>
          <p:nvPr>
            <p:ph type="ctrTitle" idx="4294967295"/>
            <p:custDataLst>
              <p:tags r:id="rId2"/>
            </p:custDataLst>
          </p:nvPr>
        </p:nvSpPr>
        <p:spPr>
          <a:xfrm>
            <a:off x="5917771" y="515535"/>
            <a:ext cx="6900075" cy="1463845"/>
          </a:xfrm>
          <a:prstGeom prst="rect">
            <a:avLst/>
          </a:prstGeom>
        </p:spPr>
        <p:txBody>
          <a:bodyPr>
            <a:normAutofit/>
          </a:bodyPr>
          <a:lstStyle/>
          <a:p>
            <a:pPr algn="l"/>
            <a:r>
              <a:rPr lang="zh-CN" altLang="en-US" sz="6400" dirty="0">
                <a:solidFill>
                  <a:schemeClr val="bg1"/>
                </a:solidFill>
                <a:latin typeface="微软雅黑" panose="020B0503020204020204" charset="-122"/>
                <a:ea typeface="微软雅黑" panose="020B0503020204020204" charset="-122"/>
                <a:cs typeface="微软雅黑" panose="020B0503020204020204" charset="-122"/>
                <a:sym typeface="+mn-ea"/>
              </a:rPr>
              <a:t>企业酒店案例</a:t>
            </a:r>
            <a:endParaRPr lang="zh-CN" altLang="en-US" sz="6400" dirty="0">
              <a:solidFill>
                <a:schemeClr val="bg1"/>
              </a:solidFill>
            </a:endParaRPr>
          </a:p>
        </p:txBody>
      </p:sp>
      <p:sp>
        <p:nvSpPr>
          <p:cNvPr id="3" name="副标题 2"/>
          <p:cNvSpPr>
            <a:spLocks noGrp="1"/>
          </p:cNvSpPr>
          <p:nvPr>
            <p:ph type="subTitle" idx="4294967295"/>
            <p:custDataLst>
              <p:tags r:id="rId3"/>
            </p:custDataLst>
          </p:nvPr>
        </p:nvSpPr>
        <p:spPr>
          <a:xfrm>
            <a:off x="12817846" y="2448207"/>
            <a:ext cx="11322742" cy="10342173"/>
          </a:xfrm>
          <a:prstGeom prst="rect">
            <a:avLst/>
          </a:prstGeom>
        </p:spPr>
        <p:txBody>
          <a:bodyPr>
            <a:normAutofit/>
          </a:bodyPr>
          <a:lstStyle/>
          <a:p>
            <a:pPr marL="0" indent="0">
              <a:buNone/>
            </a:pPr>
            <a:r>
              <a:rPr lang="zh-CN" altLang="en-US" sz="2400" dirty="0"/>
              <a:t>湖州东吴开元名都酒店（五星,603套）</a:t>
            </a:r>
            <a:endParaRPr lang="en-US" altLang="zh-CN" sz="2400" dirty="0">
              <a:latin typeface="微软雅黑" panose="020B0503020204020204" charset="-122"/>
              <a:ea typeface="微软雅黑" panose="020B0503020204020204" charset="-122"/>
              <a:cs typeface="微软雅黑" panose="020B0503020204020204" charset="-122"/>
            </a:endParaRPr>
          </a:p>
          <a:p>
            <a:pPr algn="l">
              <a:lnSpc>
                <a:spcPct val="100000"/>
              </a:lnSpc>
              <a:buNone/>
            </a:pPr>
            <a:r>
              <a:rPr lang="zh-CN" altLang="en-US" sz="2400" dirty="0"/>
              <a:t>杭州第一世界大酒店（五星，改造原RCU系统，372套）</a:t>
            </a:r>
            <a:endParaRPr lang="zh-CN" altLang="en-US" sz="2400" dirty="0"/>
          </a:p>
          <a:p>
            <a:pPr algn="l">
              <a:lnSpc>
                <a:spcPct val="100000"/>
              </a:lnSpc>
              <a:buNone/>
            </a:pPr>
            <a:r>
              <a:rPr lang="zh-CN" altLang="en-US" sz="2400" dirty="0"/>
              <a:t>杭州梅苑宾馆（四星，197套）</a:t>
            </a:r>
            <a:endParaRPr lang="zh-CN" altLang="en-US" sz="2400" dirty="0"/>
          </a:p>
          <a:p>
            <a:pPr algn="l">
              <a:lnSpc>
                <a:spcPct val="100000"/>
              </a:lnSpc>
              <a:buNone/>
            </a:pPr>
            <a:r>
              <a:rPr lang="zh-CN" altLang="en-US" sz="2400" dirty="0"/>
              <a:t>杭州望湖宾馆（五星，385套）</a:t>
            </a:r>
            <a:endParaRPr lang="zh-CN" altLang="en-US" sz="2400" dirty="0"/>
          </a:p>
          <a:p>
            <a:pPr algn="l">
              <a:lnSpc>
                <a:spcPct val="100000"/>
              </a:lnSpc>
              <a:buNone/>
            </a:pPr>
            <a:r>
              <a:rPr lang="zh-CN" altLang="en-US" sz="2400" dirty="0"/>
              <a:t>余姚宾馆（五星，202套）</a:t>
            </a:r>
            <a:endParaRPr lang="zh-CN" altLang="en-US" sz="2400" dirty="0"/>
          </a:p>
          <a:p>
            <a:pPr algn="l">
              <a:lnSpc>
                <a:spcPct val="100000"/>
              </a:lnSpc>
              <a:buNone/>
            </a:pPr>
            <a:r>
              <a:rPr lang="zh-CN" altLang="en-US" sz="2400" dirty="0"/>
              <a:t>横店影视城酒店（四星，192套）</a:t>
            </a:r>
            <a:endParaRPr lang="zh-CN" altLang="en-US" sz="2400" dirty="0"/>
          </a:p>
          <a:p>
            <a:pPr algn="l">
              <a:lnSpc>
                <a:spcPct val="100000"/>
              </a:lnSpc>
              <a:buNone/>
            </a:pPr>
            <a:r>
              <a:rPr lang="zh-CN" altLang="en-US" sz="2400" dirty="0"/>
              <a:t>怀宁万豪酒店（五星，297套）</a:t>
            </a:r>
            <a:endParaRPr lang="zh-CN" altLang="en-US" sz="2400" dirty="0"/>
          </a:p>
          <a:p>
            <a:pPr algn="l">
              <a:lnSpc>
                <a:spcPct val="100000"/>
              </a:lnSpc>
              <a:buNone/>
            </a:pPr>
            <a:r>
              <a:rPr lang="zh-CN" altLang="en-US" sz="2400" dirty="0"/>
              <a:t>安徽宣城皇宫国际酒店（五星，391套）</a:t>
            </a:r>
            <a:endParaRPr lang="zh-CN" altLang="en-US" sz="2400" dirty="0"/>
          </a:p>
          <a:p>
            <a:pPr algn="l">
              <a:lnSpc>
                <a:spcPct val="100000"/>
              </a:lnSpc>
              <a:buNone/>
            </a:pPr>
            <a:r>
              <a:rPr lang="zh-CN" altLang="en-US" sz="2400" dirty="0"/>
              <a:t>陕西天鼎大酒店（四星，168套）</a:t>
            </a:r>
            <a:endParaRPr lang="zh-CN" altLang="en-US" sz="2400" dirty="0"/>
          </a:p>
          <a:p>
            <a:pPr algn="l">
              <a:lnSpc>
                <a:spcPct val="100000"/>
              </a:lnSpc>
              <a:buNone/>
            </a:pPr>
            <a:r>
              <a:rPr lang="zh-CN" altLang="en-US" sz="2400" dirty="0"/>
              <a:t>陕西榆林王子饭店（四星）</a:t>
            </a:r>
            <a:endParaRPr lang="zh-CN" altLang="en-US" sz="2400" dirty="0"/>
          </a:p>
          <a:p>
            <a:pPr algn="l">
              <a:lnSpc>
                <a:spcPct val="100000"/>
              </a:lnSpc>
              <a:buNone/>
            </a:pPr>
            <a:r>
              <a:rPr lang="zh-CN" altLang="en-US" sz="2400" dirty="0"/>
              <a:t>兰州酒钢大厦</a:t>
            </a:r>
            <a:endParaRPr lang="zh-CN" altLang="en-US" sz="2400" dirty="0"/>
          </a:p>
          <a:p>
            <a:pPr algn="l">
              <a:lnSpc>
                <a:spcPct val="100000"/>
              </a:lnSpc>
              <a:buNone/>
            </a:pPr>
            <a:r>
              <a:rPr lang="zh-CN" altLang="en-US" sz="2400" dirty="0"/>
              <a:t>三亚马兰花假日饭店（四星，212套，宁夏区老干度假基地）</a:t>
            </a:r>
            <a:endParaRPr lang="zh-CN" altLang="en-US" sz="2400" dirty="0"/>
          </a:p>
          <a:p>
            <a:pPr algn="l">
              <a:lnSpc>
                <a:spcPct val="100000"/>
              </a:lnSpc>
              <a:buNone/>
            </a:pPr>
            <a:r>
              <a:rPr lang="zh-CN" altLang="en-US" sz="2400" dirty="0"/>
              <a:t>海口鲁能希尔顿酒店（五星，446间，希尔顿管理，改造原RCU系统）</a:t>
            </a:r>
            <a:endParaRPr lang="zh-CN" altLang="en-US" sz="2400" dirty="0"/>
          </a:p>
          <a:p>
            <a:pPr algn="l">
              <a:lnSpc>
                <a:spcPct val="100000"/>
              </a:lnSpc>
              <a:buNone/>
            </a:pPr>
            <a:r>
              <a:rPr lang="zh-CN" altLang="en-US" sz="2400" dirty="0"/>
              <a:t>云南祥云飞龙国际大酒店（四星，262套）</a:t>
            </a:r>
            <a:endParaRPr lang="zh-CN" altLang="en-US" sz="2400" dirty="0"/>
          </a:p>
          <a:p>
            <a:pPr algn="l">
              <a:lnSpc>
                <a:spcPct val="100000"/>
              </a:lnSpc>
              <a:buNone/>
            </a:pPr>
            <a:r>
              <a:rPr lang="zh-CN" altLang="en-US" sz="2400" dirty="0"/>
              <a:t>常州都喜滨湖酒店（常州国宾馆）</a:t>
            </a:r>
            <a:endParaRPr lang="zh-CN" altLang="en-US" sz="2400" dirty="0"/>
          </a:p>
          <a:p>
            <a:pPr algn="l">
              <a:lnSpc>
                <a:spcPct val="100000"/>
              </a:lnSpc>
              <a:buNone/>
            </a:pPr>
            <a:r>
              <a:rPr lang="zh-CN" altLang="en-US" sz="2400" dirty="0"/>
              <a:t>……</a:t>
            </a:r>
            <a:endParaRPr lang="zh-CN" altLang="en-US" sz="2400" dirty="0"/>
          </a:p>
        </p:txBody>
      </p:sp>
      <p:pic>
        <p:nvPicPr>
          <p:cNvPr id="4" name="图片 3"/>
          <p:cNvPicPr>
            <a:picLocks noChangeAspect="1"/>
          </p:cNvPicPr>
          <p:nvPr/>
        </p:nvPicPr>
        <p:blipFill>
          <a:blip r:embed="rId4"/>
          <a:stretch>
            <a:fillRect/>
          </a:stretch>
        </p:blipFill>
        <p:spPr>
          <a:xfrm>
            <a:off x="2544760" y="2448207"/>
            <a:ext cx="8883410" cy="9313354"/>
          </a:xfrm>
          <a:prstGeom prst="rect">
            <a:avLst/>
          </a:prstGeom>
        </p:spPr>
      </p:pic>
      <p:sp>
        <p:nvSpPr>
          <p:cNvPr id="5" name="文本框 4"/>
          <p:cNvSpPr txBox="1"/>
          <p:nvPr/>
        </p:nvSpPr>
        <p:spPr>
          <a:xfrm>
            <a:off x="4043533" y="11823799"/>
            <a:ext cx="4801314" cy="646331"/>
          </a:xfrm>
          <a:prstGeom prst="rect">
            <a:avLst/>
          </a:prstGeom>
          <a:noFill/>
        </p:spPr>
        <p:txBody>
          <a:bodyPr wrap="none" rtlCol="0" anchor="t">
            <a:spAutoFit/>
          </a:bodyPr>
          <a:lstStyle/>
          <a:p>
            <a:pPr defTabSz="1828800"/>
            <a:r>
              <a:rPr lang="zh-CN" altLang="en-US" sz="3600" dirty="0">
                <a:solidFill>
                  <a:prstClr val="black"/>
                </a:solidFill>
                <a:latin typeface="Calibri" panose="020F0502020204030204"/>
                <a:ea typeface="等线" panose="02010600030101010101" pitchFamily="2" charset="-122"/>
                <a:sym typeface="+mn-ea"/>
              </a:rPr>
              <a:t>湖州东吴开元名都酒店</a:t>
            </a:r>
            <a:endParaRPr lang="zh-CN" altLang="en-US" sz="3600" dirty="0">
              <a:solidFill>
                <a:prstClr val="black"/>
              </a:solidFill>
              <a:latin typeface="Calibri" panose="020F0502020204030204"/>
              <a:ea typeface="等线" panose="02010600030101010101" pitchFamily="2" charset="-122"/>
            </a:endParaRPr>
          </a:p>
        </p:txBody>
      </p:sp>
    </p:spTree>
    <p:custDataLst>
      <p:tags r:id="rId5"/>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92582" y="0"/>
            <a:ext cx="24578170" cy="13830957"/>
          </a:xfrm>
          <a:prstGeom prst="rect">
            <a:avLst/>
          </a:prstGeom>
        </p:spPr>
      </p:pic>
      <p:sp>
        <p:nvSpPr>
          <p:cNvPr id="6" name="文本框 5"/>
          <p:cNvSpPr txBox="1"/>
          <p:nvPr/>
        </p:nvSpPr>
        <p:spPr>
          <a:xfrm>
            <a:off x="5712074" y="673046"/>
            <a:ext cx="6750566" cy="1077346"/>
          </a:xfrm>
          <a:prstGeom prst="rect">
            <a:avLst/>
          </a:prstGeom>
          <a:noFill/>
        </p:spPr>
        <p:txBody>
          <a:bodyPr wrap="none" rtlCol="0" anchor="t">
            <a:spAutoFit/>
          </a:bodyPr>
          <a:lstStyle/>
          <a:p>
            <a:pPr defTabSz="1828800"/>
            <a:r>
              <a:rPr lang="zh-CN" altLang="en-US" sz="6400" dirty="0">
                <a:solidFill>
                  <a:schemeClr val="bg1"/>
                </a:solidFill>
                <a:latin typeface="微软雅黑" panose="020B0503020204020204" charset="-122"/>
                <a:ea typeface="微软雅黑" panose="020B0503020204020204" charset="-122"/>
                <a:cs typeface="微软雅黑" panose="020B0503020204020204" charset="-122"/>
                <a:sym typeface="+mn-ea"/>
              </a:rPr>
              <a:t>企业境外酒店案例</a:t>
            </a:r>
            <a:endParaRPr lang="zh-CN" altLang="en-US" sz="6400" dirty="0">
              <a:solidFill>
                <a:schemeClr val="bg1"/>
              </a:solidFill>
              <a:latin typeface="Calibri" panose="020F0502020204030204"/>
              <a:ea typeface="等线" panose="02010600030101010101" pitchFamily="2" charset="-122"/>
            </a:endParaRPr>
          </a:p>
        </p:txBody>
      </p:sp>
      <p:sp>
        <p:nvSpPr>
          <p:cNvPr id="100" name="文本框 99"/>
          <p:cNvSpPr txBox="1"/>
          <p:nvPr/>
        </p:nvSpPr>
        <p:spPr>
          <a:xfrm>
            <a:off x="4053112" y="11454431"/>
            <a:ext cx="6917717" cy="646331"/>
          </a:xfrm>
          <a:prstGeom prst="rect">
            <a:avLst/>
          </a:prstGeom>
          <a:noFill/>
          <a:ln w="9525">
            <a:noFill/>
          </a:ln>
        </p:spPr>
        <p:txBody>
          <a:bodyPr wrap="square">
            <a:spAutoFit/>
          </a:bodyPr>
          <a:lstStyle/>
          <a:p>
            <a:pPr defTabSz="1828800"/>
            <a:r>
              <a:rPr lang="zh-CN" altLang="en-US" sz="3600" dirty="0">
                <a:solidFill>
                  <a:prstClr val="black"/>
                </a:solidFill>
                <a:latin typeface="Calibri" panose="020F0502020204030204"/>
                <a:ea typeface="等线" panose="02010600030101010101" pitchFamily="2" charset="-122"/>
              </a:rPr>
              <a:t>越南最好的酒店</a:t>
            </a:r>
            <a:r>
              <a:rPr lang="en-US" altLang="zh-CN" sz="3600" dirty="0">
                <a:solidFill>
                  <a:prstClr val="black"/>
                </a:solidFill>
                <a:latin typeface="Calibri" panose="020F0502020204030204"/>
                <a:ea typeface="等线" panose="02010600030101010101" pitchFamily="2" charset="-122"/>
              </a:rPr>
              <a:t>-</a:t>
            </a:r>
            <a:r>
              <a:rPr lang="zh-CN" altLang="en-US" sz="3600" dirty="0">
                <a:solidFill>
                  <a:prstClr val="black"/>
                </a:solidFill>
                <a:latin typeface="Calibri" panose="020F0502020204030204"/>
                <a:ea typeface="等线" panose="02010600030101010101" pitchFamily="2" charset="-122"/>
              </a:rPr>
              <a:t>西贡万韵酒店</a:t>
            </a:r>
            <a:endParaRPr lang="zh-CN" altLang="en-US" sz="3600" dirty="0">
              <a:solidFill>
                <a:prstClr val="black"/>
              </a:solidFill>
              <a:latin typeface="Calibri" panose="020F0502020204030204"/>
              <a:ea typeface="等线" panose="02010600030101010101" pitchFamily="2" charset="-122"/>
            </a:endParaRPr>
          </a:p>
        </p:txBody>
      </p:sp>
      <p:sp>
        <p:nvSpPr>
          <p:cNvPr id="8" name="文本框 7"/>
          <p:cNvSpPr txBox="1"/>
          <p:nvPr/>
        </p:nvSpPr>
        <p:spPr>
          <a:xfrm>
            <a:off x="13316874" y="3452261"/>
            <a:ext cx="9536264" cy="7684155"/>
          </a:xfrm>
          <a:prstGeom prst="rect">
            <a:avLst/>
          </a:prstGeom>
          <a:noFill/>
        </p:spPr>
        <p:txBody>
          <a:bodyPr wrap="square" rtlCol="0">
            <a:spAutoFit/>
          </a:bodyPr>
          <a:lstStyle/>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越南胡志明市西贡万韵酒店（超五星，越南唯一立鼎世成员酒店）</a:t>
            </a:r>
            <a:endParaRPr lang="zh-CN" altLang="en-US"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越南胡志明市温莎广场酒店</a:t>
            </a:r>
            <a:endParaRPr lang="zh-CN" altLang="en-US"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马来西亚彭亨关丹万丽酒店（万豪酒店集团）</a:t>
            </a:r>
            <a:endParaRPr lang="zh-CN" altLang="en-US"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美国德克萨斯普莱诺汽车旅馆</a:t>
            </a:r>
            <a:endParaRPr lang="zh-CN" altLang="en-US"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河内温莎广场酒店</a:t>
            </a:r>
            <a:endParaRPr lang="zh-CN" altLang="en-US"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胡志明市SHER WOOD 酒店</a:t>
            </a:r>
            <a:endParaRPr lang="zh-CN" altLang="en-US"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河内SHER WOOD酒店</a:t>
            </a:r>
            <a:endParaRPr lang="en-US" altLang="zh-CN"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新加坡LINK HOTEL</a:t>
            </a:r>
            <a:endParaRPr lang="zh-CN" altLang="en-US" sz="3600" dirty="0">
              <a:solidFill>
                <a:prstClr val="black"/>
              </a:solidFill>
              <a:latin typeface="微软雅黑 Light" panose="020B0502040204020203" charset="-122"/>
              <a:ea typeface="微软雅黑 Light" panose="020B0502040204020203" charset="-122"/>
            </a:endParaRPr>
          </a:p>
          <a:p>
            <a:pPr defTabSz="1828800">
              <a:spcBef>
                <a:spcPts val="2000"/>
              </a:spcBef>
            </a:pPr>
            <a:r>
              <a:rPr lang="zh-CN" altLang="en-US" sz="3600" dirty="0">
                <a:solidFill>
                  <a:prstClr val="black"/>
                </a:solidFill>
                <a:latin typeface="微软雅黑 Light" panose="020B0502040204020203" charset="-122"/>
                <a:ea typeface="微软雅黑 Light" panose="020B0502040204020203" charset="-122"/>
              </a:rPr>
              <a:t>LINK HOTEL BINTAN（印尼民丹岛</a:t>
            </a:r>
            <a:r>
              <a:rPr lang="zh-CN" altLang="en-US" sz="2400" dirty="0">
                <a:solidFill>
                  <a:prstClr val="black"/>
                </a:solidFill>
                <a:latin typeface="Calibri" panose="020F0502020204030204"/>
                <a:ea typeface="等线" panose="02010600030101010101" pitchFamily="2" charset="-122"/>
              </a:rPr>
              <a:t>）</a:t>
            </a:r>
            <a:endParaRPr lang="zh-CN" altLang="en-US" sz="2400" dirty="0">
              <a:solidFill>
                <a:prstClr val="black"/>
              </a:solidFill>
              <a:latin typeface="Calibri" panose="020F0502020204030204"/>
              <a:ea typeface="等线" panose="02010600030101010101" pitchFamily="2" charset="-122"/>
            </a:endParaRPr>
          </a:p>
        </p:txBody>
      </p:sp>
      <p:pic>
        <p:nvPicPr>
          <p:cNvPr id="2" name="图片 1"/>
          <p:cNvPicPr>
            <a:picLocks noChangeAspect="1"/>
          </p:cNvPicPr>
          <p:nvPr/>
        </p:nvPicPr>
        <p:blipFill>
          <a:blip r:embed="rId2"/>
          <a:stretch>
            <a:fillRect/>
          </a:stretch>
        </p:blipFill>
        <p:spPr>
          <a:xfrm>
            <a:off x="3523170" y="2423437"/>
            <a:ext cx="7266275" cy="8870715"/>
          </a:xfrm>
          <a:prstGeom prst="rect">
            <a:avLst/>
          </a:prstGeom>
        </p:spPr>
      </p:pic>
    </p:spTree>
    <p:custDataLst>
      <p:tags r:id="rId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E:\lnw\Downloads\liane-metzler-30296.jpg"/>
          <p:cNvPicPr>
            <a:picLocks noChangeAspect="1" noChangeArrowheads="1"/>
          </p:cNvPicPr>
          <p:nvPr/>
        </p:nvPicPr>
        <p:blipFill>
          <a:blip r:embed="rId1" cstate="print"/>
          <a:srcRect b="24985"/>
          <a:stretch>
            <a:fillRect/>
          </a:stretch>
        </p:blipFill>
        <p:spPr bwMode="auto">
          <a:xfrm>
            <a:off x="0" y="2322290"/>
            <a:ext cx="24385588" cy="11860925"/>
          </a:xfrm>
          <a:prstGeom prst="rect">
            <a:avLst/>
          </a:prstGeom>
          <a:noFill/>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450" y="4175194"/>
            <a:ext cx="4014403" cy="7220104"/>
          </a:xfrm>
          <a:prstGeom prst="rect">
            <a:avLst/>
          </a:prstGeom>
        </p:spPr>
      </p:pic>
      <p:sp>
        <p:nvSpPr>
          <p:cNvPr id="3" name="文本框 2"/>
          <p:cNvSpPr txBox="1"/>
          <p:nvPr/>
        </p:nvSpPr>
        <p:spPr>
          <a:xfrm>
            <a:off x="6969985" y="7362850"/>
            <a:ext cx="8186857" cy="830997"/>
          </a:xfrm>
          <a:prstGeom prst="rect">
            <a:avLst/>
          </a:prstGeom>
          <a:noFill/>
        </p:spPr>
        <p:txBody>
          <a:bodyPr wrap="none" rtlCol="0">
            <a:spAutoFit/>
          </a:bodyPr>
          <a:lstStyle/>
          <a:p>
            <a:r>
              <a:rPr lang="zh-CN" altLang="en-US" sz="4800" dirty="0">
                <a:solidFill>
                  <a:srgbClr val="DA251D"/>
                </a:solidFill>
              </a:rPr>
              <a:t>合作，我们需要打开你的密码</a:t>
            </a:r>
            <a:endParaRPr lang="zh-CN" altLang="en-US" sz="4800" dirty="0">
              <a:solidFill>
                <a:srgbClr val="DA251D"/>
              </a:solidFill>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4.xml><?xml version="1.0" encoding="utf-8"?>
<p:tagLst xmlns:p="http://schemas.openxmlformats.org/presentationml/2006/main">
  <p:tag name="KSO_WM_TAG_VERSION" val="1.0"/>
  <p:tag name="KSO_WM_BEAUTIFY_FLAG" val="#wm#"/>
  <p:tag name="KSO_WM_TEMPLATE_CATEGORY" val="custom"/>
  <p:tag name="KSO_WM_TEMPLATE_INDEX" val="20187308"/>
  <p:tag name="KSO_WM_TEMPLATE_THUMBS_INDEX" val="1、2、3、6、8、10、11、12、15"/>
</p:tagLst>
</file>

<file path=ppt/tags/tag5.xml><?xml version="1.0" encoding="utf-8"?>
<p:tagLst xmlns:p="http://schemas.openxmlformats.org/presentationml/2006/main">
  <p:tag name="KSO_WM_SLIDE_MODEL_TYPE" val="cover"/>
</p:tagLst>
</file>

<file path=ppt/tags/tag6.xml><?xml version="1.0" encoding="utf-8"?>
<p:tagLst xmlns:p="http://schemas.openxmlformats.org/presentationml/2006/main">
  <p:tag name="KSO_WM_TEMPLATE_THUMBS_INDEX" val="1、2、3、6、8、10、11、12、15"/>
  <p:tag name="KSO_WM_SLIDE_ID" val="custom20187308_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7.xml><?xml version="1.0" encoding="utf-8"?>
<p:tagLst xmlns:p="http://schemas.openxmlformats.org/presentationml/2006/main">
  <p:tag name="KSO_WM_TEMPLATE_THUMBS_INDEX" val="1、2、3、6、8、10、11、12、15"/>
  <p:tag name="KSO_WM_SLIDE_ID" val="custom20187308_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8.xml><?xml version="1.0" encoding="utf-8"?>
<p:tagLst xmlns:p="http://schemas.openxmlformats.org/presentationml/2006/main">
  <p:tag name="KSO_WM_UNIT_ISCONTENTSTITLE" val="0"/>
  <p:tag name="KSO_WM_UNIT_PRESET_TEXT" val="空白演示"/>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187308_1*a*1"/>
  <p:tag name="KSO_WM_TEMPLATE_CATEGORY" val="custom"/>
  <p:tag name="KSO_WM_TEMPLATE_INDEX" val="20187308"/>
  <p:tag name="KSO_WM_UNIT_LAYERLEVEL" val="1"/>
  <p:tag name="KSO_WM_TAG_VERSION" val="1.0"/>
  <p:tag name="KSO_WM_BEAUTIFY_FLAG" val="#wm#"/>
</p:tagLst>
</file>

<file path=ppt/tags/tag9.xml><?xml version="1.0" encoding="utf-8"?>
<p:tagLst xmlns:p="http://schemas.openxmlformats.org/presentationml/2006/main">
  <p:tag name="KSO_WM_UNIT_ISCONTENTSTITLE" val="0"/>
  <p:tag name="KSO_WM_UNIT_PRESET_TEXT" val="Speaker name and title here"/>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0.xml><?xml version="1.0" encoding="utf-8"?>
<p:tagLst xmlns:p="http://schemas.openxmlformats.org/presentationml/2006/main">
  <p:tag name="KSO_WM_TEMPLATE_THUMBS_INDEX" val="1、2、3、6、8、10、11、12、15"/>
  <p:tag name="KSO_WM_SLIDE_ID" val="custom20187308_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1.xml><?xml version="1.0" encoding="utf-8"?>
<p:tagLst xmlns:p="http://schemas.openxmlformats.org/presentationml/2006/main">
  <p:tag name="KSO_WM_UNIT_ISCONTENTSTITLE" val="0"/>
  <p:tag name="KSO_WM_UNIT_PRESET_TEXT" val="空白演示"/>
  <p:tag name="KSO_WM_UNIT_VALUE" val="13"/>
  <p:tag name="KSO_WM_UNIT_HIGHLIGHT" val="0"/>
  <p:tag name="KSO_WM_UNIT_COMPATIBLE" val="0"/>
  <p:tag name="KSO_WM_UNIT_DIAGRAM_ISNUMVISUAL" val="0"/>
  <p:tag name="KSO_WM_UNIT_DIAGRAM_ISREFERUNIT" val="0"/>
  <p:tag name="KSO_WM_UNIT_TYPE" val="a"/>
  <p:tag name="KSO_WM_UNIT_INDEX" val="1"/>
  <p:tag name="KSO_WM_UNIT_ID" val="custom20187308_1*a*1"/>
  <p:tag name="KSO_WM_TEMPLATE_CATEGORY" val="custom"/>
  <p:tag name="KSO_WM_TEMPLATE_INDEX" val="20187308"/>
  <p:tag name="KSO_WM_UNIT_LAYERLEVEL" val="1"/>
  <p:tag name="KSO_WM_TAG_VERSION" val="1.0"/>
  <p:tag name="KSO_WM_BEAUTIFY_FLAG" val="#wm#"/>
</p:tagLst>
</file>

<file path=ppt/tags/tag12.xml><?xml version="1.0" encoding="utf-8"?>
<p:tagLst xmlns:p="http://schemas.openxmlformats.org/presentationml/2006/main">
  <p:tag name="KSO_WM_UNIT_ISCONTENTSTITLE" val="0"/>
  <p:tag name="KSO_WM_UNIT_PRESET_TEXT" val="Speaker name and title here"/>
  <p:tag name="KSO_WM_UNIT_VALUE" val="156"/>
  <p:tag name="KSO_WM_UNIT_HIGHLIGHT" val="0"/>
  <p:tag name="KSO_WM_UNIT_COMPATIBLE" val="0"/>
  <p:tag name="KSO_WM_UNIT_DIAGRAM_ISNUMVISUAL" val="0"/>
  <p:tag name="KSO_WM_UNIT_DIAGRAM_ISREFERUNIT" val="0"/>
  <p:tag name="KSO_WM_UNIT_TYPE" val="b"/>
  <p:tag name="KSO_WM_UNIT_INDEX" val="1"/>
  <p:tag name="KSO_WM_UNIT_ID" val="custom20187308_1*b*1"/>
  <p:tag name="KSO_WM_TEMPLATE_CATEGORY" val="custom"/>
  <p:tag name="KSO_WM_TEMPLATE_INDEX" val="20187308"/>
  <p:tag name="KSO_WM_UNIT_LAYERLEVEL" val="1"/>
  <p:tag name="KSO_WM_TAG_VERSION" val="1.0"/>
  <p:tag name="KSO_WM_BEAUTIFY_FLAG" val="#wm#"/>
</p:tagLst>
</file>

<file path=ppt/tags/tag13.xml><?xml version="1.0" encoding="utf-8"?>
<p:tagLst xmlns:p="http://schemas.openxmlformats.org/presentationml/2006/main">
  <p:tag name="KSO_WM_TEMPLATE_THUMBS_INDEX" val="1、2、3、6、8、10、11、12、15"/>
  <p:tag name="KSO_WM_SLIDE_ID" val="custom20187308_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4.xml><?xml version="1.0" encoding="utf-8"?>
<p:tagLst xmlns:p="http://schemas.openxmlformats.org/presentationml/2006/main">
  <p:tag name="KSO_WM_TEMPLATE_THUMBS_INDEX" val="1、2、3、6、8、10、11、12、15"/>
  <p:tag name="KSO_WM_SLIDE_ID" val="custom20187308_1"/>
  <p:tag name="KSO_WM_SLIDE_TYPE" val="title"/>
  <p:tag name="KSO_WM_SLIDE_SUBTYPE" val="pureTxt"/>
  <p:tag name="KSO_WM_SLIDE_ITEM_CNT" val="0"/>
  <p:tag name="KSO_WM_SLIDE_INDEX" val="1"/>
  <p:tag name="KSO_WM_TAG_VERSION" val="1.0"/>
  <p:tag name="KSO_WM_BEAUTIFY_FLAG" val="#wm#"/>
  <p:tag name="KSO_WM_TEMPLATE_CATEGORY" val="custom"/>
  <p:tag name="KSO_WM_TEMPLATE_INDEX" val="20187308"/>
  <p:tag name="KSO_WM_SLIDE_LAYOUT" val="a_b"/>
  <p:tag name="KSO_WM_SLIDE_LAYOUT_CNT" val="1_1"/>
</p:tagLst>
</file>

<file path=ppt/tags/tag15.xml><?xml version="1.0" encoding="utf-8"?>
<p:tagLst xmlns:p="http://schemas.openxmlformats.org/presentationml/2006/main">
  <p:tag name="COMMONDATA" val="eyJoZGlkIjoiNmE4YWE2NWM2NjkyMzUxOGRkNDNkNjJlMmYxYjJlZDkifQ=="/>
</p:tagLst>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TM10001115[[fn=包裹]]</Template>
  <TotalTime>0</TotalTime>
  <Words>2481</Words>
  <Application>WPS 演示</Application>
  <PresentationFormat>自定义</PresentationFormat>
  <Paragraphs>237</Paragraphs>
  <Slides>23</Slides>
  <Notes>10</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23</vt:i4>
      </vt:variant>
    </vt:vector>
  </HeadingPairs>
  <TitlesOfParts>
    <vt:vector size="43" baseType="lpstr">
      <vt:lpstr>Arial</vt:lpstr>
      <vt:lpstr>宋体</vt:lpstr>
      <vt:lpstr>Wingdings</vt:lpstr>
      <vt:lpstr>Raleway</vt:lpstr>
      <vt:lpstr>Segoe Print</vt:lpstr>
      <vt:lpstr>黑体</vt:lpstr>
      <vt:lpstr>PingFang SC Semibold</vt:lpstr>
      <vt:lpstr>华文细黑</vt:lpstr>
      <vt:lpstr>Calibri</vt:lpstr>
      <vt:lpstr>微软雅黑</vt:lpstr>
      <vt:lpstr>微软雅黑 Light</vt:lpstr>
      <vt:lpstr>Arial Unicode MS</vt:lpstr>
      <vt:lpstr>华文中宋</vt:lpstr>
      <vt:lpstr>Gill Sans MT</vt:lpstr>
      <vt:lpstr>Calibri Light</vt:lpstr>
      <vt:lpstr>Arial Unicode MS</vt:lpstr>
      <vt:lpstr>Calibri</vt:lpstr>
      <vt:lpstr>等线</vt:lpstr>
      <vt:lpstr>Parcel</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企业酒店案例</vt:lpstr>
      <vt:lpstr>企业酒店案例</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lnw</dc:creator>
  <cp:lastModifiedBy>老孙</cp:lastModifiedBy>
  <cp:revision>497</cp:revision>
  <dcterms:created xsi:type="dcterms:W3CDTF">2017-03-08T05:35:00Z</dcterms:created>
  <dcterms:modified xsi:type="dcterms:W3CDTF">2022-06-16T02:45:58Z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KSORubyTemplateID">
    <vt:lpwstr>13</vt:lpwstr>
  </property>
  <property fmtid="{D5CDD505-2E9C-101B-9397-08002B2CF9AE}" pid="4" name="ICV">
    <vt:lpwstr>D084B96A5D6A4BA8983E48B48440935D</vt:lpwstr>
  </property>
</Properties>
</file>